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287" r:id="rId6"/>
    <p:sldId id="289" r:id="rId7"/>
    <p:sldId id="290" r:id="rId8"/>
    <p:sldId id="269" r:id="rId9"/>
    <p:sldId id="292" r:id="rId10"/>
    <p:sldId id="306" r:id="rId11"/>
    <p:sldId id="270" r:id="rId12"/>
    <p:sldId id="271" r:id="rId13"/>
    <p:sldId id="263" r:id="rId14"/>
    <p:sldId id="297" r:id="rId15"/>
    <p:sldId id="296" r:id="rId16"/>
    <p:sldId id="293" r:id="rId17"/>
    <p:sldId id="305" r:id="rId18"/>
    <p:sldId id="307" r:id="rId19"/>
    <p:sldId id="268" r:id="rId20"/>
    <p:sldId id="300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5706" autoAdjust="0"/>
  </p:normalViewPr>
  <p:slideViewPr>
    <p:cSldViewPr snapToGrid="0" snapToObjects="1">
      <p:cViewPr varScale="1">
        <p:scale>
          <a:sx n="114" d="100"/>
          <a:sy n="114" d="100"/>
        </p:scale>
        <p:origin x="1554" y="102"/>
      </p:cViewPr>
      <p:guideLst/>
    </p:cSldViewPr>
  </p:slideViewPr>
  <p:outlineViewPr>
    <p:cViewPr>
      <p:scale>
        <a:sx n="33" d="100"/>
        <a:sy n="33" d="100"/>
      </p:scale>
      <p:origin x="0" y="-312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fadim\Desktop\University%20of%20Iowa\Work\GA%20work\Kaskie\Cannabis%20use%20and%20older%20persons%20project\Raw%20Data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fadim\Desktop\University%20of%20Iowa\Work\GA%20work\Kaskie\Cannabis%20use%20and%20older%20persons%20project\Raw%20Data.xlsx" TargetMode="External"/><Relationship Id="rId4" Type="http://schemas.openxmlformats.org/officeDocument/2006/relationships/themeOverride" Target="../theme/themeOverride2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fadim\Desktop\University%20of%20Iowa\Work\GA%20work\Kaskie\Cannabis%20use%20and%20older%20persons%20project\Raw%20Data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/>
              <a:t>Cannabis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Time Use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0.123</c:v>
                </c:pt>
                <c:pt idx="1">
                  <c:v>0.22</c:v>
                </c:pt>
                <c:pt idx="2" formatCode="0.00%">
                  <c:v>0.35299999999999998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8-450A-BFF5-2B90A6CCCA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Past month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5.0000000000000001E-3</c:v>
                </c:pt>
                <c:pt idx="1">
                  <c:v>1.4E-2</c:v>
                </c:pt>
                <c:pt idx="2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2-463E-B598-B1C02EC8C1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6120448"/>
        <c:axId val="2110855552"/>
      </c:lineChart>
      <c:catAx>
        <c:axId val="20361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855552"/>
        <c:crosses val="autoZero"/>
        <c:auto val="1"/>
        <c:lblAlgn val="ctr"/>
        <c:lblOffset val="100"/>
        <c:noMultiLvlLbl val="0"/>
      </c:catAx>
      <c:valAx>
        <c:axId val="21108555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361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'By state'!$A$2:$A$51</cx:f>
        <cx:nf>'By state'!$A$1</cx:nf>
        <cx:lvl ptCount="50" name="States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Rhode Island</cx:pt>
          <cx:pt idx="39">South Carolina</cx:pt>
          <cx:pt idx="40">South Dakota</cx:pt>
          <cx:pt idx="41">Tennessee</cx:pt>
          <cx:pt idx="42">Texas</cx:pt>
          <cx:pt idx="43">Utah</cx:pt>
          <cx:pt idx="44">Vermont</cx:pt>
          <cx:pt idx="45">Virginia</cx:pt>
          <cx:pt idx="46">Washington</cx:pt>
          <cx:pt idx="47">West Virginia</cx:pt>
          <cx:pt idx="48">Wisconsin</cx:pt>
          <cx:pt idx="49">Wyoming</cx:pt>
        </cx:lvl>
      </cx:strDim>
      <cx:numDim type="colorVal">
        <cx:f>'By state'!$H$2:$H$51</cx:f>
        <cx:lvl ptCount="50" formatCode="General">
          <cx:pt idx="0">0</cx:pt>
          <cx:pt idx="1">2.5350000000000001</cx:pt>
          <cx:pt idx="2">0</cx:pt>
          <cx:pt idx="3">0</cx:pt>
          <cx:pt idx="4">6.7850000000000001</cx:pt>
          <cx:pt idx="5">4.2850000000000001</cx:pt>
          <cx:pt idx="6">0</cx:pt>
          <cx:pt idx="7">0</cx:pt>
          <cx:pt idx="8">0</cx:pt>
          <cx:pt idx="9">0</cx:pt>
          <cx:pt idx="10">3.4100000000000001</cx:pt>
          <cx:pt idx="11">0</cx:pt>
          <cx:pt idx="12">0</cx:pt>
          <cx:pt idx="13">0</cx:pt>
          <cx:pt idx="14">0</cx:pt>
          <cx:pt idx="15">0</cx:pt>
          <cx:pt idx="16">0</cx:pt>
          <cx:pt idx="17">0</cx:pt>
          <cx:pt idx="18">2.4100000000000001</cx:pt>
          <cx:pt idx="19">0</cx:pt>
          <cx:pt idx="20">0</cx:pt>
          <cx:pt idx="21">0</cx:pt>
          <cx:pt idx="22">0</cx:pt>
          <cx:pt idx="23">0</cx:pt>
          <cx:pt idx="24">0</cx:pt>
          <cx:pt idx="25">0</cx:pt>
          <cx:pt idx="26">0</cx:pt>
          <cx:pt idx="27">4.5350000000000001</cx:pt>
          <cx:pt idx="28">0</cx:pt>
          <cx:pt idx="29">0</cx:pt>
          <cx:pt idx="30">0</cx:pt>
          <cx:pt idx="31">0</cx:pt>
          <cx:pt idx="32">0</cx:pt>
          <cx:pt idx="33">0</cx:pt>
          <cx:pt idx="34">0</cx:pt>
          <cx:pt idx="35">0</cx:pt>
          <cx:pt idx="36">4.5350000000000001</cx:pt>
          <cx:pt idx="37">0</cx:pt>
          <cx:pt idx="38">0</cx:pt>
          <cx:pt idx="39">0</cx:pt>
          <cx:pt idx="40">0</cx:pt>
          <cx:pt idx="41">0</cx:pt>
          <cx:pt idx="42">0</cx:pt>
          <cx:pt idx="43">0</cx:pt>
          <cx:pt idx="44">0</cx:pt>
          <cx:pt idx="45">0</cx:pt>
          <cx:pt idx="46">2.6600000000000001</cx:pt>
          <cx:pt idx="47">0</cx:pt>
          <cx:pt idx="48">0</cx:pt>
          <cx:pt idx="49">0</cx:pt>
        </cx:lvl>
      </cx:numDim>
    </cx:data>
  </cx:chartData>
  <cx:chart>
    <cx:title pos="t" align="ctr" overlay="0">
      <cx:tx>
        <cx:txData>
          <cx:v>2002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2002</a:t>
          </a:r>
        </a:p>
      </cx:txPr>
    </cx:title>
    <cx:plotArea>
      <cx:plotAreaRegion>
        <cx:series layoutId="regionMap" uniqueId="{3BB775E8-88F1-4D5A-84AC-34628B9DF52D}">
          <cx:dataLabels/>
          <cx:dataId val="0"/>
          <cx:layoutPr>
            <cx:geography cultureLanguage="en-US" cultureRegion="US" attribution="Powered by Bing">
              <cx:geoCache provider="{E9337A44-BEBE-4D9F-B70C-5C5E7DAFC167}">
                <cx:binary>1H1rk5u4tvZfSeXzwYMQCLRrz64aAb7Ql3SSTjLJF8rpdEAgEPfbr38X2I7djDPp/U6fU2WSEKEb
Cz1oXYX874fuXw/icVu86hKRlv966H5/HVZV9q/ffisfwsdkWy4S/lDIUn6vFg8y+U1+/84fHn/7
Vmxbnga/aSrSf3sIt0X12L3+z7+ht+BRXsuHbcVl+rZ+LPp3j2UtqvJvys4Wvdp+S3jq8LIq+EOF
fn/9h9h+3Sbb168e04pX/X2fPf7++kml169+m3f1l9u+EkBZVX+DtlhbmIToGlGpOh349Ssh02Bf
rFhkYekqxpqq0d1xuPftNoH2zyBoImf77VvxWJbwQNP/Jw2fUA/5169fPcg6rcZBC2D8fn/9IeXV
47dX76tt9Vi+fsVLae8q2HJ8hA/vp2f+7emw/+ffswwYhVnOCTLzIftV0V+AueEPIQ+26WF0/jky
ur6wTN2kpoV2A2/NkDEWJlapSem+nBzuvUPmORSdh+bYcobNzeYisbFlmj4+VPyhrg5D9ALwoIVh
GsjA2NhNHPQUHhMmFrY0C2nG4aY7XJ5JzXlonjSeoWPfXyQ6nx7L6tVHXgQ85S/J2KwFsDUDZs+e
cZlP8bHUBUHYxFRFPxjfjqnuYHo2WeeBmjWfQfXp40VCtUm/8W36kiDRxci9TKruhQudgUQWMIMs
ldD9JNOfzqVnEHQenh8NZ8Bsbi8SGJDCZfyCuBB9gXQduBvdawXaU1yQoS00k1ogf0BfOJ02v6bk
PCCHdjM8/ri6TDwKPsgXnSj6QqNYg8mg72bKjJshhBagxhmUGGRiZyCNnsDya4J+gsuh4RyYLxcJ
zM22LLcPYV0+VhWokrshegFlQFsgU8OGQUDYn6rPJsCiAu8CLeGHEneKy7PpOY/OrPkMo5s/LhKj
P4p4m5bbF4QHgypNqaXikaGNx0yVptpCxxQZhmHtdIGZyvYcis4DdGw5w+aPdxeJzd1jmpa9aLYv
qqvpKuBDCCC0P4B7PZlF5sLClkVNc68nAH6ns+i5VJ3H6GnrGU53lzmH7K3g32Xxoihhc6EZOsCE
9krBDCWEKKjUJugF6l5IPUXpeTSdx+i07Qwh+zIRupVFFb6yt4UU/EU1BWNhYIpNA3Sz6ZhpCiZd
IMvQkQlq9XSAanc6l55P13mk5u1naN3aF8n3brY8fTwM1AvoC8YCw0zSjYNaMAOJ0IWGCNJVcz+T
ZnbPL8k5j82+2QySG/ciIbmWNS9f2BxVF9QCd4BlgFVzKoAoAgGFLNC/95NqhsezaDmPyUnTGS7X
l8nYbClksf0mX262YGsBKpthqLq2Y1lzwaMCz9NNCxOA7ZSXPYeU86gcW85Asd9c5GT5+FgkMq0O
w/MCHExfqKahwZ/ZVAG/JyEaocTCO/kz06WfQcl5SH40nCHy8f4iEXEexbbdFi8oVDBdAOsyCdih
u5GfOdNMY6ETi+gYgTE0HjNknkPReWiOLWfYOJcpWv4XvNHmwgBHtGpRfcfC5rMGvNUUoNO1vTca
WNwpJ3sOReexObacYfPxMsXL1Uv7BqyFbummNhqX0zETLtRaYEsFZfkwq0BVO0Xm1/Scx+XQbobK
1fuL5GZLkPn82/YwNP9cvmjWwqAGzBk842IW+GosE+saOJ+nYybzn0HJeUB+NJwhsrzMgPTqUUJI
7QURgZUCRIeApgVzZTpmNouFF7quY1NX94blDJhnEHQemB8NZ8CsLpOBrUHsc/5yM2Xyuoxy/zDu
MwYGbs2FoYEhSfDMavk1JecBObSb4bHeXCTr2nzbhi9orMCyDWxR1dT088s2ENIXxAAHDVgzh5dg
F3H+JSHn0dg3m4GxcS4TDAHeMMnLw8j8c0ECvmUEWOhgPu7Y1sz3b4E/TLcINqyj1nwq3zfPoOgn
wPxoOcfmMiXKe1mDx9LZxrJ6QbEC80XH4OoyTFjJNB4zsQL68ELD4FFGZMa+nkvPeXSetp4h9P5C
Z49sXxIZDUx8nRimft5moXgxrsogSN2XzxagbX5BzXlcdq1meGwuU9S/CflLShZ1oYMwxzrdWyqg
YJ06KUEzhvgYMDJtL3lAcz7lZL+i5jweu1YzPN6sL1K6XMFw1A9xfxiXfy5dICYGuhXWwLEyA8OA
lUtgUuo62bG1GfN6DinnATm2nIFy9fkiQbnZFr3Ypt9eEBTwF4+oGDABTieISWCCgBcG031UZWah
PIeS85gcW84wublMQXLDYcVs+bJynkDIiyJYZ7E3D2dmCoUlZ+OCMljkdHgTDuuYn0HLT2A5PsYc
l8tc53f/2L3ouhgEHmFs6RY6eh1PJwylCwxL/8E1tjf5Z+sufknOeVj2zWaQ3P95kexrp0f+L8Tx
8YKqwKm0AzZzaT+umQFfC6z82wmYmfb1fLrOgzRvP0PrvX2RaN3wshz/Zhk/cJkXUAJA8dLAA/PD
gpzJHTAxYVmmBgb/Pn45g+qZRJ3H6UnjGUg37y8SpDfFYyBf8ksamErYgtAX3utiM3yQpi5g6R9C
GGTSE435l4Scx+TwADM43lzmmr/xDZN18ZITBmIqxITFlvpe7oDIfyJ3wMdvmhDON/aRyjMT5lcU
nUfm+CwzbG4uM65/D+sx4bO6x5cMIxvwxR/IezBpdoJlbtmMihyGlYCHLwZn+tqzSDqPzknTGTz3
l6mv3cCaixf9YEY3F+NackQhzHKIfp3OHKSCrIEPN7S/OPufQcp5UH40nEFyc3+RwuX28Wvxsh/L
6PAloGbCt2QQgpmOOTejC1hUNqrQe8tntu7iORSdh+bYcobN7WWuu7h9bLYvGUSGFTHYIDqYnftY
8czmRIiAZgbLZSHQPCE3k/+/pudnuOyeY47KxwudMe2r9TbJypC/5HIlHS+IZRAEHsvdtJkZOPDp
DMQECCyaOX6Ddqqc3T4+k6yfYfSk+Ryq9cVC5T0W5WN/UGT/uXUzBtDgK1lq4PPKmgnxTDB9YA+E
nbpAZ57OEadf0/RzkA5t5wh5F4vQzWPHH14wMACfN4GbAJtI3wug2UxCKlkgFdZjgrfg8F7sfGsj
Nr+m5ufYHNrOsbm5SGw+bYHFpUH1oranCUEbhOE79J+ENyfbExbWHGyhGULPo+k8QqdtZwh9+uMi
ERrf18+yiA9v8QtwNw18A1SDNbGzuDOslgWXjapboGxPx2zd33NIOQ/LseUMlNvPlwnK9CXTi68L
gIkDzmlgWft15HOnDawLgNgahAsOcufwUuxZ2zOp+glGT1rPcbrMoM6bWMBKpxfdPAhWllkYYNpr
cCowr1NrlEJ0FOSOqh7WdgCGpyrccyg6j8+x5QybN5e5YcC7ELYyerUpXzYQCpYp0SyNHtxo8++e
RxUbWbC9BmwcMB2gOJzi81yqzmP0tPUMp3ebi+R1H6pteBijfy58RvtUwya4BfbjP5NB064OJnx2
ppGZB/RXdJxHZNdqhsSHy/TjfOLlg0xL/pJxArBkQNgYGDZD2x1P2RnEcWCpBzgL6Pml588i6Twy
J01n8Hy6zInyqZewc13wcnNFB0WNUviy7Cd7OICHDYI446416h69w713+sAzCPoJNIcnmQPz+SI4
2MPf7qW34/Y7Tvak5n+7jSAFSQ9WjmoAo3qiAsBHaciCcMHhy9mZiJnt7fdzes6DM2v+5BH+jzYO
/Pmmgj/2XXS21dadNmw82Vfw70unx4VdJGdN9+L5rOjZjd3m2++v4dNxDVSxHxtBjp08EeyHj4/+
0uRxW1a/v1ZgMQ7oDKYJ2psB7lNQsV+/amGfNihCKiwLNeBLXDKuG4HpBoCmo7b8+2vwFE2evNFp
BysXwGH0+hVEDsciTGD2gi5vqRomFizlRT/2ybyToodw74/h2F+/SuvkTvK0KuF5wA57/SrbVRwf
ENZywx4HKnzyi4gBu+wRokL5w/YdsJyx/v/kfmWJKOjIFfL9DY6Eet3qtXptVm3nDdZgByonq7TP
Vqiv8+aK1yL39LKTgkFcMvNq0wqRO3DJSsLFZsqLxzpTquF17h0vpZbYTVUY66kw9b9wX882bT+k
HhJW6k0pPKaKusabJl8fs49lU54Yej9mx+JKlvEqw/FVYWpisEMrb5dcD1wjF26i8M9NItFSUNb4
ubIZDCPxYjWubEyKxLbKEPqqQUR6qdbwwY5k6A4kz9YFVYVqJ+p9GnTdGumK04ZKeCU03rmEkO9N
VecrEzWhfl0k5dqqC90ZEkP1plPpmynrLfEJJarOetyRmKkw3psscKZxNP10qVSWskJdkXmaUDMP
7pd5s8suw1+GMlDdcujemCKImBFWIRNDfSNKUnmo9L2MoHKVZ2nnTSdh6ClLrcRiul5dC980mEkN
akdaVHjTSRlQJdiUNNQ6Wwt4ZpkEpeM3vGFHMiZahpG+KTWdgI5qWartW5oR6eVad3qa8iqZO10r
qnUa5f46rwZm8Ex6kdEzIkW+sWxiiNDVFawz2LBmEIwoZulNJxW3DpJRs+6qoWBVkgXuUAllOTTh
+47yzpOdwb1BXXJUdB7hZu4ZIevbsPF8nxdMyzPk1AMWbjdwznSjiVcWLa/VqK09nuBla2K57t4E
SkM9mg8Rwyhq3LTGJsPSl45aNjmL1cHjeWijhJssHajq6ZkWMZnT1E19rnstMmo7y9FXKq3ryMKp
58tmf9LqRF2rVmNPWVxKa2nV4U0khRWzIPITbzr5/JCSvdFskHjnD/ons+8Vh8Cs4kNoCZYjYm0w
2QhaL63Q5+vUhDeTRrVLfVmyiIje6ZW69NqMShZLHTuKiksvtKLCrTT6neYJtiMeCDsZBuRlu9pZ
EvSCTTX18rErP/sd46WK102k+zC69Vu99vUlgqW5Lmq0B6XEPbyiRedIZNYsiqrWywlqvToZeifL
0pIlWZQ5iV+0LByHg/QWzKW8CeRuZIwYZUs1y97Nnj1tEYyHb4aryi8UyVpksUrJgQmMpyk1zU0j
ael+mvqGwtQ6Nda1aSe4oRudK9+KJg+XSnJNysFnWmVRuy1pwfKQUqfMO8H8Xk3dwUetLZS2tMMm
rxipQ8Px6+yedFEPr5hJPLNoPgiF9Mu4puEyTPNVHPN1Ibtlp/nJuqxa1WtNf/CIWJVqTjZammbe
YDYZvL9NLJgWSM22+lKML7lmt51e2VaaSyDAL1y/xojxKCycvDHatakmToHawtN1TbFFCpyiGi+z
pENunwTbROsqrwiyytMKKpZKF3wNenhBZUMHV1SErxtureOGE6c0eMqUpjRWlehWCMbPw+OJY22f
mvKsFjVuTKKHafZbeVl4eR4DNxhkkLgNQQELsyZ0fEMl8E40KcsxKlzYu7lxrSKP2I6kWHTrvKmc
iQdNWSbFFdMVVDiN2KK6az08nmJLNF7MYj1KBjvNSrk2c8MxhhTgnN6FXVLPTVvWpFlTlIBAiOUX
mnLsxtivvJje9X2gbWpt0ATraKs7lTFkTItp50VBcxtmwCE0te69OEAOx9YdRZnmTkOpx6zpde2q
5UPAeiP4QLS3Q6K4XMY98JeQOqooejbx34m/paF61ekk2vFlK1Qq208MkHgFT9cqypRVHLRvFZ6w
NoxTpmfZDZeotDNe63bi89gGlaC3cSFjRx144BSdmTtGVFwrGmlXxOe1p6hF7U0pHKHeNpVqndQ0
Y7oEOGDjqMILVeDV06Wv1d9yVdZuGGaZ3Y+3qngIbM/Ej32MkSt5Iq7aUI2vsqWsYcIZAQjeLhK5
YFNyOplj5i6llZHrE2CbRSANuyMVZWHPM8F07NuB0OUG7O3kalBFctWjOrmqW5K5UpEpSyqjdUla
BSztgc10eR1t/KRjNBgZSuWHkZer9oAT6qkqcNgA3qKlHifv0rJ28gpLN7est2lbrItBaKtEVpWH
o1JuTFMwqo2yYMrrSaY5VKg5S1rg86Vl9iukGhszVTvPyBuK7Apm/Mqn2ZtUtOaGE3HTdGq3bttu
8GqlYW0f5SDxdd+Jyn5gPjYC14rRxtJMe/D1YJVDraso05ormlOWd25MNQd1mb8kgVRUe8InKdQ9
UtNlCIrQCpudp1M7qYZ2VQb1u64fObF+W/EmWNe5HiasqrDwaOmIHKbAdEqtLFriLP1Y67H0+Kj2
iFHZmU7pmLKyJNoYacpMX1VitiugBNiCXSXisejaN4mZtdca4sC/qsCONS1lZYHeRbLVWGc2Wy2M
WVErgmWi+cQDue1LUN5wW8R2q9SYqb266nTkWr35PskoWqEWq07Zmx73M9fv2o/CCBHzSR3Zcfup
j0XpGrV/XShZw7KwcC06TmkF+EuIlXVh5J+ShtzHfhezUCmHlRX2Xw2RuWUG0wMmIxt6flP5hlhp
YcVqWDK1EhkvbIPTjwni11U79GuC8TLr8fdSI7eyH4xN7Wtu11jSqRAfPhY0qFigN0s8RD4w6Pwj
abhhc/HRrLrkNgEdD/cKS7mImRGFmCWDeVvG6rXKZbPkQfjFlFXOhoi6GPQntxliyniarCNzaBzS
qemoMa5FjpOlMKvKkZ1wYBf7UQ5sM1kGtpLlxqaSWmxXuYvWXVxpd3lIPiRp78GdzTDJ3vi8LZlR
jdKHgmgZGsJSv1NtCz4pXoK6Wrtm3JSO2bYh6/Tknms0djLeDstu6NDHEmSS1ajfiZ4MjArloVIx
WTYid4oiIswfSM8GH7S/jnxDDfzPaXWPkMhZVTfBKsg6VqUNcqIBlAzaDcRNBu5KWa2CpoRJh4Kr
Ltv4UZEwEZCUcTX50pX4z75v0dsmTEI701jdWRkjmgiu+u5LbsjwSjOKDe15CzytlAxWGrzRSpxu
9LaH4aX+1pKGp1dRyEwzihk4M4SD70hSR+9inpRMwyJb1om5wVYv7M5QK7cjESOGxbIuuulIEjEf
FIelYhgZ66vgg5bnJYOXQNhlmnNWWdEGpOoy1RsNdvUmeCk63QkHk694mH5upLLkPAKRF4VuahaI
FaYhnCRUhaMrzRerrvQlDdWPrUEHmKPvWiNL1rq0Psd9UoMRo9+mIcWsvCFaU9s6jiPX7GR7U5Pc
SevGMbMeMRVb1RIN9LOw2huFAqXNfR28jQm/CkklbeB0BivCQmO4Dz/oFrZFVqrrAWxZxrm8qzCK
bRnTnuktVO+6SHcMXn4x4V8bZZXdF66RhR28ouYHMviZkw3RdWUIUEnLLHQyJbJxi4e11Jq3fRBG
jtmnLCo0g3UG/VYGBTBCvY1sXZrxijS+ulLUjjiyXXc+edNEksIsrlsmEt2yldhnlZnzVVZ3Jatp
bPvIWIlehmCfmL0TBv5d0EoWtQFrk+a9TIxvipKtMgQPrpbWEovIDaj8FHTp1yCsgezWqu18UCir
ARimmeFXaXYqM5v6M3z2KL6iimybvHFbMJeXFqr/LCgCG8o0IrtKo2UfGKaDqAj7LNkgCYo2TbrE
y3ICNlM/mmtNF0VLHcQGmFhG5vvLqcLxNFU6XqZTSzmqllPmrPj/My/hxQ1VMt71oV1h0I6C0arB
o8RFnZ+DtTxeTyf+IzVdtjg+FBPQGZfwrchN4aeFFw+g7E2piqjZJlADVsTkRknAZpiyp1My1jpW
PeZNKUJK0N5+WnzsJpLG/mb9+7iBsTl2pCpGsOlDlU1Zx4onNzj208T+qC7qJAbr+McDSNCcV76o
NkPUUHfI8k/RKOP4qMbXfsmduNBVJiZre8qcTsc6xzzZj9b98XpWx2x8zlKl+ixIJE+qzfqLJ4Nh
1jYcSTrmpXUWDfau5lnKaoq5HVtpt680NRWWWi3jNnqb6QUeXNmad8gK2mWKQNFuSnB/HE9k1Lqm
y7zvc9b61eDwSddqstGNcizfXZ8v03/0MtWPizCxq06CLas7PujkQB1RGW9UiezJFBZpFLdvpuSg
m2BUdLlid2UFuuHgS29KHU880E7z1LxxBDDT9bHGlEqVILZJ2bV2/LTB1P5cHswYLtix+2MdcD6/
zTI5LFUFIy9MGjgV6aNCkt6tM8Vanf5YyRPf14PM+gKE+v5nYn5c/udeJvB3+vWSY+b4KzPHK/jJ
jt3P0/xtLdhJZXSGl/NKowvzR1/H30kZ3YY/fjRl5ojc/aDNT7yUf1v4TBcm+A//zoP5x2Ff8hMX
5tRk78EcF0LDd+mwrwD8iAo4HXVwIB48mLADB3guYV9uE2mwVQeB9bp7DyZ8zgtbqIFrU4UtoRCB
H185ejARxOogVkrhVz0gBIGs/8qBCZ8yzB2YFpg58MWjBQvnwI2KwW9+6sBMcrMsu5i01xYWtcvB
1wR+Gzh1XTx4iGuDpw2dBLszaGwKVpfnjwavr9JDarzkg/iUViRYtlVMxd6ZRPvGmyYQ2ElJmYR7
X8TIQCavxHSa/JL1mGdO7GbKVPK4XlEt3Kij1Apkfx/KJhjsybJVUxQUf6racA0Ksb+cXEfHEypL
0Pyn62SgkGz05JOuDaY7OUEmn0hoVqDikUCBs5GDKhcgRXN0yjMwSuCk5VU32JPTTj8mNUEfeKyV
blCm4KWYiptmaPc1I1BlB1vEUe9ETV2AEhiBHTeNGGhu+ToGb2pkkQaMtHEUd8VtnlyVqdepyzYB
J4jRA2upCHhCjpdChEIAtx7twgD8U2DupUNsqPaUDNrRoJ+S00mhqPKsLtdV209rsCNlE9pydM0e
T4iMjx/ASiRwKowjD54AwVCSmU6NwBcZjl5Js4ky1bVKDuzHCAhK11P2VOFYqy20j0aLFXcA9/uy
z/N3fQ8vBk6T0ptS6EeK17hQ7VmxyjsfuRhHCThm0L1vgR8urjIYpKnidK0140CeFB17P+kzxePQ
9lWeM9EnyJndPdsVj8RNJE197O40JY90Tg0TUNZ68KLESqx5jbDQLqXoleZhQ4BDcEpOxdMpH8QX
+P0q3z1mTalk7GBKGbnSr1MZ7Woc848NjBI0CpmtEgWBMEktGHlQTOG8S0/Zx5M5viu78inz7PVJ
V1OS5220jA18f2wypXb9zLs4ue9fkhH9hpNWbuZ3OOlJkJ4w8H2a9knrk/K/If6kwUnySPRJ07Pl
U805afOafNR+dIGXphFLW7Ng5h9f7yn107zdvJgXc4HT9SxTkTCZpqnTm6Ie7NkdwJtXqK4yDACz
XnRkpQFLO7Y51p51OxWQ4W3IM2NjjRqJGDWKKYVGf+rxcpYndT8CrWls8pfkVHUqmlLTaepo6vJ4
aUx+2uk6mbqbkkZbQc9/f/ep4nSabmPo4b1St2I5ZWlxTpo/p2QThY3qRuWAVmprrvAY1gGbN/P6
gSYQdxlDZFPmdLKEpg/2rmiqNeVWvDUG2xzAHC7zqHX0Somaq6loUCMyvJ+SqhEk8s1JNxoJVNZl
KHaSOAAFc9fXGGmJroqC+8uYS8PpBQJTpuAsI91XXuif/SGrWIIKloaJZndF/TUWemQXVde5jfjW
t6DqyzCEaFqZ2H2WgmPb4leZkJkrupQzMOrrxMNm8ICHplmmIILA/4MSG9RT0z2hcvcYvW5B0IYX
oVuP9kEz8vFm5PPT5U/zysmY+HGaWkxtdy3GDmaXdLI3Zl0/oxtsGfVK16311DOdhO3U9S455U7d
WJPc/3tKEpV7YdTL1Sk1EEVdZlr/LpskmTpauZNdOqWq8VGOefM6x+JjnWPezm4+Xp/rVmsKkJ9T
62MX/91tpm6Pdzl2M+XRKP6cgOXk9aM3uxtFlzZK0yk15U2XIMHvUKT2y2N+E5YtyMKx2S45FUWT
XJ3azHqcLpNJQk7Fu5pTo2G87ZTalR+vd32GENPtFXAYQTg0ZqZUbg0tM66Q+iXslOQqHJJr2aoN
aBd9wLq67SDk02KGQSNdxqh0pBWrzuDj2hY6yewozL7GDRkcq6dgNlZZ5ZLQ7FhgxHRVJMl1Salc
NxVa0Uxt7Di2vmA9GL2AXlx+IYq1QTF4QForB1+Xr4W2br7rU9yzQFVCppT5QzQ0utOAhuFyfGuR
YLgLcn9VZp3lxYVATPD8XjUVfRXK8k/BlYcoKfkKfPjUlYNxG7SqBVFg8FQYn0qa0hXlFFxDrWkb
cbjSa2nXQm1ZI9KGkap3yzx8iH3pg0pM1riESIjht26ox8sk60q36QRYvaa+zuL8zlf49zhtfQa/
6aSCq41cg4kQMr+lhJVxvO2FlTPDitMrDhq5YxHTE5r6KcFxd5vw7FrtS4hk5JXTE/N900pwhefg
uiuwnUPY1U2o0rl61cd20/J3BA0QJQ3A4bttUpk4YS1DQFJFS13y6Bq8qn/CD0ZszWrALmo/q+X7
Osjuct2wg3wtEzVxM3Pkc0a4Ggpcs6xvQJvkauwYlp+w2o8gZD50tvlWJ2KdkxreXq3QbAxfPdi1
Jb/ItmuZVQUKsEUfsz7EbzX8TTQUe4kfQgjRNJkVh/27pCLXKc8/G4bfObXls7p/GyQBhOEziD10
37MEpZ6SFz4zsrwGLDJwNValz8AbBkGLNOSbqofSuC9u0j722gqYaq7idKmXpQ1Bo9K1Eq22zZw+
RAh8eFqpWdc9ThxK8sAxqOSb0NQ+N+Fbv4DlDhnn4KvTC8vJsmqFwFWog/fNxTYRKej+EKhf1hwe
iwztpmutz2moRW+aOhve1n9a79WublYm71tmlMqjEq79PM2WAhyskg5yVfgFeJfD1C4HfIdFBR7b
ZWBkJsTsMmpXRqfbCNysTRYOTE8LiGtYbc5SHUOgVZSbPBIhBEd56ORWYToh+CEUzk3H9wNwHSb5
GtPqcxDX37O07xycVzVL4jeNWiVu35fGGwNdhdJuYurfZrgiV1bg2z0V3O6ybwoJ/GULIVSRZBnL
pVrbVY0gRJN9T3P9DoIcaJll8Dq4YRGUrj7wbEXjuzxqGtsoNIjmluDgNkKR2BgiJxDp5twpJYho
IsCy0UmCmBU0MHkG9C4bIBagIwL9QLQPPKmfq6F7SypSuCWHJQe1VntTiz4LQydU+5tUlnepH2Sf
LUOsORquKtNcJjA/yjgpHB+CmGUUva1B22dZKawrgsLW8a0EVirAAiCq6V4ue3SlRZFvw/MErh6g
h84ohOu3urCNoM/uupRs+o7260JQ1cnATd11ogYvVtXbNU8akPYytA3Ek7ueAxKwCREENHvrw9A2
IMMLNbCz2q+WJg7QKjf0e63u8us8qt4XOLTWw+BByCGCtS5F1ttIgk+3BhU6j4PyRrW8JAyNVYfF
XdeC+dfEeg/RCeNDqNTpsoAgUNPGctPpA2vqEoJ7QVG6GbjdwZu41cFpw7o2DWCZERpsqRRyiSEQ
XWngN1f8VW0E3VKLIXIGL+oHWA1hQiAG69d+3kQ27b9gUEYILlPgp5mwFUsCdyugA94UhhsEDSv1
fImsqxjexo1RDKw2GgfWZADeRcbtsBafpAoR3baWLAPKHKyXN3lLdUYaCCypIbhthxSlTEXdn1XV
JLYRtesMwGVaEz4Ojf+YyvCGN8OaRN17P83vSj8zVlZFr4SSm8sMKblTKVhhnazupabAS+HLgqmK
gHURGL9vMIK1RZxuUm6lLrDC/q6NyoRhrqyaGJhuGIp4WSVjXEXqoU3MbFlB4Hgpk2EViMrN8+7W
x+TPhEbIhgAkZwlNmJTDZ6dPtXe5mX2E2QfRpaLOWEvV1BFwVVF/KVsd7NGYp3YwBFeRlq+6otQg
kpg2dpcEHyAU3axqvEUSdeBA6XIb5aZk4Hh63/kQ4jKb0LL7Ktw0UWUypJBrCAveoxpcvBVtrlXj
CxV+usq0cE0rvYYIurD+H3tntu0qjmztVzkvQA0Qorulce9lr24364axWyGJVkIIePozcWZWVv2j
/u7+XKRzL4wxppEiZnwzSD3VvPolKmFMSZTfWjlkKOnsw2QMXus+m6aYnM0tHAYHdX2T4k7z94Pg
SwocLxuW3qS6Sc5kmQhqVnFcsPB5QpUt5z3uSVtqnbaDQ45zcEeF6GmYJXiMCNeelSZOmZZHOX5W
qD5kmBrdEsPdOMoPJAhdtkw6TcYk2XWlwfUR9jKn0lf7UQleIJI+Klfkhiz6LmNeLIKKZ8mCHKOd
QC10oWfeVWWOGy83LHIzO8Q2o1xc/XXfrWOSmcnMmYnofpnKTyj6dRmdk08LcdeC1gOqwqbOxqX8
pkxwnsCe5FY20Ldk+KtRtZNH88Iz3CntoUQmkLKevLYz91IJNqqoozMJIfLToUwgCSfebqwGWQiP
D6kTkq9DbLwsUQ1LoxiLVO/GhyVyeqTw3Vcoas1xnRARmZCjXhe+z9OyC73mvV1nKMxxe6gZznCk
ayBAyXoZYgqZPNBvraEqNf5KssSvnmTc2WJaAgm2iZeZjtsYBSRW+K24qRd3JPNTPHa7SAB86XBv
RLK0OwwkYz5O3ybDC1bSOedhefdBw2G6IQEuaPcEhqUtFPQKK/lyAIsh91rwT2Uj6tMqnKfI0O90
mneVt7KTG1fblZGkIDTVbl1Qd1ZOvad8TbtwuZTbke696alrIyRLPUY+O2ZeP9qijVUMaI3/7D0u
soUiUNB8q8K6tMtV16s0dhInI1O/N6J9iyEQgQhgp5Alu0p79toKEHZlQExBbftkKjcsmN+TbHG7
V43IYRhClY/jeE/8QaVsQjFxJP0tCMknotxzV+7n0BCMZxIRq+h1bty0GeSrkd4FK+G0+c9z4NXZ
2rALJ9P33uKrXBHvWlcCNQmikwIHefFI9ULnesI1Ou6sqH7K+VNo5Wkh8+/aOks2RA5JW+YddWvn
zKcySgVtTNGEWmXzb3/BAOIOdYd6H32PkyrKfLd6KqfYQTnd8dIhmpa0bQWqgq3DMy7b8jgghHZV
d+n7tS1Cl+pDN2V1FHdp5PhHU9UmNfIS4Ruz1SiRca/WOR189zhE824F3nbAGFc0XlJew1a8xHT6
YSKOC8BDxSjGgatqvhPGUYh8zBk1+hCKb3gGM9fWCz+Chs2ZPsrAeucxWdsN4cpqMac9kU6WdL2/
R/qQEfphu8G/aW8bOusWRdV5zhsz/Whdi8GkynDEy3xl8dtWp0Rat+90v18YDZG4NC8zbePcafsr
890XYhuT+277ihLsT6Ynmbm9m/ZR9aUWQH7iuSIXhw6Fy4k5VM1crMOMobkS1RnPjnmSkKHn1Ulj
6n1RvEpSDIZhIWR/wTyIcCuMcbh7kZkuAdWAQKGnVY9Ktqb7YUgyL9A9BATb5cz9mMblwwmmHfPN
mHp+99IkMd/XY1PmbQB0BVxt7hLVY8xbo9RwsRbuRG4iVPeaYTIG83E0MhLXXkxPAf+pYvKkLAk/
+22U1fzUO4i3ZwmtexW/ltXvAOkoBEdJUBVxsOIanbrUiSgUkxro5xg6qY3LKqs6D3SQ9XDz8XRy
gFDN87NHbJeJkjw5PbbRjQpKd9mFqXBCP51ECbyrhtKAAnpqwD7x0bB9pNbCsuVaqsrdtaz+XJmV
7Vu1Ah1E/kOgV7yP3ZkSKjPcXogOPBPktYXcAd4017L6Zhb+5rIuzNvS/iajd4mSyTt6y/Q7ZO+Q
4+XO6uW3bWb/U1ANJpMOgCGbzH5hvQiMQafNNcwFGmgeGC3PjmaXfpzWIjEu28fOtUns92TR8grl
aMfRpxbFY33Vkg+ZWtmRQRU+QKP/FnR6Se24BunkHsOqXPdRYn71cb/kdVlULv8xEQnAkYYQbRJO
08SaY1WPP1VTJrthns/xEqR8IDz3QkwKfZT8CJ0m74RJHZVcg0jvqQoxY9Zjqkv2HCv5qSPlAQTm
O9UTaGkkyakfLW+qHHBWzbvHZmysnPo0cuXT5OoLRmmeDSgrxkoUNek+dZTAPWkvThelSzfV2RK3
aS/5+tQ5tU7l6FWHCc9v2asEp8zxntUonbsrgvLer0N9H8ozdZIIgOe2yM7TUc21vP6xzItYD0zR
Nse/P8VIWeWNmqtdv23p8ca0+t/GNZoBnE25X62venjVNbV369n9GIHTQKJapXaVoMRCIbAj7B2E
E3PA2awnMZiomKZxTmd+DijuKkgET5M3s+dxe1nq8llZQJ1Nd46YDe6PF8iRYMeXFZFoF/25rA2X
Yb+aCrf8P5eZNRYpoZzsh9hJuzgob832AuIq6aPhjpuCYMgf1W5uCLmv2wuk2f4AZgsI0PanHiv/
LlTEb9boPxb9vVyH9DNH+AsKHavGzkDudT+veWN1VzyWPV58UpKjZgHDfIVV/uUNP419hC9/LwlI
16R86drj44sfb5SVTRGN+TmS0x7U+197xaXbnoNweX0sCpqeP0URwHlAK8/QCsGnLPfR8/izHebf
Mx/Ko/X8q7uI+jLPAb0/XuIV91U3hsHu72X1MrX7Uvt1Jl1HOGkP2eXiO+YkAxnc+fbyWNnwEOWc
UhYLKsRZ24LfTEsQT+ka9PH+j79Vtw47PFGSZv3j/aoPCCKj+S50fFsTjCHTOljcO4bek0Q6t4Cf
2faHj/TmjxekVl+NqNbTQmt8Q81Wnc+tj8nhn+vNckoO9QqE8bGhyO3CM2v4vekb89R3S/7HFbX2
nGUz4LikbvStQ/T1TJ2YPRPRvfYlm8+P1R4v4dCRtIzb/vD487GuF7djHgzWBU6PTz2WkYXUudPJ
a23mOUtcltzr1k/uTGKHfd98sFIl98dyEjXTLbSgsETs4ndsq5VmOfYRqa6PNZAF3l3u+ZBtcP11
Cx8PDkvC+9B30b1vKwBxVbzmyLGi++MNbxT66PYgZh9/Pt5g0qVPQz1kvpCjg8C/goWg8f1s4gsi
tym4/L1uNQxRmkgd7WsyiF28CJavTlk9920Q5zNdZOHDO8GyaBzKHQwuJtPDwJ/N9kJHPR6hKbVp
NYNA+h+K4OGn+r8YobbGT/8niiDnelT8x/hf3e//wiP/TPP97yfmbD6jPz7/J1KA9tFog4OnFG+P
i8CT2AlK+n8iBVH0D8+LkKKhORuej0tdVPP/Qgq2hxei33ScoMcEqILNyfuXKSr+B3gCOEqTGF32
Hybfv4CKfwNDYAP7D6ao7ev/1RJF0SYJj0jEM64JrFcgT/8XS9TitdKrltk9OAlJIRU17Hewng1j
OxcJt9fY1KUiF3Gcl96vQFepnl4NhE53/Ukc4LioovIZmVcjgCLfbX9w+W0cvngUOQK//8th/k87
G/+nvfXD0PPhuEW7QfAU/8Y/dEEY9nHMsLeze8KNiGJR09/RRg3aIf2yJP0FAWfB1gbZzsFp3JcI
xfN+fVri6TA443cCSHOi5LA2bsGsRI5ZgmaPdxaek4XS1FoM/VAVTVulyQ3Eue6XVCI+rcobNjPA
+CFLQOMt1FVsbglR8dmWYQ2p7I4O3Y9tnUnC1dGLfPu6LkgONikzF0Ht9lUjg/7qX2IIg9uibZVt
k/Dx7Lc9iHu72zYFchMYuCnc/gfF1v/aqYG2+bZP2w4+dhjWr84NABc22bbORqGyYYEOHeZlj3U7
zAcwhhBOsu3fA/6tbZmVI8VXy51msuCxe9vWqZqwUMEeWUS+vU0hvrEeH9lWZVgmkLUNbR6PNyrn
I2w/8LvgP2WK7dOUJwe3KT9CDRfatg3etflQ9afSYemAz0KOTtmyh2Urt01y3TZHxNlM+kD9abet
Ibl9HrB2t+ne29fa0f1NYqSF0iAjuwX6TLudxidkiw3gOx77hS8fvGj310/dvk87Mzxg3n5006Gd
Dttb1K8e/58PgftdC5MR6M+PH4DtUEgoUPT32+HZfvv25dtvoI4ohlbutn9vh7Dc/o33NEKEpMuF
fHOxa4vffqLunBJVgQGuaYTj5e4bn6WG4tYgM9JXlk7dXZC3MmxyF0KAO554UgINHpEJlTD2YKe9
Oe00NAj3IYWlA8RXKqadEU1mTHvelpdwiU0TGP/1g+M7tu1qCepbNhl04McmCP6dQJloDRJF7FVI
QMn9+dGYjNkAzRI4X8ERRJebfon3hm2zRU/xy7A1SfmYcm98dZFxNPj4tgfbx1D7DZOvHhASGZaH
aVh2U9Ki1Dp13xrhpXiYVEZDuJTgLxj7C2Esc/0q/zbNTaaMfJmd8g0FxTFFfPchdVPUXpgmi38v
m/qT7UORI0GAky/YMx2dgelfB+VlK4N2LWQWVeRqZm7yFrpNikjTjuAyQV+9yfYL0dDvHF4OmRTx
gt9kf7SUgYxugV8z3DCOV91rzy/0BCMBN4Vvx2fUqbNNITMA87j0bxjEWPY/c+j/yxzqYzIBPPe/
NxP//YTJv1m8Pz/018yJh2GgSYwfomssgDdMnf+cOfHUuDCKQHImEVowo7MC5oG/Zs7kH3hq06NF
MCYKAqLv75kzxEPOQzyXMULruT/aY/z/zJyPb/m3uTPG96OBJ7aJ3QACuNmN/8VOHE9h13UL8w7j
Ojxjhh9SKlsQ9Zdg5DodmWizxLT7aBj29RqdR5CkdPL2YRNQ+H42q9ey2TStt/hHEj2Bmss9MtvD
w5fV9UoeJkkKPDZsOjW9864VFNbJeV89EGtQV/IkgTHWryGgusiSwwlT9PwSwZ7MTAxfkn4Nyfsa
awj+7SZydlfcb/BlQJT8va7qc1/OX8qodxFUeqhAs/nD6jv/pAINX4E9r3yC14P0H0Kz77jvBtQ0
koz14Qsn4SXW2kNV0y8m57j85lrliGLKHVJ54HYRtLADIh+oYCQ6WegLGSOoZ5RteIPGSE56k7bi
yOQyKEPANKg/p3jg1nFF26A0jHiFmQfiTLKs0JXa31HjBlmDDw8qMUjEPJsvZvgm5rrEXCtelPup
BuIUJG8+n66CJ+8zGkT9Yd17OPZw+l54OSlIQYCWHxbBJkgbR8AjFMxNoTbjLcxkJgWwEWddtc3M
bru4GZEVh3O0pPmcnEIaVTCotPSLcCxDsYbv4YChGFCw/wRRXqG4Yu9lNXwBdWJojUE70r/nJOov
PQ/P9bApesY4wDRRU+wovxMDeTEo2+48BQ6k/WpiuzZhB39h/Na448/eTmZfzWLNK15CGqeL92lZ
vWO/eDkZEIlBcPMOiy0Bq62sgTwfeodYPPsyIqh62N0QV/Q2oah6BKSmYdQD/LdZDDcPsXF8ZNT+
SvO+fe+hOp8SNussrDzsCmXnic8Y/ofEpmqOPYgTDj431fsuyWm1TLhovA9Tok5UKmlPjQZgyNtq
B+pfn/iskuMcHniE0x/XLkbjmO2R+v4KbPJmK29vWfdzjZ3vFfimnSXSFig+xKmihahhLdCw/7WB
v2/j9vJwjRKv7Xa8ik/AY1F310HebLXiqZUvHdrp7SSDC8lpGgv9Mc5cC2cfzAtnkPgIycALZF3Y
vMJronedt3yfZ2KLhys0MdOFhXBOR9uthrKtzVsiRsBEADr+sOg3s0FWhnjz4X912EJyNnhdOnly
PI3bCzUOzHsi+MPROddfuUq+Ure5lAoG3hHaezP+kHG8Z6Mc4GZBHqvxzNJNzEF5RqHgQYL6d8OF
OT0uWQ4lDcMLx4HuftZR81k1brkr6wJwvC7mIRAQ3yL3aMvgX/zkpVMfYbaz+0Avw0lX8IvLFDJl
heIV3N6REwbgNhwnlVM8H6DA5P52YJxmuIpGvUsxHgQkqMxFJaMQgDtOZSvcU9mwrrCtqtOOM33u
XP2sTCj3qwjBZYhwN8rgaRgCBzUr5OK9uEeDQhE3qDRKCfA1MWZP1u/sCVIQjLz1Cn9ZgljYHY9L
aG6VSAY4sihJ4QvY/O2Iz2urCqUdGGihb6MeTYdsovCRiin2d2pybwP4yJSHzMsig9L8Yz958ApY
3u6mDvge/MUdXO7waQyzU1S2+hZX2uw0VvIicLuqkcvBQolcf7qbt/ZhsC1XKEL2RSK6yKxx/dQb
UWJeNWiv+KlnEQ5t2ILnFc1xrv1Mz9HyR+eGwfFgxSohYxrTnxKroM+ipBA57TfbwGtnFg9GIw75
FkNBplr9fYkI30FXWHJtYG6avOE58DDSOBHO0sBldIr8DXYkYnmp4/gSmrXKg8ZZ9+OxY1CpKZ53
+xS78LjV0Xr2RBHi4t3Fs4pOa8/eVDW3+zpB/be0NsKIEOfCLt5poHQfAjs6kUD+JAuqUWHI2jyw
S3cedc3zIXR31SKPj4loVvSqGdzuC2stZCv52iJhgTgln2Wn1NPsud2LSpI985T6tKgO49agvz7+
YpUWKKBzCCbjZ9sS70o8TZ/WAJ7IoXbYvvOkdzBINzPgADjqZVjlLHGdnEiPXryB/Bqn6tSoTj3L
GN06KM+meFzh/OyeKiWRrza+Cy1YoZfDkPifcWjT2CwjguV+vrTNmM1EjldTcX/XrsSkKumR5dY+
R2BceozAoyaGjME2Hy+k38diQnQsR1x1c8nyljp259ZOedB+EwLQBsaDC1/vEu2KVMNDfmfVd0ih
wbkboPNDHfSKajZ3ta4xhvyB47JbFhTW5/rawc3eQ3hCiVPag/TiYxB00YkkTngKK35RNIkh6aN2
0c7ysx6pewnKLtg5YetfulFMEPW1zKEXcMhdDi3KugRsxEZdwOL8KVxQHxS+nnMblOaEOX1A/FvH
aPtQfQ6Dpr0wg9i75+VYyB6E07zE5DR2Y5zOUzK+BktOy1rfyra/VUnXHU3khnt4P4FuVasH2xyY
26b+2fqYRcYE53SQMerR1By9Jnnj1nMPFhEZxgnTnVf4IQ61gwKIh8LE1cW28scbOIRtEfVmj0EJ
qjSX94qTu1jN9Nr6bYjKEnsxTokERIzLU5i07bVX+Iu74qU2Lt/BzfDGmH90HP9TOcryQwfEZnyS
/RXZwjQJCX4AboiIToDrVwOP84bZR3zEM8X2AL6cU7Ui+fB1Xe4FjSXPmtrs5wXymqvEeZyog7IM
UNEX62s4tZ27sF3yTG3sp3Bhq7M+Jz5DCWrSwOQiH1W9BWcVFTyEcR6y/RhQQ2yaYmqkwWVVf3NM
8uLD7HOTocpAWwwXFkfLpe0vBmJSyoOSoLnMfI3GKcwrldBdx+htjTRKJvJmZp8dUfpjhZqw0hoi
LutL+xXSOrt7Y7tvCYixYIwz+D5Qx5l8wLL6tFbhBdHp+OIs/boLPefLxJsGxsO2eW8YvdZC7JmE
T7+0ssowC61nV71Wq0JBk9j6iZaVm4PO785E01cY2xnUBeXcwO9UVyfE0Bp/LC1jdwQRMDjAFH0w
tNoLIRaUQBjYEScyKCFxZK9KwDSouXk3sQwwZlqSresAKgp32xJ3w3vjfVmNpw7M4vR0NG0qFV0B
1QSpEy84HSi6znnti/AgUFgbOfcuo+QSCX5HPqO4EPsmPCfj2mZeNAcoQfEzBC1MvmZsLkKs17Kd
nFOvCWgKVOt3ZpUKNwZ2wXcq+Aco9y92qoJDOScXd3Zp7qOo8D7g+srQ/G0pqpB9U0hGblxYICmq
Dw6CdSgl+bbd2453x5o28fM8qVsiFuAXiXpbKzIXQ+Sbq4wcdqp2AlX3cy8WsSM9vK/KJx8Y+lK/
5+M7n8edz5YGPx1XHKKwplhnhoYAFa8v0dD8EKJzMt/pwQ8IE3yRu0CyD2BA061CiFgs2kWdVtEx
9zBD3hbjvyRLEhQY8KPC6bTI+6AKdyDexj3iZrV3dDSky8roic3BuHkk1MFj4DNX6UOa0Yv32gGW
ymWry2eAOp9HXXWpy6L+3SUzdmyi1c9g6nHr9fG7WqMQeFrmzJF6b4WnsmaeMaoPa/9Vix4NejyH
ndFYgmQtWkGh8073PWrUdGKLDz6pa4Ndq4f3VmZx71XfhVW3AKQjXzDQ045Aflr6Ovc4KkAGMCVm
j35N5xGJjgjNp6qR7rH02zoPgr47yBXSCEY7DFMKJQRXr1dufmm4BuEXjBA8VZjOR4mAeApxdeC4
Ok6V7NoGQXKpPi+lpy6UwTuP0GPaTajAHoNmoQdnXHIiqvCsklXmrGlrJHhR/KVqyjOvw+B5WaCI
+bG6SAg5qQD9vpcRWKQuEd+wlfIMq26cRVEXfJsSRm5+Bbc6TyzbI+9Du5bZ+zIiNxxW9sJm5sNW
37YAOCuNH+Hqo+fhuAtGi36MFhQ5Wps6LQz7yVpBVeoho9VV5O2Devw9+131KiUQRD+yn1s12bzx
ERy6pZ9T3P7HdfWvsYfCRDNQXMZBAiyFl/cJ1T60iQlw5zi/294XxxBF8L47MgGqtm2kOsBXue5w
oU0ZH1G8a5ilqNb1h77UzpU4y0Vg+tQY7G+RKHvYu6olb1EPPVe8GXKNI8rd0Lki+rqhRIPMiEia
qhhVlMgdTo4BwtkGwffKrt5OizBK3QSWJwNNaM9Bw2aOabrrXIfP3IxvNunlAe2UYnRQAKdYh6g/
D32cj4SAuwD72yiWHDTqUqdo8H8HZWT2AyiYPKEgcDDcIN7oPf2ixAxHflVNWSPGpMAoOaK/Bxow
tH7U5xEDL+ggwsjDkj3NTWyeyq9oa2ZTmWh1AG5NUj2j9tU21AfBGj1z4MOHeW4jMC1oVBOFvZNR
WPsvpL6uAaz+mJlIoQHyHssq+rL41b5RUf3elu7NQfOHtqmaS4XKIM6P3FNQlFWCsyZ6gd8WzBPc
7u1QBBJcWaRcckLLnbPDAC46FlO+beQlWWl1NnLFQS6j1BHSPDsRLkyBZkutSwq/H3+thg7gqiT2
vg2/KQbp0NJpyKN2dE8OOl8BWLDJ0QNYiOY1bap0aJ7l3H/1KrLA9s/RisHzSep1tN47gm2o01Qd
mjpIhRT+YSkDP4/7aRNdY54OS3Pn1RQXfdeRHXo9jad+jX+MS9KdA/R1ykxLzmXgAcUbpL1Epb3R
dixstCbPSS3Mderkm9O8BL6pXsOY8etAvbvrsPXUT90LQMkEBX6mw1Q59Do306URCPQqGl26Kkxu
VYDGRO0EOz36ASwjpWcn+ulCbj4TiaYbkRhwLmFWAZuEUrN/kiBIziVhhQlrBvdUzdFOxSLtJuys
mYNGF9ov32hs0ipKOrTg6j/GBpiy8O6tiqqv4PGg4gw7MC9PekLTKa9T7RPpXDQ4cFWzSwKQePE2
40alF2LEbObDCDIqq5l5niONq9cK98BArWgaogtKGKmsVwbiLlr8TF08ngX30UDMQ4AY67cFLs6C
jQ505RrdWNypIgVxA160sgEh6dcHDQhMjIH4wFRNABaho0dobO5WDDSFprlAFnj0aPgOrNns5QLh
PITNIFeuQ04hWoQAVekQuQx1vZsTHz24dBRmiaw+hapGWFPjfiI43jtMAWn/HT1R5ud5DZoMNpmf
3jzBG2roXsjg4NshKBZOfw1u8iuoZ3TH8ZofQSjVsVrHXdKL8IpkGP2YQpCugwIQ5tNjhb7e7yRp
v4ECBYObrAhevZ6h4xgklXC4jq2PUkSj27PxWjSu0Kb/Vnn6FUfiC9WNPXb8jFCwem7RXkJj+oGU
UH+pAEWSdvlcMnRjwT3n58tAm5fGj49Jx5ajE4nLNJlPHrSPwqMJpoOqQznCGc+OY0mqlIdmWyNa
/XRwLuiEHFmgxx94yddeZnLoo9dK+HkEPd2xFeLfSOGKn9AERZEqnxEu3TjXsLVOC98xyE6ho/cS
BORlsZANy1B9DaMGZajNmFrB3cQisb6AM3udJ4Sei9qw4C+LRiM5oczOKq/PsUwUENo0gFL0InN2
dcjtjskA+iC8GmA8+Vo4sjtUZBozyPxtDgR1yVr0t8hxmhq0SoLgN3nfhrXpijuJ5s8wKmC8mTtM
hYaog1ldNFCyy5OxMb1j6A/udRPCQFJjogxN/1zqDvC2G6Ha4sSIyAJAKmCMv5JqOiKhqj/gNClo
BHzOoP8cYCGfI1LXEiHiwLJ1QHcb9IPB9DQbffNc6C8xfhYaxpU/YQME9KdQgaNqgZLqoJsQmNvn
NgaMrx0U2wGcNPnsb03uEm0OK1qPpCF33HwOFo2wBmyOwiU3bOQxmgZYv//VMGT9HhtyD0hQPkBg
vaMZgd3bWo2Y/X1UQxMeXJPQ64toATczxuRbvSapGti1btGIDMBsYQKMyvFWeSBN90RkeeG1251F
DADPN81bsE64/4GVGkNfuQUOOIzkrFCVmJLgrRvWMm9OM6iwcKhepu2lCtuPIRqb56DBBYqsDzWN
XW1n9FqbEsyN2rsloGHNCdQ+OOWhhIkGGM60sCuBuaJZJJhePJMdhSu/RUsU3KRhgqKM6tGGzMEV
1vX8uzPZLEiGz54BvGCWbzMnH4oZ2BwC8OiqvSnrG/RqwYiVjHlVT/77hjQoyCQ3GIm+ziU9yBla
d8PRcoz6iHNglWtj/xqsSwop43sAa0SDWDFI7n1cvYXE+inKk1CfWah/Uw4crkNrxtgF+FQj4kHX
LXKbQ1QGSbA31pwhW4M4xZWYtu6Y4z5+ZxZugnp4r2qUezruvLdwpSDsNBWkW3QJWiv0ybPmq7/4
LJ+Ca8QRNHXccmgAIG6mhMt0Fs1nSxBYs777HEAbcRBvBLbZD8t0QaUVgPaMT6F/w1fC71WFSKGv
v+Ca/KANCmxT67Md6khfx4ryPfHKT0kpfshZ0r103HO/GHvAHJ9ZTACEenA2SQTZZEFZVXgvwQLh
FBpFGoazzSWa4IANRR2tgrzivETe0GNX/OgM8e0TW8IOTpm2h0JATa4asqdLn6QsFu9onnYkNaAz
CNpIMjtnzfH8EFQUYCQy8O5lHTTLTuH0ua34aqAPokldWCLE9LPR4seOzfq7dmLw6muOLpcI2Oci
7i9hXHgywIlBjfQA2hldKuXw3cTzd6DSkI0hH8geQ+2yuAfVOLCTeYX2UC+ORp1kA9RkNQ+/Ql5+
rGhWmCvwknlXPxkRRwWb6RkxA4FtLUrQAJUGZ0IbNPZZ/5u8M1luHNnO8Lt4DweQQGLYkuBMipql
0gYh1YB5HhNP7w+s9u12X9s3vPaGQZZUVSCJzDznP/+QnvtQQDhXBUpMw7kvU1CaobGYN3Tj3h1l
5M9l+xGk7oNjwGvTZ7p3w2tPinGI4aR7yzvWI1yAEpiFZjpeewlGhW18aqrqe+hQyOGXuW3qobgY
zskb5y/s3zQfNMXb6kl/kmP8FVoj5FkY6+B394mu4EXWrrOq48S3evYo1zHPNj8ycRH0g6g012nV
/gxqOV5n+O+5EX4fhTW8U6kkbDHFRcbObgzGV4eae21pYQTgTWVXmny0TTXJ1Vj19Uca6GgyNCe9
dgrIodZmHDV5bxDxw1UnQbyVxwrgixt8UTWHaYYnJRMYF2OIyoVE2bswddJzwbxDM/tXtzaO9nBw
6j7/0E0t8XPtl5agyeln7rhsQRekaa5GLYl9vcsVG9UUbGcESyvlGMNKDv1L5E0To/v23nMcQBuR
nTtTc48iGwbMGanMoPC5sDPN+hkfrcNkaJwcBd1syd+xBoxa0hbGQxzRfRZW/UZL1nxL7Iq+dRq0
fSBn05caEi+chfjkgLxWVI39XktnqJ55d3FNefaK6oHqjnn0vTYHni+0sd4ZDihMq+cR3AYmv3ZU
H9qIxnMairuiUo/21DEZEPVa0Xv6RWs92Dg9lbin6DPuYAsleDEBrFbR6GoboYGw16V2b5Z3RsvG
K6oSPLe8zmP2OOtdtUnGNF0nd3mTo+/DQsSPbDc6tUl0DevQPrTD/BEI/asX1cidT5NEH/PFdmN0
QYlPFWoBs/0KRyPbDotGpl8OdZQFTijLdduOCIzbOtzUgdlsPeSUu5b7L8nC7FzoWXEoqA/wXfC2
1vgWqYCvrw03Qz8nB3OE9doVDbc7ckbRBL+CeP6lUst6kDrjHC+ZHtKeTjJOORQW1MpCbrFykBaw
egqMphrt2ak/poqDQc7heyRDUHfUEDXkZOXWm1aIT7sJ5SmPtfsibQ948iTHTDc69B7M74LavPNE
9cUdkRtMXIKqgskKF8fVjfRSeFQUDJawUpy7l3FAQ6/6uTubGa7IneePeAMj16uhbpbNa+J1j/D/
7LVbM5TLu3zFJIgK3SYLI0shs/b6qyptIIC5xgA3VmI7NMo+O1Xnz53z0tb6ogIpkaTqZbtvYnEy
9WTHWVfsTM3DxzYf3zP9o4yQb5vgAXuoLf22VpqBsmuI2JraYF8fehsDVSg5InXezDp/dsCcobu0
09uIAdk0M+IM4h3sTxj0gVxXc/RiDHW0Sgwt3TeO0+LXJsIPo3E39pTnVycP99iHrvgiXF810b6I
3wfKykviIa/QwGBnOzuBwUMsAkaAp3SoDCo8DwpDjvJ2U0MCXVjk/A/iUWOPpD80npMg4DyqCqxl
7aOKaoOZ7tRsK4xga4v/qUJRssaB6WchLVRS9o+xysHO4c77ZaqVQKSU/nV+7Ws+sU6tzFAwv1OU
hcyS9n0pwrWcICyhKuIyKo3pTf/YCf1DcXHbYMDN0nLGH7kdNUdoVwrxn/MwYJ7m1lO9tRqs1OQi
43C0sbnLDAfH2JMeif5BiRKoCneahN9r0oPN6HWPnOAApD779ih2YZNP6zHM1UG21RYmfn40xv7N
axL8nsVr2yK76CbneZjLF9H1T3bibOKq3YepvQ9zyNPhoKf31aCl8F0184hL+FNYDfrJtcDlIhtm
P9tqadraldmXXV1ydIHnoeOQ1Z344EQaKJmglYaPULwXcN4qg807bd37Ka/vKbVrjLLNg6uFxp2G
0fYurjir8vgV6w5xRrIKqSrQ71nDFMA15xYHzbq1KqqLxbDAnpaGXiGIbTq2c8QTow5WLqs7txiv
40zXzcGqqumA8vJhMHXqQqt+77/HuT7si9n+kJ6Md4Weq7XeZ09KSD63GNkTffpGQzuGPouTvASi
wGLdn+ZNOsIVqJVH9zPnmJwmOLZIJR4aAzFJgYWrB4FtbeUDBH6+nnZvB95zak39xWPEkDc9DjhB
AO6QVUc31ZD8mIuQ1YuOrcPYP6n9rGI8UkfWS4gynEONPSM1T4lD6aWr86wxEa2RDgDrTj5DyGzX
GWx1kVyaDi9tLmqbs60/dN2yt8fRvNOn+jJ7ovENJdidmAIwPqCG58aMuq+kMgzfiYptOY36ajbY
ofGNHe9G72uokLcms3q2S26U0ByRrNJUWqn4mSnK2HRmPBlp9qtMfvWJ+XOcm3Pl2NZmyuJq44ZF
yJsB1HNj1MQz0hl0G86DEzoHFULimEFovfoVfC0/dmb36lTGcJykvMZ0pcxacvPq5TNso+BH6ggM
gwupHWrNMXEMTz/7PMUhVj4aBvsotLwXd3YfpwB/XhXq4ly50Ozs0aIzHsA+m/L73Ce0DnMa7gfH
NdaF6HbViMl3QLnbenq0ifvpczBs3xiq3K+cz8npwduzT89Q+8mFlzVGc752Sn3yh96sEcLOyBt6
w1ybZiz9UkvuBswxPdHOTBuurh488Alu7SC4lxFiyCHt9kMf+M04d6sgNIo192/qZ6qDDb1MrqS7
kMKqNUaLgnHYeDBm806p0tk5bv9TS9/qisPZcattY5t3czrFm34ufTgfzFzMB7Dfd6Ne4yZPc9ma
G3eKNYxxbf5XeV+4XfQ+zQ2WvAOEvS5rGFTT1e/cAslaLqdtF1d3yTT/0MqEZaPGH7whudLNXttF
zWOpF4/ewzyH4wsDr6203epid/JOMkJUqRwwL6WhlUHwmOaOC9hZImhGkRIlNaBPWu+4fS523VyZ
1tZwJKNHIw4vbq21qIumak3UxbHD65oSNtmI2MsOfdy+BQgymXOMuxje7GamJmHS6u26AQAbw+0j
wzVkeAhectsByMgGKHFOSOM/If7J2V1LXGkNu3Y3YECrxLHhltbNuNfGmaJb1NehjN4Z+dkw+j6w
3YTwWTjXLJAPtYHUSjcf+zqlyLSyC8JhxmECLKjPw2dv+p7nIVIZJeBlBNkagdG4tnVsrk3PLvzK
YL0VHEeo4/rOrN4R+MvTwm2idkUI17fjsCmHAOKdarY9d8Su0XXEX3Vf+ZEzGrvJRWxjR3bgO844
rLoIZ9doKLeAJi6axjg9B5F6b92OOOkxO9V5f5xCSH04fWMsaewTg7bLmiYoKFl5MuyuRa2P5Tre
aHd97jE3YP60nhKvXEdF+9FHNE8ROr0mY7gS2IcpgJeUKk4Wt+fUnLyVXhWfy0/jcbpYjXOtNe9E
47UB2sNk6zXhym0TfZwNIjFi5WxBzonGh6lrX3VGm3OkPZfdMJ6zSjzre9TqnOTNBW1ZjprKKw59
0q6T1n704nx6DjINtUCa+JCfkm2NY3vo5sMqDAkMwKENfGAIQWY7Q/OLhAt0VHWZMRHf3GzHndss
L/ZpzdV1sCOGYuEnnNB4bao+Asnws17CJ56Gp8mgSAo9C1WEjjiTaM9sl7WyWRspLsAVUol1m4bN
SuW42vatbuESEWsbQJX5Pg37izMCigZxFPtCPEloHxsw8dovgwKWLWq/KRPGIabsyrGrx+93XQwQ
pFCwX3Un9ThSkG6FGR5vwXRK+U7W0h23bgiCbRbj56gYO0sLMKZ1p/KA0fEB7NtPTRczMa/aWihy
1iamZW2Wss6aPVZvjh97c7UJvwXp9NYHGSKIxNKoidAM280xi3qbU+4UFu4lUt5EdxUFu2XVInrv
oAThcrzBHODaFfJTb/kaZKyt5qVpUItKvpHbcmgTeKKDfWg2adr0d7Zxjho9P6Cr/JyMVMe9cso2
qZU2J6GHCJZAdt0g+2mpGXNWffoRVaxrWjUTB9BdFtIjm9XQP9javoIkhXutChAbZ/uEIcxQNrBY
cdOInSxARId0hmBwWEcKTvHgPOqW3MVUXFh7oLMdymrwCUaJ17PsrpAZ44MIYopvV/ldcy1McDFW
/pMwF+gmKvZm15160921GUOFYYpYJ6Ky/LLAuxZ70xgen5bC4pmfkqCtd3b90s/4X+jKwYA/SgB6
24veqhcvly+JAC5EJbuDUOAPDqBRNuDl2TqfXolqffjqlP2umD4gv4S+M8bGY5Yn9kYqcBEvtr8I
ckB6Htflpi/rX5CJJm0Z3haT6WeSkr2mG3HK/KWdOGSTi3AXv2ZmdSEmwr03HzI0TQXjZSqtYpaf
aTKpjcYhcUyYeG2ibsKIICwuOd5NdBqQW8yseE9TuLxF8qPAWKgZQ+dk2kydPIrAieOqBQfd0BMf
SsrFV1Vf2kYNHzKSI0wnHZrlgVrM4/kwrydZXmo9PVtg8iDMT4VXPpi9aM8C4V/Q8AassMT1PjRp
Pr2ppUl23H3ZcztRdjWYIlflZ6OhKC8bsZHsXgct9vAM+JW4iXXSvxf0p77ea/IgK4ibdo71DZ72
EJsTuFypmLdhJJszWnVKGeMXrnvxMvh8NvAr3o22895b/S7ObePe0HrjHnTOWA0hwLDJWJjR3rwO
GMntwNebzZJLsp4G+a7HcOwZ3+ohLXdUcEiN8huW5OM1Ew+Tdxd3hXjjnOB9J/a0iiGWKzn3YCqu
2IQObCqctEYsabDs09UuxTR8XaVgsUbb0y15bGTwzuZVlpiv3fBBygQcEL3JdmrqH7iL8t3Qxb7T
BudMayhOnQWsZdDUVvcYRdhkLXQDGmrIoGkTvznV2tC6/KWZ8msHTozuNdgWHDOLXQkkVLvbxCpB
b1zXTzCj7lWg6jWOylSn2aOy3ctQF986x8XHxGvWqRQwVtIJDXZNSYz0bS9Jm4CjnikG+CZKCQhX
eeBg39B8b5OM6bRaU4YfZSslG0MEkjprD8NEhkJYeQy7o9SfSnMruxw/AxvPFVEunYHVZrsi9Siw
EDa3ASEPcMJQ1zf0eqO3roL5MufQNXGJjlh5NTe2zr6nJMYD+XzIo4BiVUjA5Z49dYBwuO6c8mvg
wCegyF1lmhev+gR41xLFW8q+CLYdXGGjECWiR2oPatA2+T6L6mJ/M21LbfAM5EkU9glm03BfvO6q
t6wJcy56aPSS0VqQb2FefeWkhOxSQTRMkw/sy3zcZgPcJGjU17OjtX4V2REE4sS58yig3LklOwY+
la/cCoAlYgkqz0LzXx1KInj8cLDZCaR2aev8Z5CgZaCTnvRvTTQznZsnuLSPslcDQUZNd9Ayg+QR
jM9lPttr9jZcn4g3CtFW7TOIMQoAF6mBX0qM32Uxrwc7kXdRN0BiBEfjSKWBK6DlcdutsonbMu+y
DSMgurGOymVmbqam5LEqMKUz2+BFtJ+3jJAbHzjLFGrbuHX8NmYCGlkUK6qSAdL1Gu7Ewvkr4vgQ
Wxiv6onxc1Y5SiNzoSovGTcKnKpW9njQqk4e8iZC/8eAEAI3NnuN3jxnnsCNRzPEutG5X24DtQEC
YTgF6VGvJz/FpoATpIu3WVZHB+kh1bCq+ggzqlxr2H34U/RqxU+OYcxM5INHE1+97Y3iWdTVOgta
sZe4idIeCjD5hWzJSXC1ZihknpsekacNO/DuCe+s+AL0DLjSVc8IIsrjoDpjH+kt9Inx6izxSkEA
AL5ql/yXhiCjOQrCw+1yAtsBk+SlnyZPY4PVHzMcy88dRWrBn2ar8dA9AnbXW20xKNVQ2a90nNr9
3yasJpgeZIQ5SH1N9g99UKmdpAhQCcyO2sVj3luWZs63aqsoXtuGByS+2L2GhZBbNLxXC0IA0qf4
e+WWSM9YHLYm43UWoV1BcF5vPO/HQLjRVg1Qxg17P+K0dJjaZD2n3Ihtnj/2nMOkeCykUmy0iClx
is9Sz8UmcCP0nIPl+bM74P4eqG8LE4MxjfNMWpAL6xA259poQmvnyHLfR3lOYJX2YYBAMF4pUE4H
0h/7wtmwbC9i6hCDReLjlq3EvEgnJAM/TuTqxEyUeD6E1DCemMmisFIKL5SftnhM9crdJFbDSIxQ
mdtDnUZHFty0m91MLd4f73YB5dXQ7+wuPY0KXLsPSYmJje0kC2Z1cE5C/mgD4fHauNHL7HyaGDfB
6iCCKvOsnSnJW6gseUgN8esWE5UgPl7URDjnkJbmw1lOwMBqC2sIC0kY/fkKx/JuA30QS04JbZvk
mVdTGJjSsMl5zlAcEnD3Y5AG7hERhy8KJO7EshlrMKmFSxsp+ysTYqEwFnjdKHx5u9Ce1qKrPmlx
39zJmNYqdy4cgPHK0nt1LBEdH90ysRBg1Y9Qp8dNnDuPHu0A4QIMyrtdHroB8SGgmkplJ5DnGroT
q0+jtXnCgPB1jqxyPZbau91Ogt43gG+cfd6Yww7Vx2+uswJE3VmJ90DjQPGkPmW6iAO6Od2VVn/V
PC88EshV9CFGbrSZgJj1OqEWDsMZh8kA93QGzdaxKNaBx/cG7XSrS1YCYjA8oCLD15booErKZtuY
2dNtVRlLvNUoIlyg9OikWdi98G/jEMdteWM93x7mpmSyH1zDCRlEpz0Qa8BUYLnysqrzrXDVa2Z4
w5ai4w2zdOxisKPaKhkFrEAYeEGv78Y2N3Coh3en9DPbNsTk5WqbEvZKvdwpeqAnJ4vcBR8XFczE
7HE5HdS3yCABR6tRnY0SyUu1WN46izPpGNRXOdOu1GXwXpjaJbCTeG+yJ9lD/pihT9gaCMbZk8lM
2eA78NMrRs65JqHGgOAMazTfDjagWiK0fVcvd3dikW3EJeuLPWoXhdZekKih2wx/MPgCMAuDXT1b
MC/N/OBRTwHMTfh49KSJBJ3v7ZHIl1B1px8A5Jz7EjcNmwP9tgBDky1BEyOTTA2wOg6tdTgsm5zA
V8ZAG4YyvE3v+iX0rMVCbAsm9jikDFS9IQuhf2wdyD4rr2pZblYJ98pJ6VH/Iof6b8Sui7zpv6iL
PN0kJxv+J6icge7lb1rXEIMLGvOpgaGe/JzlEuyDn+CqsBkmqUgusjvuX+FK6wjxRAChMDVT9qcH
jPfbTx4D9/9BJez+s/DWQomMSNh0aEWEXC72L1KnLBqULXXSrHQd+rQjrWaLczOUo1S/iKp+oiPB
wwsvMbJjKqCgqGHgYaI/NdwZ3nIZvpblU8rSOjs445wXJjRQ82MVpemdDVJWkBWTWCoCfZqCzRi5
hY8kX7talJMJLgq4gcXmscvyzkdY0J4Dy4FE2THpNOKuwVgvUUe3oHAa03wXG1b62HXCghh3R3xG
/IvJ/Zc+4O9kiCqClwvViCOnZ8Ezj9XzIlh3Wm+9KLlFEhCu4QTrD0RfsLuPgzxkeC3tZEltb0nq
HwzGqufQatzVmBhbbkftG8EM0qwP5YKijLV2JyaGhXmEf4hb6fHb7FFa4ji4gTqCQiUKD4ntDofe
6g6BXtlXK67eRTPm5zDSylNs0tiooHjECcY9AkMgK2gG4w7zhtCvmphtUi52lOZyYs6uedWX+WIx
BWcv0cJXQJQsZGZO121uXZncjY4DCoO55QrKrbnLMhJXnDJxD7osZ6bambcTbKV433RYJCJr2RIH
9Z7JOX/UpPto1dl8KQGj/a6yxKaOq4EIzqTdQc9asOjmK8We4DTB9kUjgWjYEJl2Bjn8wVGBF7fi
MtMEEHE0cvdkBeYudsbp7BRsgqXqpgtMQXwlLXnVx7r8mqIUk44HToniE6JBjAlhtGdqKT8RtSrf
FdVrHEzpWWNKCavN4r4P0nNkzRz0QIsl3hzPQkPnlM3JN2Qne0zw3A2sNrJ4Bmt+y72yWcdV9sus
hNjpOTcTehQFfzptXj2n+zAyYwT7BAobVaZfMJzJD1aQ3/fLq8QeRsCO5WnBDXUxRYe7T4UFaOBi
+MD94swggkz7F+9IPwgdgQ/m8uu3v0NyKYiRKqLfv4h3qePbg1L7wAaVgH6WEi9UUeKjZVvNjaAk
leSnhdDoDpH0psd2apq9ZUBzm1ogH/fVSuAPFAyiIyIN1mXoLIEb2VOpyvpSerbu62misyrBUmcq
KVggmEWwJoundjzBHcrv9dwJ9xXSXUby6ux5o7fKbMhjUWcfbKNutkJrftZahJ8Z6QNHrQTFQO1V
rETZWI/Um7Cqg2tWc+v3fQDvNxIWMQABcig+2Gs3Brjoj6l70ZsioRJHHi0BCx/hn5er3PVIVLNa
Bt4Bqr0Bp2WDgKRrKn/V4TC+uDBppNGFmzYFpYOZKU9xom+zAOFL6nYGxyEMX8dOwAKV8+WGZbN3
xYAZYtg/tVpYXabBZo6JWV9cmeO2qxpki/0MlFc2mc9n1mwDa2aUC5CjwalASjSTDIYuOaMujgrz
LrH18WiW5SZLy/6UmM0NY+roERetfRlZZJOM48nxIJUynG62EEbjnWPPX0C8zRqyX7bTVbl3Mzf2
ZQgs8y8OCuIl/nZQONLGnNllq9eRxf7toEgbQwR2q5d7GAX4P6IntIwiOeoiT85yFAENSvqz4T5G
MZNBGXDjEv77lPqe1OOzGLSrUdMoFQUiEmYtv0AT/8UlikUJ+5fgXVwmuETPtlDxkgcl/n6WuY0N
yAcHaj8ZCRrsEKHG6DLAg+slTnrWcsfnefIzYCsnPa9ed5mgOpWmdj/gBW7oDzi1jJcI+HA9zG63
G5rJudiQ1XBUkGt4SQZAN/MqMEPsvyjogTpL8S9OwSW/+G/vwiX7ijxxwgGIEpZ/S9+oNKj0uppK
aGNFfcFI9h4B3sqm+fClIYtLizlaOZxD9kAwrHoXT4XFRBNCHrsP1sFt9WI1+Kh60yfjJFhzZa3B
18UO+Ldzy/94XlvEKf/TlVpCdwlhdkzvnz5vZIgaPsYNTPgE9zZRh4gNK93G7370ixD7vKEdv09h
81B3bvPe2d8nxSjesVucHQuEHbgCn2wTu8UpGLRdmXtvRe2cCM2Yzi4k7k2TctTLpvYosAVZfEFO
w1JUkloVDZlkALqqcsfcDWRO+F6e7wQ9xVtgTz+H+aopdyINJ4QDnVn7MPZs1LJQ/fUOeCd1IEaA
7MegSftGZ5J3Wy1/5Gnf/zUW+q/hNH/Nqvl/GY0jKE3+13Tva/OTQO1/+yNoZ/Gx+eOv/Gc2jmH/
u2XbVKU2xjMQW1jj/5mNI0j+tqW0Hd2wbd1YFsYfcnzL/ndh8zPPNIVwJOXsP+T4loHHjWc5ROOg
myZZx/s/heOwm/zXm16XlsklUJzqgspZF3+zsklbRD1j78U4C3+4iwL5Jtu0M4yt21HtkccxS0Mr
YtZk/npuB3E0fWHA+CPUkam6sYVcf0lj/fPBvYUcJ+Z5sqWxMKUW5y3SLG+9hZmeurrMdomDTfLq
d9BUVzlbY9Iu8LcFVRgPpdPjhJonwu/KZuMNTc2hapQbPM3GVZLZ9s6eIDHnYYSDSTqMm6rN031v
DqfAtL4nSA/v6z7rIG97r4ULljQjDbUD5972/Aby432/+EClbn7At+TOmJCJija/yB4edTGYX7EN
YBDM2gkyG+7E2lhs65sF/y0X/Jawc3vWLxb8tphe0ZsvnZx9NYeiQkqyWDLiN0ikTbEe2vZHMAXf
9ci0j1Pm4mlcQQgGix6PFj37CloP0tagJxxslKdqefCGyUREjQY2bE51EOp+Y2GFHfJutOSIHIlM
ueXhhkPdXt6ekUzxTPBkyldG0HQRMlXpIL0NdRie0rmF5dNTHC0RkLdI5dt78Gzb3i9AXJe6mDLe
3pzO/4YBYAUQiBB5Q0bE82gm5wR/3RPT095XpUsX1aTO0V3ikXtdXGMLnoFm4XlPFquhKex/QyzG
8hY77NWgY4lrDFRI40JbpuA4xlRKYeC2u0IuEmmjKytf9vAtptFpTjAVBA0iaD74xFbkobNDZm4c
TK84/vnR/+2b+PPbKePU2mhN/8u0ip1eqWBvwH1ZGS7sjqYr+uPtYaIOh+Mhf+pOqSAEj+0xtJNm
1zMEON7k+Ldnfz5MGhooDCIDGKRye0tOvj3c3tDfXt7w0WYxOmjQN8KWqGzGAUuqx++n8yTuxyzN
1rEhvt1Qut9xTAte9+fLm5h4dhrEQjkW3ct3Xi5p6rdnfz7cbobby1lNELEl/hW3FXlbjM4tSPkW
uX37w9vdwXH3bubEJ7fLTXz76P58+PPPzAi5fJocbylWhBQQwzIv0Xs3hb+xaP1vP8nmMaBtW7Tl
CwJxgyFuD9M/AuV+B71hn0l34kTxhoITNTnBSHz5i7D8L6/xqbZV92BB7Zs37pKBHlk9HJwm+8Ql
rj92Q2n5sUYvk6cEeREjNh/l8nB7eXsQXoK9+mLFlMtviZHvDSPYVbge7MMKS0KKovKPLOFJYUTg
NmQNY3ukEIZO3akZgze3hANcCt13YrwnXNN8VjB/tmMnABRuF2Vt0FRmCF9YbLc/MJad8PZg/uPZ
7aXXlgQ6NPqOyoO4i+UvCKDnHUqbCwcE047COKRdWJ7wiMf+VNfCjWaWM++bB13TFLrLMd7O1vSO
ntQjMjGKjtb8wg6aGuvQAjJjojcc0Wn2R8K/2bUj+V61XciYwHp2E7T0t0usl287WhjYUMRh+i+Z
IrcfDHGS1++O7tUHNZLbfmeMybNS3cyKBuNO54fWq5kdjla16Yf2Lpmnrw7FEOpK6EH6cI5DaObL
SYf2PvgRQ1BHFVIZ2xr4QQQNIyc9hmDWv+pWvffc0VyLwvvMiQz15zF/8La912RHCFpnijuGVzW/
UeMkGM7l7Pdj4q1alV0q1yl27jR9m0CijCn9FlqldzAnhCJt7kJthKvN4J1bYZquZpOibe31b4Ey
AljNOXEOfX8XizLc0sunxI30BJgPcYt5kof5Go3GBkYkyJgYrmlUQFmYc7aIIT4vzl4Y3uYyzC99
Kde6qOYTYxofynp8UJ24GPX05OLfvIZXkgGQoBoaE0bLSB62BkOGPRzn05xgXgP6nmAOEqGJTtXr
1JCGoBL8iN2o+JGalrma3P67pqMynSuEqCZd0GpqUTbVw0PgahHk7+ElntG4oYu90tR3h5Dp+Zba
GQFRpiCkaNGV0DHz5LQyPxR0fajcV9ANonWRY1mG2GLXUnKuEmGhA6H+xO/VXJVFTZTBxLS77ZG1
Me/pNvTS+HaM1zJMmMxadYerGBAGOUFrlOLM3XEv8XvYQpgku8yYeijdjUVcs2n25trN05/KQFoa
euq5z9Q1a+zxObNMsZlNbduVJtLSEtBFJ8pCwaPxPUP0e4EIcltX/KOqze5xuKX/dorpJIpUu5sU
lCAz/BGpDCeNTMv8OkAbXwT5y1R1ZHQ7QEyo6z7KG4Iya+gR6VbJ4Q3vVVadzM7Vt3ODabzWaHc9
GaWrcGRq2Odk9A4ynZ7GpGm30uoVelUGk3hnXdxKVj4U3ZBTRK+/sgWAm2lgmPr22VZEqLNd13wb
sVruT6WnMxcrxAGqrK/r8Y80jODSMJpB9KZdeuZ1hqoVbG+XI5pOGD1E9K1lgEgc/Oj4Q1UzAC9A
TczM24gU5ScX88OxVLIahAE1AxMNa/5hFOa9kwcPReVc0ozPFOLuR+e131y8SVFlX8YyP1oIoZmQ
Mw2NkvBuXHIYRObAZGapRimrM4rgAGF/cAbllgw7Am2rCHQRMtQONCgvqUoOvdSOfTMZW5rS3s90
gMQEzuIYwaVAFvda2t73TCx9qh4CFuhSu5u7DaLTZOco4m4yI59hdevZRkZgzr3q771ZaBvEO0uE
2vg9LNDwplmQ7OdMEqJ9iGzjbWx14Vea9W2yOWgc3Bbt6aWLs9mHHvErbRz5UDTPjYrOlRdOGweb
mEOTQmKgLkXeSbS3bSWLD4UZ46eeEuni7htNTPci9Z640Ps4xiithRJ/SbB7iVV4QPD8M1Hm+1yF
Ym3X+pkxKVw0HclOaFZ+HMGiQqoF9i68VZdjYIPHDJbNAXEebhafdLP+VRH6s2oGPdqWma0tvOZi
ZUL3hPJMG9g4XxNmvgnE1i3y10uMnAFKWGSvpxSFfj/d4a0bI+tMH4STPjL5RDYxdM8ALWYbXbMu
bsiUhrDl5AhlZTkdxnSAuG1APxQpqeeNO0qfrR/vKLc2NnUFZX+Y2rcxxdihusYlHu+2fTNDVMbe
Zvxupr12caX5KeWHqeLghJ1zAYiIVFpn1Xc1mqQ8Te9Hh1JGt0L0XlTeuLEMPcHbzqx9zkW7jfri
PQpjKvEZt40sMvkt743cdPhTcUv/ABxfRWO/7yv9pE3wlbDzdDapVv9gxNAd+CCI3kiulWQaWWnN
/ewCCuCs4CTyghCPwBlMGVIthv+V1tNqLOH+ENfuMbPF7cBEjCQ4sU9qwSLjoL/jLF3ySO4bF7Ng
I4AVKcDK+iXGcrQJMiN0C8+SOKHN0YdNStpWkEQUaCOieBQc1Ce317dnqK7r3y9HxqGt0ijJlkHO
f7B3HsuVK8u5fhWF5lDAm4Emy/tF226CaAvvPZ5eXxX7cDW5t/bRnd8JAmUAdpNAISvzN/JAbAqq
97XJJzHfDE3+YTRhU/UZ+mYcwFQOcU5BgiBKHgYRG71rFt1o7SlG5jrxnsHXZFXN06Nh1Cp65igC
1AN0HKdzgKdXoGUUEUpQHUrZJZGjhGlcb0MzeB7z9NkANrxRvGZaVwllp0orARym4XfIxwhNicOs
4EYpD/E4EgG7hEG7nL9SVmHD5ZgWBdgmQhEr1PHkFNprqTho2J5grS7EVyi151P/NQmUaW3o4MCG
vt/KbgoqSxK5/S7DBdsoKjizwUy9QRwi1UKQ2EAnVREuq66r/5jSGZei3OyIBoXjX68eOm2o/zi0
IirXg8wR27qzLUJheShFPJyh0rxEURa1zIrSuSGi6Na0JhRLRRv7kGkD0u3qWjjsvbjeyVNpfReL
qFw2NYFK8DcmGwvqxG2ElJk4Ze0KVZLT4MWGbToWaKM26tGPTO3RMooPIEr6HV8REEWjGpyDHti1
mZlPJt5CseHeYdXNw11oyjV2oh9daCTUfAvnOMFkJw+u5shnxsLSgoMfQjBPAe+kljMdyHOpa61m
fzSHnQdxpdcA5frqlygnfNLs7xGmPWuTJD7YecdaWuIRCaOi2qIGZV+1niQ5xqrrPLS/doVpnare
BwcYBZfcK9maZtDQEyXNiduGBhCM/nVky+UgA/5w4tNQPipVscyU+iOCzcGT7SpA30ogz+zGEQe1
cuu5921QEjpUHbP/hep5cW61FmZ8Svk3EftF1aBibVo9r7Sj1dewC+rrYFvEn2oBTTK2jjx5AFtD
lkw70nLeymJGCNW2ApREw/Gse9P9mDZnIBEX/hDerkit+M7UfhpNnVzMah/nM0SssLRX+IPUos6A
edNMeTRrHJRPPXB4lYCDxjMaV5rtL/sEK4GmGMf7rAPFrAOT74eM/T8PDLxBLMzKCu4T4jJrVZ0z
JALgd4/YYVH5qi/eFDVkIcdmUwLCQkMaZ5bGDt2NOtQ/IeQfwXX5W2fZVnN7bhtj3o2TeddEboEz
I/CQWGEnk1EqNS0jAJ/BEhx4PMvE91QF1PnIqgAjylWfJgeeGwQsnXxo86PS53QT65R+FXBdSh+a
66ICfToBUsMUd7obPOeTA6U47EDPITK/UAbLuo9HyJxuMn6tveCLkk/GXQua85KbJYjyXDlbquFv
vc78EbUzGnWmSpGbPda9oY58Dy0sLYhaADhVqNvn6TG3euI5VHPUtlhPDpSzwYCQqiWsVJRawbAb
WnXNQJshPd9G7cmaYMZSoz6qHcJhyPJ+x6zIXuO5hTqDG8cX3U0Bt3cpTKsKT5qej/TAgV3zdHJG
/aASUaz7vG0gLmvI6aWfJjdme1Lwd02tMV6FHSy+bvD1FcJZDWVu9MfcGOGLOi77bRi6iBpW/Gsi
IvicZWbbzBOMv0SU82sUCBI2rDpJh11XxR8Lm43snLQn8B1K4t+bgfpQkaXZcdt8Da+q4iuf82TW
zjYvEKXj7wbXc0yuetSsw8j3T66P0cOUmQdHa+4TdRxOde4MJ3nGFoXCnhKrK9uu0RljR73AMrdk
3xMsIYV7O3Z9Z4qdKf6bD30MlAT/tfiI8ImKfhVSq3yMtEMx9Rtc7OCWxFQoNdsZNvG09mOw5Wrl
tQuIygczq2zETDoA98G4AKZobb22+J6iKgh0lT2OEsTXzruOwJXOqtY/h6OvPqj55w6pgzswFxuE
ftULep3+mtU1Web1N02dwbHbdYvcIujhpQ7+DmyEh4dVR0wGQe/apEF2dalRX9LmGyqWIFlbA3mC
1gmeSmx1lLRy91XNLdK4+DFop7R3bcShqf5BIkKMJaiLC+X0bdxP2iKsq/ZYtO1XBx3ak9fFM+Ix
NbwrjVpfRlF2Ta6j21mF8qMrnQm4iAPiIbc/JIDidpYZP3bI2Vy00EKay8R/Wayxzdw8BBZ5DSWw
hosWZ2zvp2Q7Ov58AMeyVItsOgAK50GgsLVqXe3OjIbg3Fn6xiia7C401Atfo88NmjeHnMS843oa
mtg8ga2PPU2JH7hAOa7x/mmI0xJlAcW23DiO98xCk+4h5OzZAn8vrTo9T+CYVq2NeY2fts52P3uI
lMQOeizFoB90N+w2qQunMFPh0eqskTwxnxKTzW7dt2cUELRrlKDbDIvdAFqBpFCBMTAKaAkGf+FQ
r0q9vo7zAPmMbOq4S7vY+d7a2Fw0+CDUWrOj7pISTUXiGS62Qf7NBMfJ69DvKNVph1H7RoiB+hoo
oZ1qoQEah/l+tinN5R14IWG9NSrRuEVPZeelzs+YsP3ZJLqHRJEtUU60z5qFRzD2fFM+fY2d1EKe
gVeJMu64NBuUXdpS958TxAysfRzZWGkkhXVPeN0vhzpBd3lo/aWiUspyde9XM4OCyW1kB0BnRUuU
/5xloPjuwi8IsBGxeKoEFHeelKUbUm+3Rh3MfyYISihGLBudAHa2ieZtEQ5UQw0bqNYvMhRTWxxa
cqttAWA0H9rUFeJihXbwLJStWKfNtkP1rwAWOZbBsKg6xJ/4lJ36IAqoHILlj3CF9wnW25a8teW7
EHVm6zzrlkbSR1lhdJJtgy79PtYgz7Kpf3Ba/UNq6+3RUMyjF3ftIcTWAJ5UvXAcmJ7gEfynTu3G
VTh8NYc5PA5pxfo0aT3LWJRd+7lcaVAZzl4GC4qCIjEnlBoYpDMc8WOuFvVZay7IvUCot32wTm4/
PQaGs02aeNiRioJWDwRtXTQ+XnYY+11Si9gbu7Nk47F9raDG1VqoLLsy+1WrMdAJ1xu+WnX5EGFH
urbwZ0BVEgE6WNBP85QYpDWVGLJ8HJ5hP5Nw8NQTvCl/Tfk+3M+EP8so8ti16o/spH71swq6oYFW
xo6xWaJ088trUbuhprIf8IFS0TNbobRj8s0o8FNvSXRAKDLgaUTjEXHYjVfjAAQcJ3+GTzNeO8O/
2ubXNo67j2ZHNbmYBQvfbb67SRriPOW1FwVrs52HbNIxb6aNoZr9fVVj4qdYWDPFmulvkZpRVmZZ
k+RstIecD11QZd4p6MOPU+oRI1bQBAYglAvHL6pjhrJsI5Xw+M6oZzZHfA/HtFiHOijrogPiEVhq
j8aV0D/S8P/T0D/MxQNrUPODLbjO7RKSjdco2yQvP6kVfNYC562jw78etAjuq0DfVz1pM3xD/K9Z
UJbPEy9i1LsssgLtoFTDdi6VANZCvhvQqFplMAKWWqyxAW3cYmu5sBC8Fs4kGLZVytZ2namBtWz5
0KzBI42ULIDBJUNv7AYv749hDWWHz7wCfcvQz5HEVAhzxByeGqslwbxroIyQxT3ZdUtDUBggnD02
GOBQrGH7UHWHKH4o7FyoYQ0mAhzgbsOICDWpiouLOlRaW0cKpD40rTTdt0l6rykoryBSiUQHln7Y
wyhsgaA6YFYCBw+Bu24fgVYKgzA9k5jYDqan7PpKb46oy7VYn/agUdEAphTkaPvWLr7rFkGRhhTm
1lcsH5lEUhJppQU7oqKNMQT8RuYGh77ZJXWMO9veAsGzitHrRDdh7lfOoADYAjQH6ZJfNCwlGDja
dFEqtIMMXz2CYWD3cnR6vkRzHm3MuHJ3rY2iXuTU95qKI3YJyxbXblJdXxRTkILc4klN43lnBYZy
iAMslSYdalc2fO5TFItnm5KvPyIyucg6QJHEyiRIm+STWY3zFtC3cfKzzIMXm31rERpbqOgc7Lxe
TclH5lROjPwU2QQXPunVlTmi1VgMxUZTSiVdjFQs94lTqntLpehUxFe+ycHRbf30bGcmJpJJcWlV
NPYEOqMcIzaGVvDgk9sEycNvavgU5dFwcpO2RBnUqNamCwstdTw2aYXyYMWxc5QHtwYSjJt4jLi9
mV2tskxg4+NK6AaEkFXm1tsIyNVZj+wc/Ore7SKBY7PxxO28vS9arRN/HnkejmzqexL4rAWDYX/M
0IpFeUUtLrGhP5Rg/5B3QkFgYs+6BmK4xkB7eMjFYcQIN827B69np5qPcX2tzA94XnVH04JdxuYB
6p/TopBTFXBK0rhCz1uL94UHxSpPtTvAdeOjOoc86/CZVtEIMkwzNR0CBwSLsCmdvQIgaBmp5qa0
KFj2cx1tI5fY1WPtWlaYBh+SbL6ODe9vUYzfzL6KBErTvYAwWCrZFJ29oAMsE2o4Ncfd92G0zHtE
cFYen+RH5AEWYapelKDQLux59zMYklOFCaXZzwTn6d4srOaKB0i6qUtwFnnTXUkQVschwPmyDczk
aOeEjRaJW6i83Rk/vEox+BiwNV2kOFXmiVXvy4xFOEuV9uyN7FjION25LQ+R0dcJYeapq8FyOKQO
I7AycH2Np8HSj2VduULQLNqDKc4WetVSPKm85JpMPcKcQX9ISQdC+YOfKDyHsww3xgiGMaLTsP8x
G280BF4oYHoLAOgkmTNKPK2Oa6ZW5Mbago7M+uHxXvf2ryiuf2JyX2293P0WTs5haPrsUrRw+fA9
xcDYF17J9XypUfVbzp4xLOFKo7BJfXg7jWO7NREAxniXhxWtEpFwq8pNpKBnWznaKtSD7kMGpagT
SoaGQ715nhwM/OD/LFCkCI8oBj6oboc4ZtHybx0J00u3eyp9zz2RwH0KNL4l+JZS6400b213zh5E
d9FU5d6ewKax5+bh6Ni9TVa3zSxyu9qMn2OnZxC7Kve+HUlPDdhuLxRFMVfYFxP1dGSUKq35aQRj
gTIiejAgEncC94y1IsTvrvmY28VnwFPtElfSr11HZOuO8Vr+Pzq3srbG7HxEUIsHOArS3aChVOIi
hokvskLZ7Tr7H+zRDJBwrGaWQFw1Q4/KrUPh6VC05lOZHPHlGT+ZFt+doTYznD67w0stX2S03tX9
ZAVQ9gV+9wTHJt+Qzf2XmH8pqrEdtmPwFauDAIbBHgiXFJ9yIN9dykoQL0wFEUA0cdVMGEGCQZDt
GOUTilbBXuKTJw90nWG3kKuGkPDdNEH0tx4u6GbUo6YR3AedB30phBMi6/atUpE6I1e402pg210E
NEHNvqJf1pGWVXZefY0xAEOrjxTVIDJlauo58LexqW5sbThAUM1WleFrizhuh4M8hGl88REJ2yqk
ag7NZPZrc+ThzqhiHf2kZqds6fe8LFiH2NUHax509iwovCDdBPkrTrUA4RwU6VXPJY2BZFZ5nHhD
nDCZ9qmB72tgzFge6jHqP4qKHOvMl1efPUhkgfesxTixBpAuF57B58+vGgrtAMGXbEGAtIn/iTx4
4tJUJPlufYqhxxvE657f1aF9gygpYTdijf5wkP9zeVaU+fhHUw445RSvavy2FmwPiYKBPB7kmft6
Jpuh+IUVgE6hAVzCKjOWmMWjkx4gFSeR92gV+QdkjNniG4q16gXdRB4svl57AemXzI7ZZb+H9wGV
zzKl8ikPsjnrBKOAJb2FmY2n3k0mxAdnlTiAX4b4t6Ezi5DiSsIwEglSSFidyapTNKZaQcALapF9
nxtuQYF9wm4CNXSJ5lfJnCYyX0oM0hyw2/jQeXG4qaksHzJoKwd5logzPMutTdNiWysGKSSO+9D5
cGPPSK5CW/bhCpU8A+k93h+JlAls7LCLKSf7hlbVbFffepekGUD2Hqb3BFDm9dAbxanTtXrbhwmo
EauPBEeajDDFQW3tYae2U2Anv7C2RvMO9WZt8/8BYn84tnwvurytp4efAf5Lb9Fe4Kn+d7+W5zxq
f/74j8f2a/uz+ct1vzFiNmZnuJl5DsUOHRTRq9eZ5uj/ZYL18gQ+y9PJXr8ixBztvwzLFCYqwuKF
K5qia8P//k8NCzSDjaRHkdTRPEd3/l/gYRiEv0GHQZ/g7qpno0bq2Fi56O9QsqmG5YI2JNbPyijO
Vq4az2OFIFQZzt4WOI/+PJiVvmKj6m3lqIqp78uoXufGy2iaJr9H/+5aeSs5+e+u1byvESkIOJFl
dZQHF54fS9xr2xun6uiIw7u+OBCw1pdOpTnZeTtitopQye2Qlt6fzcjMlGOR7DyhiR+UKUR826NI
LJoVmmrrYUBvRbcr86PutD+SvB0gFc3Yj4TrwqlZPOdh+mJB6sxbzfvYYzhveXELs151MAtJ/dkH
PYV7qTyzSw9lYx9HApZ+RmQ78TXjgBo78SVJT8jUxGxstIKVi67vcUQECBN609WOsh1iAqEUvvoN
81RqWLGZn8hxFyeq/MUp9Ef8dtXSBFrwZkA25cGOsFlOICQ3ZN6F4/LOw9/tJMfSEfeHgO3TOghI
No7G7F5itD83Qem7l1CczeM4Yg1gFSts2IrGaD54aqXctWmRbBMF2euRhMOlFwdfbCR8B481q0Sd
om3ZbJWszPh6lVXgbaHiX7SgnS8AdsxHrSCVqvd+sKnH2noMg3I4B2XzXJGKBmKvWv1DksTNYQxF
6qd56FQiMf4fKPtEkUwHNQ9yQLwrsOvjYC+b9qwHD/90kbxRavU7o0bKf0AOGox71E3HQXw/bgfZ
V6LD876PkuHz7785WPsJZVFTG9JrDeP10WfTKRRp4fOZdvg4ohW+6AecB2IdGh7W5AYqgAjMldBn
dq5WRReS25D63bl40EfXWFpIUH5E65CU++j1xzKv1BVgsHQZU5HElpez9PWsGZTope925hi6vovT
kG9BWkcUZ3NSwqGQwZFt9CysLXgHdHK0qVv1c0h9sRnCR2dM8t1c99UuGFX3oWx6ohcli3+EyG60
VZh9aQHYwP5VorPV6v4pMBKTXMHkb8AGkC7Eo1RbGKpqLXjoi02JC/AlFCLlKpKul0kcKodN8YhE
PB4aDCDaQJJGDithay3cqvzudOMZwsQXPc6GcFl6lXIQzTzvCRgLitAHoyu+8HryH3pt4jtU3zfz
XjMo5CAMYQi/KVM7xiiiBas2QbrLQL7opfNlPG60b3aZhTsnQwW4QOdo2fWAbLaW8h1+/YgwvW9c
stFbumQy5w99OgD3qaIAG2NXKLFoFsJjZPYnIA7W+HJAK44roj97gtFdFFU9b6GvTncjGoyQkDFb
cILoviCTCYW8zr6TeN6NcTd+tJr64uRwzcVqIQ+sej64cdYR2czkYnJr8we8+qQh0JzS4lPba9k5
rE24M441fwp89WQ3uv0jjOZHc7aij7BKhrVqsbsr0Pg7R573e2qfz6fYzIqPf3wKf2PK/yPvMnhN
FGf4NmlvAfcmsGhPN8F3mGBM+WCp4uvzBz/O0bKogxvv/kzsCAceLwGpq4vKLVjJ4tBKFrg8fd9+
P/WP9l9O31/bTDOC++hhrE1jVp+7KnioUOG4ZlEUPxfIBmcNMnKQ0tap+DPLg2bPJmsY+uA5Zu+y
K9ML9ETkqSuuGJXaX8t5t8ter7j1W/ocUJ36v/2MKq/PVT7kjxPhM4nFYriP9BrvCTuMV5YN7TfA
+T1Ai/JD5inR3mTXvQlqt/zaH9soSL42WdEg71S4OztNmg+Kku2zOMHUun0cgzm/UxByesjC7hxM
DkrIlhXuZpssuea03ae8BzaU1SBOMqsJdnXgCPK2hocjeJsvvd9My4xM6wkM0/SYJdWdI/pRq0Gg
M5v9fRVZ+ce5U5eynwjZ2UxtrG/9LAm/aO11mEbnkz/lJO2o6Kxld9Cb+zYuIyTQ3PbYkn5e+WQu
vrA1Wf2bp899SxXl6QNEz4pnGvBFUfH13rEzZyrzjY2g8I9YSwz8TPh0xWoyfzFVhBSGCe0Su/SN
h252+ZQX0xd2f/ZSCdrmNDeT8RAGyseJF3ajDUVMsQ4+XW2ggJIhXv5yJvsUyGJJPiNg+LZfzh07
kqSUhrj2NkxK4642an7jf3M72ac28bYMu3sYpeind91wUtvMOiW1G68pngdwU+IrJCH7h+Vbd5Vt
qh/lVD00f0/tZ/2PqYWTOj8KBbnWMtM+2v5UrDU0xVZ1SMKI5AN6lGV+53bDnldyM8Qm1RdxpqYm
tMOgC3+fvR19P08Zo82YFFzxdh4a7BRG6o6sMEXFkzLNfx68UtvHhl3v3/Xf5iZ+CSdbXGpbxanF
smsXJdPUISb919vJPqvIr5i1jDt5qbyx7H9/WeapD0qCdv1YAKmf0+mJj2e81Fyt/kSiJFpErTt8
Y2N3RlyO3Au+1aR6lI4iBuyk1vLqB42kiagnsDMf46seUhd7bc2o4TxHUfWs91l81URLjMmWzpfq
NvP/dB06e3/c5fbzAn6CbL39CbIlxt7+dDnTylNnn5RRB3QtCoE+kkEYLb1AsMIMzrJPnt0OiRxA
ElawBn/P+7vJ1Jj93T+/yZJBduPJmcIJWmyTdMFh8VzDefcilx1CeTy97g8lSDVEEpENQMFf7D8A
XaPtpDzJRpKQSyuVpzKyi8do+tpnztFv4uBMJZ544rVZ+lgAEFP5L6OeSN17AbpPrFTWXOknw0yD
HTkB/WSJM6Clv89k3220KH1F5A7+HB2i4UHL5+gEmJHo1dSR36vq5ooL4e+DHCg6b2Q78a8+OQV0
PnGNGMA3HdnjWlyniU55GzlbTvSSyfs33DjnLV1S/o4NzLhhWmumJzaWbz/VYxgpelgbyg+IpI/t
XLv3rhODe0n8filXTcKu711uuPeElzhMvPa79Dev/f0cgRet9EmEad9HJ/L+mC/7jcD5nvpf8QF8
8HC8Q3LAzbST//oqv5yJPqAIlMkjG6njsFGZKBYOOSwP8o2WZ3IiEQgKWIbJHWXny81dzc+XFeAu
6Q32WKWJoMd4+bESG4+sMNRtqBp4u4mmmrspGiXxS6sQXQbZwEU0wumPrC8zlQPXRzMnrdrmOuhD
uWyjBK18/kQxNL4vGVuR9W2Gbf3wLSg8rr13DCNB2sjmwbu1S+PfRFz2X/+KEF3ZH+oeuVmoZe+4
mAGpIWroofHDytsAXW8MobrXg91E/BZluxU2agCcqbNGzeHWVSHECUuzhxYdWeZFgWVzSdCoADvb
nE0B9EH16Hd/FJukoCYh+/p2QF41ksRvaz1at52nYMw3I/F2gUhBTlrPPlVjpJF5ppKBXnxzNcSZ
6C9Me9q9zE1iM0HOJjn2Zo9hq154d46DUPlQIrCfTO6dGKtU94+xRrRMc3gqCqjrha4gej2U1MPE
WTxMv89A4fw+u43ezoLBiY+JDufzn1cxV/zu+TnQBwVtkDfM0m3TtSx4gjZLmfHuDWttvNqmJPe/
J1O+0jQH0fpurtizCASarbnZUTYri3yzVeNsWsxEyQs5/G4i5kGOs3yZLieN4h5y5m26vKVsylsC
b0fUDJaIdJCLTIj+WPmk3aWEO46n3DwY0yWR3U4Z41k7QCEBTIUYz22cPBYqdU6Kx6UWTZeX4d93
0dhXL+o6s9ZFsEajoWvZQ3b1SYuLKlvJU3lolNQ/ZiC+xKA6mPXpj8m3aZMYCSHzHhVS/GXJ7WTX
yykFQxZWdHw2fpMW5ybPp01JFLNwyEacZZ88WOy1xoU8dQfnhLJcvbfDNvzdd5uIANjvO8g+r7S8
wz8/AJrxlyfAcB1YnWBOVErYCE++XWND1BjTeFLrHyhnzI2J35+3qcMJYqRb3ZXK2O9l66XL0eAS
1LlgKMC+piwi22K2HI9BoQCYr/cTDIOzkYVWv8Uw6I/byAE5N7J1E6LlgDZtSYE2Lmbls6XnDwW0
/2BBhmwCu7WoA+Nu1PPqy+CjGJG2ufqohjOAhULxzxXSxXs9yqu9a4fGOSFqQi0zrh8NsM9QOMLg
i7hjmDiquKPpB8mDa4RIBikl/oADTm2mqm6rcZg+RX3mr2fFGQ5aavt3coYgjVzQPsDjSK5XYn0a
zU4FMiIWraGC1giaMt10ryO3iYXepSsj6PMlAI7m3sOmIa3G8NGsvPBRH2C3RJ7bbGTf64wWICz8
Iv+hEgkEa0YnWUcUZdWIpuyL8JfdgAiKqXGKlEPw2s7Zqt/LibJP8eJ4NWtxcy8HbvfKZOYi182F
1iiY4VbhGmp5fkGMioSIOHOEF0oJzvaooW//rl/OkIPiSjn1dpElrqzFla+3lTNkv5ymR+PLbWXX
u8vf3rbxin8TtGnv2PZivfNUWD5i/88DisH426c98ObY8spW+ZY0ybold2HAOHXhLoKAX8lvxO1b
gl/LeHG/yI4Iv0ZjIb8pU2ZUENOQxJPzZZ88m6N5vPTfeZDEXcVX6uVeb+//8kOj2PnlsMAlY9bc
YybVILz4EMJRu3uJ/ET4xxb81oMcbXJXxiezg03GKnSftKn16CkwgBuzMLeB71mPSIzHRxsUMdVs
RlHmsh7FBabPYyC7yLhyAXLEadPkWxmhKh7Wl3whip1sBlnVrfRUA3MngtnQ/9eozLzfRmXmXY6q
YvK7axFlzZ+Bk2T7uRx/+ZMOfFEN85cD5mc/MFvS9rJLDnaIKe9jvf4F1ym/S1UdXKenGwKPViD2
HwtHGBHVxD2OQ5M+WddqUjvBMyvXVuMHXxpHgc0cwqDBkicIqmLrIyuIXGQdPvaVET6Cll17GG5d
ZdcYjQVBVkkFDBHdfd0NuLeDsduESgQXTSs8UBqee3XEWWlBaiGbku5vA2MC8A2/D4T/mHbrlzfp
2rz/Y4BcIdKzqkKwEaFgcoRZTnYjISaPy+JOVWxs1Zzx09QX+cbRrGlrl+X0Ca/uq90Jf2NUdf55
1XfeymOY6A6CKwNUbWkOZRtD8vP/yIEBW3ZrtYJLOdZk+gFsjHCFbHO0zsRp90g8+OXSac1fBsxO
yINq/0jattklDhqasikPfflk53P1IBt6xHODhAB2JGJ+qOXWOYite9nqUM597CP/V5JW3VHvFSTz
q9J8yXNNk7IuMBM9yhzWS64qdb1wE/ZwkG7zDJnF8jp/XSFYqaSUZgnCMo/9TlKm6krGXcXbJr6a
2ap1yg1lL+tspMWjTO7LQ5lkd0FflxfZ8vkTrFMD0OBLNSCu7dt8TMixTyJAPZgx2rjyLENO/ama
6hPe6NMX2W9OiXnwWt99at3yfb8xqHwNY+yUB00Fq//Pf1Kom+9COQ3AtWljRoXIpoGExLu8pgsG
rZ0au/jWTIOLt6xf79usQ2N9Qgp1zOE0QIAfz/KswCl0b9fNhb1GYx3kZNHM8KafqOI/pGrqnEHL
ZLsSZ61DCyXkjI+ZvUY1anwkjsJHK4qyr04G9LQr4SfWsEUdNDR/OBOQkly1Ljo5wTNJ/JwMF/oD
yICxiZlVIf+YTvldDvLGc+Ztl6GNFuJsGP3UqWyu8ilEvl8EWrcDnsvNCdAtWbDXATQPFqo2Bggm
exSc+bq3DwUa0bkPylEfjY9GHBarqUQv0UoV42Nruydf98oH+KDDQ9z6R5bABCTW1RFybPxTkpM8
kwes/qYG3TZw4A1ip7Kv9nAM03Vk9V62dBSentKy8be3TaDcN96actMn94Svc2WXnIF31dqHorJv
ygCcwOth7svpmKXZLstafWcYQYmk8+voS9sJKVjZPkiZeMB+2B5WXZ5VZ0O0ZFfLV+eoItklW6wx
v/t7dDiRjFZRU37tk1Oo4XzRuqlBMtBu62+xAfFgaEd7j9Mz269yCj6D6gN4aUfTsZiy/KOGtoHs
L3y/2E8hSvpk5sLPgNXJRaEDejWz3L7XzPbZFv0Wm/cN5u3+Nke+kyLSFM7wRatRm479ONiPuVFE
z20BrVUAuRtNNmTGyAzRw2RENlIxLej/mBZEmyr2wvU/v1KG+lZKTyyTrI2ObiPbTeRgv9dCGoF0
lh48H+R2eV8cU3VP8qC46IpXE4r5tz4zbCfMfEiEv8zJ01Q98eZZr1fJue+acr6lTvkizfgvOVX7
GCpw1dApJzEqDpOlLk2TSOTWZUcNLgjYIO4qvTBfpiHzgXyB2rhL2WcMCaToCq4nkJ5xWY5NttfG
ynuqbEVdA0Knoiua5WzWu6R1Q6JOmvGUUw8scN+Tzc61tGuvmmfZwv2geAqslwtlDwaCO7SCnTu8
Q77HiPMdM5ukc2eO/kKWwPCcIbx526eKvuR/61MsKtcvtbZ31yGaPuH1hdXYrASfIYonH5q+h5Ss
Q33Wp8A/2zNEbmi86md1DvY4Kdk/3k7F4BfUpZhqVX0PknIctm4NBwRtivACTgYpYHBtJxV/ZolH
t60qQy9ODMj24I4XYn1zr9R6qsJ5A7Pu9VZ4qZUEhno4IXou+l6uqxTd2aYuOIAqDNOrMbdfZrTH
PsQ2YZqJ4jFKzTTrEglwB97/WjYbPY0g3w/+9mVy6sN4Sfv6KJuBUn1Cxaa72kGtfQgT1HAM62fn
d0Lx0LAeJwxrz6WtfZJfMdlFbe7I9ia6OoXnnILEfED5SYDRRawPt03FJoeM4C1Qv0XlclSvyP69
C9cVXy2wDouwrMfjEL3BbooPVYTr56gC3YQLQDUSTLQ4BFnZUDDkbC4SSGZ4/9665JmcJmfIpjzA
iGiOvo++MVX3CCvlzt3qvmOgyxohpVsU0yKap/mcDAEuftM1dProk+pb/hEfnnwpm7qXmSvHxilA
Nos2P/a55j+gZ/rZb+yviTY5q8D2x4MXonLfhukR2bXpi+yHWDAedFP9236HJQo5DAPpB1EOHW0v
WcumrInKaqgcuJVNb32o0O5KQGFKoxpnXw2LDR8/hP9E83bwXpu+amULq8KwUI4GbH2nl9l1pcfn
Odr7ZWUIW6pqjU0fkMzZcM9oCkNLHYbqM/vGeRlh7YGIIMY1JYLi2hhVn81Ewd9Vh1WO53L5udLN
c8SX/dE1Q+/l8llMe3d51ikr2U+oZCLTEJ+iCjswCXWQB6MQAg9Iih1kk0hAuzYzpj8CNDHlTosp
EFGiC4Xl6nSYqfuOC/mPMCGk2LgaI6Ve90LtUPZZtkYFw3n2uuLNtNz6lAzsfBZhqXj35vQwk9wr
lphBw3XRjWhjCeNhdEUg000PlcA++L19/ecvhIYKxttvhEX23yXAANOhGqQ53fffCFWt8gJ3y4ac
P8FfN6L2keHYcVAHK0A1xaN6yVbIdWoShyaEcdkfxKhzqD3Sz0qUh588FXspdqb2heTD9JwJsxxx
eV5Y+THA0O+lWVhYtjTxoO4hQcVoGbYl8sbDtyLr4l9ZefEsEzZKTsrE6fz/oey8lhtHtnT9RIiA
N7f0pOjkpbpBVHVXwXuPp58vk9rNmpp99pm5QSAtIIpEJtb6jfuZZU0JV67qnsDxYx6uVtWxTXvn
oDWQNdranK8FPISVPmn6u5inb9FfneeveXTFvEZIoML1ACWDLsKiL+L+7BuoZgaQyZEMp65yzY6A
Ac4ks/JaD+icyF6yWhanrsImrFe/y3pZJRvlAc0YvoytZePkKq4gKxsxZaONiNHmebCVdb9dzHXa
LU+bBv/Jf24g6/Ps2KrVyhpAUd+mkZeycnSU9RQpAjnNrU72Uay6wGUUlUVZ+cdd18hjYYeueltM
26t9oDZXIx2dfBObMMwHQcYsElW3jnGp9w9VogGRr3Cgf5DlwkUBoA20aA1DZY3cu10Q70f/YMDC
cOfYbfbsdCGS2aagC4WURFWXEmRtWtXaR56VPatjYD4oZvbr3mOw1F9VjmsaABd4y2KkbmfOvgVr
sZBzeGKidEQC1e6sk+xhoiy9qwYob7KHrAMps26gaF9vV8o8XLymaeY3ynAvqvZ+PJPMhR7RJCOo
Jmr1xs3xWkcY5jZD4VePBtHA+6SONmOBE2GXJmc159I/R2kAx501FXOENl56pT/teFWTg9rAN49j
m73L7rJqnPkcW7cXzw6u6YeueVA0zEpkUR6qAJgcvLWjHBW4gYIfJ/8TeVeyztBRIXNU9yz7A8Su
t4Svw5X8bKbR/yY2qEeXFPalrsQ20mRFFAdjHnm2aYa3bm0LdZxRgZUeOdmj7NLMqCQ6iniWYli/
1mOz3SLgPVl4doHFwWQb/Ym9qejlGxypnUZ++7tZ+83KblGHMIYeklTf/9AqP/ke5APRTAB7sJBg
Kuj+jByJaMjt8VdfOcpj5BcJKf8WRq64QG9lD8SjPhBxms5OCgvJGflXyIuk/ktResbn2I54CZUY
VjWELz+Ioy6J6/obPW3iDa9x5hMm2ENczZDMxzhd8nTBZ4Lg6DO6aYDSh5ydwBipFWgUfelrQf4o
WzU76ld2pARbWQwVzzw2RfrtNlXNd7giCHl2vU591lVcL319LtayCJZEvcSRhaK/uGw7Ir9XaTOK
F43xl5zNKR1l65kD0kaAPp91ZTQx836Qbbca3hOXWRUmt1t1sYU88GxXF4a4c6SDeUx4NXJcSCCN
UfOvey6hQsb+HG7lfXSFapJBzb/uebDdS9ul+e2exdcB/JcF/kBMmVrVDG/E2cmSvIq8b1Mfhtt9
/ad7loPGRvkf9xwkiGm0OK5idDRuBgVidFd7+zIhHYlnTmkfFIUA0EKeTingFJy8AL0isLAjzEcL
Dn/YzcMIWt7KSsvyB/udEO0cMFzMMahtjj2U+54YIaIMsk7NmzY8ytNbbdnr6A8kpCSVZBXiJIW0
+3PcoCbd1bhbwLRMnwmto3efvbt8nx5lh87RjbXqQuaVxVJN9CcGy45ySJZOrpDmyTeyriEoT2Jv
CaZg2hd9uvwaxrxN2CKy3VXof+t9iiSO1V4mzd7ee2TV1PFndsVOzsWWyTvxiYiwGtwE2U8OrYMR
WRZ1bPayLh/V4Qj9+XOu5m7vGhVefKobb812tA5qkmcnmFoNRh6IKsBwTYr6dVaFBmxYTj/DeZPm
ToOexPzXgLfEm1sgihTXfn4GUOTuyY44W2wjgscRLzTuRc++Aa1+yMWguIu2PBH077FlkM1o5+xJ
XnmcCguSBu/RAHq3pWvXqBrMzkMbhz+NAd5waCm4GtmudUKrIdiYZaCtlRxLiimpsDnCku4VKf7K
NBtyoIP23Q3Uc5GVGGGO6hWZXT5kYcgZIi/2t9IFf1X4ZH3YI96T5jD5z00QKCsMEdSLa8xf18aY
ozz8cd2oC9xH38Il1QnD4Q2bViwfNf+P6w1VhKdwgbunNyGyBufB2NStNaz8FKogEo/Oypqwocfs
aOH3evPpNbmzCetp3KlJUbx5pn2oMjFr7WlLMKbdyRh77ZJHibW4jRSRz7CanvEaLw+OmfRrOSDL
t6CH3G+mHqYbrcXtWQQxX2bPvsp2It9oXWvVcA5LdTw7ypQtbwO94HHWTOeFn12L4UyYbCosd7/5
NRpx3Al75X6tC88qTe3m5yGsP243kmEnqOR8cAkiZ9jwVhqK5QyIBgUPki5/m91w2mHkYG+ytus+
E+CXsoNiINqhoPsmAJLVk+cCXJKXaqymxf9Yt66InXdHG7rkSjYoVrPxeGq+d65hbt2ynrZhMirv
hcl/XlwTBf5qNePWdcS5Isa3rAciLD7oQmhMTWz7nmzF7R5QBjBuU9Zxxg+uCT9buJzbcS7rnT1g
OjEX+l6OTDIDIyUhQGLPinfJk1hfzCxJr1aWv1aYhi0it8p2RZC0t3y4TIrDUEc3Bh0oxA9Ij8s6
LXCeldHV92I1rZF/fyrFwUVnHKJSjFOzWFwj3pOfSvevEPDZbUEts2je8rKAcJvoL3v1afg8sZ08
yZI9dt5hdAeWYbjZW7a52gHWzQJ6eviamorymATlg+b3wfvoFHw4SYawnh4F73WtjdtOxdpJtkJF
TVcKijWQd2ntB/NXWroqmnyUxIz64AavuZixnwH1i2qr4rpzVlskIXinT2CZ9u7RUy332Fk9u9O+
GvXd4HQXXTTUSORVq9+albFEeLC2yYDERIa0JCP+aOn/Op1CW1228/h3oH0bzCDe+R3epVbhGQkv
r2ELqKPBpYU4PsDRIN3qPdjuxiqyp7lWQ5Kr6uWrc67wej52GfoAYrCe44qoV1W7532fcpM/B7Ya
P6a4XD6hzRI8WKH3s7NT0bdzs7XeNnzN5IV4ofqrK1ttrcPVWkddRNS7sOP3NFDsdaZ4xVYWqwH3
Mz9MyqMsjoa+i0CAPJkYK5OEKtdQiJJ3nCWSk1EK5rmrJu9IHbnbWkU8Q7bGKbLmau5Pe9naq853
+Jj1RTYiRDkjBfNWQ7u4Enp4ldfJcrM6yJvKxPyAQf79TcnWrNZuN6UoychmAU9QX2J1BIrHE8ge
WcwHGKo+LxLrex1yiqR3XQkEkrWoPJCbF52cG5bnn4lunXwxZyQ6WVk2rypE8FHCWXaZFz8HsKVf
CSSuYSt3CIBQUoeCLVpkPcqSq0H0nNXkViKgejSCYrjKNr/1LulUuBdZIvL8TMIB+xoxi28Y793o
aGdZyoPsB3oj0dmZZ67gk7FqUhMGg+jqCpstfhv+UbZq6Psucm9q0QUQEyErtIhQVX2QrTnr/ELL
zPrh1mpjrBUh3YfobqC+2o6XgsA9tTYW0KCKipfZdnAlVFT090QxSNUWfq//4RAp5luMslMwIfEi
G5HvGTFwbrxD3ijFy5jgMJrHOGTI1sE3siMoV7DjcmyLFq+bvsiuWQ6jVfcCNu7iKmGH6IwBYhCp
dibymgoGW71MESo7pwZe2WmSaSvAqM3Zqgo4D504jWGcLkjB+JtbZRUCFVpUjXaNMzDAepBPMGbE
HGqFP52RfYDR248zWYoc54xnzRuycxWFZ1XRlGJZQ5WHPGw4SF3SakVN++Aji7Dws6p4lnU6+2Qr
0zvo8lRF3uDv5IsQ5uVMMKGC0uhFw9OX8aNW2gioopYni3KEDjMh6dUnWaOF7PUmC51a2RZOyXDt
erwTxWh5GEaHr11pJTtZdMMWu/Kif5qd8Vvu9+1RVreKwK3MI4ZHYmTQVObBZ4VZyKI8IEzyYrRp
epJX8uYU/QBWr+W9h2qhvJOt+KKk18EcVYjAXb/mSYMyS1s4KzmwLzTlafh5+2ubyptXEzEzpFu4
LFBo/QLdfasTNn2W3XGKy5e6Outft+8GJu9A1jsZ6qBczrO9AWe8NAF5XUfHMK4J4dOjp7iHe5U8
S0ZQ3zqcCVm6VQ29grzfOG6Rhfga3iSRQewLC60xSPZhOTrr1AwwJBDBKBmCkge/cZ/UKIcZKmNQ
GWoWu3EUjnyin+F1w6ZznG7thSXM5CTQkJ1J2xMM6myVjEjf+XuJNbm3o/nxH9vleJbmjJe/tNhk
PWHKKirMhw5w+kKmR+5FCei9F2WKpBCdWxujDF1Aeu+tcmzToQ5Te+q4R5nauzSG9qsKjenDdhHt
Uura3qKUMH2waztNdeo9texCZS8/dl6nQSOumA3ehmA4Y3Ttte+i9hGeYfWYGulbmCbTRxkjoO2U
YInQ/ks+kCGdkLhChlQtCDkm+bVCs/yKv2R2RELtkCQRFq33LpFmAWAfwwojvX5cTwPikQvHy6++
osd7ixzk6VZX5e5wsse2WeleHXb7cqzVtV6O6ra3VZcPLQbCMJsqvtO4q7d+b7zK1sSBSFMiJ46P
bbAZhd5qqQzIj2p6oZ7CxIO42k5XQxymLJquxKR/TGiPH2RJ1rud/jVU1smDaisjOcfIuViGEKcZ
QXVOTtO/WEnXCNZSsxlE0VQ0Z28jWrCUrQUmZpeqNgFP0SirShIUnqFqj7Lkl6EwmwbyGTfB77Op
2gYJZPsRrGgLbPzU6fnwqBlK8zRAkNzjsKUuZJusswMlX4KGJSAk+ss6Lzm1dacf+zg73wfaE7ZZ
svjHQCO31BRhidMgroR45teV5IAYfybcdF03PedsG9B71whhBc5OUXId3uFg/48zdvgk5/23WcV0
tCCSRpTCVJ9scK5D1VtHWepGxXqAB/1dluTBMbUJEHBubI1s0J763sX4i3iqGCyn8aNWEb/uaAVm
BCd1MWMbWtYRqEH4ZIcbCwnCY5TNb7r8k+JJt1dYSbprVXx88hDX9UNq4JMmS+TVsyNyY2+yVMOY
O9aFO29TIBQIUYfsAcSBXOfXmRV53bZNqk/ZI9Wqr3pZnFKk1c0SV13PbBeSxTmTkl14qeKchyr1
LqpoyAS9szCRjXNV1TmHxeBd+lH7GhHH3q+51He9b6X7vo3aJ0ObzUcz2fqz3jxledc+OTzaQY4T
RpEdZN0wVmCUzPJrUFMo5qODexpWLda4tBM9Olptbp7lYfBG4LWoX236Gms3WYdwIkwk/JzNs9lr
69EgpCb7yVZlaF763Oe/ja7xKfdsiGm2+zDYkOk8DY7aQjbIsmhV/OAv1wr6xzAEtJN7g/58PwuU
KVyVok6B9bEyE+/31nu/sbCOhdf+CEXSg+AsUq38+8+eFulPVek9yvpaKUgZ8ga7U0VyI+Q1KRtL
+63v2PBMhccrt6i/D88RIQPg6yTXVq9R4wDd9c6LhMsWibNa1MkzWSdbZb+hr8M/W6G6fY0tatyX
vCHUt8ps4EvfhuEpDbEwmEp8ZkXVvV6eFahInzrXbLaelcwvZuqfsG8b/xYn+MEO8iSsvmqc2nAX
Xhz0yjMCwS9d3IUHpdau0ospkv85edp4M+4v7jQQIOGfbYuDbDBmPTzgTncb4fKXnu0sAzINYRvX
JseYV3oxttsBpd8X/pXKdkiDfCWLuJmjv0jYZiGLzZjwmsZOIagjvVsair4Zhjh+lI2eUtSLil/e
Aw5o2oucuI4rAquiGNpM7OXE2n0ivC/6DMDaAvBVhvp4ljg5CZ9T0ezszYWSlrA/TeNdjWPkLNER
JRuUmu+KnROtVfJq1/qV8V6XzedkGek1IP758m8GKdqkrvJCt095t0ICBeoakfEAE/iEX8wqkifI
wLNi2TvbsK1Npug5Ci1+Rnw8MF5l0WhM3qzE4iuLbYvq0owk1SN+lyZuDp6yJPc/fahqh1FSZ2Vg
4vHd0bRTbprTh+wVlvio16U3fnjuRARd9DJ6RfaSg/9dL0OpMNrQ7JBoSNK/m0BzxQxl231dVhb/
uCy9mhSBpkoZtNWk69n5foiNbUFM5XSvyTTW8QWoqWVdW+VRNpBoz88oy3ZHteyh8WX8lllnXqM2
tXcZ3sWbxFStj75uVmlTRz9iR0NarWzdY+w4+mXs8RqD6R39ECP9Ok5e4TN8jdT87DZSdgB0/DWy
0jPjNhIL0/BHlbaPU9HuIj+uvoNuRO46/AXrmehL2duvVoMQU9EP0amulOShVkZ9A0wUr8MRd5De
6aGSwNOQo5Ji+kSEMXpvCcavcmsg/2/6JRrExO98Bxxx3JCWD7K0+hGBtiJ2H/1KfFZU7Ns+5sir
kCWFw4hgX7936wKD6xbVFvRtHslO98ugndxvbDh30dRFvzSLRSOu9c880wQWwYquWuvrO9fFE70w
NJJEEbFASx/GT9MuTthexe+a4n92LAgdmpRnv9KKl95BHL+cknSneUXxopKq2rFazMvSDMuXYRrU
S9snD/xkixfZwxpdfA6m9Cqr7NprlrHrhnvZfw7gZVcZptiylSA+ZPnReZSXklVuOK4gXnePsoRL
jrfAjDE4yLmjqFY2dhFbK1m0A6Qc+qD8JvuORVbjyGqpC5ek+UPnRtkLoatzn+bFNwPR7pUJDPRQ
u271ps35pmm04hvG4f6abzFfijJXP0r1h+yuaG4kpIbGrSy62sYp2uGzMLoKrTr2W7J66nEiNePs
Pa8z9PH1sFrLSXvFwq7WUwAytt46RpisrIvkKSlMlALNnA2E0/fJsuh9lsKKtZpo8lPZFuklnPo1
UXl0HkFidDu3HxQSpKL8vxx8m0pc7d9OoAWIF8eI8hLwICTaDsjv9N5rrOXNqdNKayHrc20UbtqD
cetW46x679a66e/dbDZLe8hs9WmKDPYbC5KIf0dJi8WFo3XHrp3Nd3g6RAaa6E1VvfBi28KJUjxE
2R9g2RbnYORF0a7Q40wIFBxl0Tde+8Bu8WuqzfOYBdCGxWS9bS0c4MNJKTz/sqn7q2nQh9RzghNs
/x9iFEW+mYYTC6a7+lTaDpIPSas8+B44nZqY3AaLGeURQZkaf4Mk/mb13VmX4+fEXXRDVP9d5haa
D047vI5GHa3RwQLAjmHoXsGXbBf7TXvJUMxZlUnov5Eg+oleYPgrUHeIPHIflaa/YnQxfjjit6eU
hXHFYUDbGqaN40s4h6emzy3szVGiVsWDgjTm+EOxm41SERPDDbrfJYj17yYFZHXb6IaQZ3F3ZUUQ
QhYngycg3IT4VlR039jpXpPcikPArzTLcZNQMUx+TdWRbLmwc9NFEU3ckaJd3Do7pKt3lY0Dgmy1
66DdIW/BZyo6h4XDPi8NMT4RxdIme4LcA5Kg4q4Mf8x2vqngKihaM6tNdp2rogErWj2vxCYFA6Vb
aypQtEGvqbfWOY39LSl2/Xah2iERElWGcWsFYWxt4Wlat2IYqcZWbW37VmRt07Zz17i3sTkOKlvd
8r1bq9brI+oPlblIp2bfuGW7g5z9qrVC5QMl4OYkD/x7v85iA47xPB7/7CG7hSH0WBJ56VYWm7JR
lzn+4Kti9L1LhkTpyZvbZdqXGDPXk+EsQpKbmyoIkWQUlbKfPARF/MOJLG0vS7LRRuv1iAPzJv7v
XeOUWFQakwu7D5dnra6+6Hk6HO5zN3OkPGBZfmhAgjsL2c2Pc29V1T6aHGJiLePhg0ltccb1pXm4
X8wv2uihUopr0qq/3+qQsKiaM3L/su/9Yo6e7C23KY/3+i5QsoPtK2/yyve5o1x3lwTGtNsczrPv
aCUx7aS7HZTI7I6hF6LTUoKz/1d1moZWu5BlvURe/1+nFqm0goUXCoaCqhiwkOPtVHZty1RZhC2W
zLLlP0zXphGgr4DUgrjkJOaxg463Ilk2J8VFw9mD9RO77M2S+cMbNG9f4Y1OtJ+ibSUO701hcYIY
ErzVwOVkPeZrBnLQKttYjKQ+tKaFptm43SksO34bRANkfZJ5434OQXzfJkf9iBxJNCyIgbChBaN9
lIeyjb1jLQ6y2LYWuEsf4pesG6qKJDU5fvDKyFEQmYqdU+y0wjylWXWeMT+wCJvExkQDhnH9msAX
60qCgcxKdpQt2Cffeodi7L1enuEB/zVMFm9j68A6QA4ZU/ZGzRYPNeUIpCF1zQx2F4fJjPLTIA7y
TNYhyG6vAkcFpv7fG0KW5N+GxQpodhU7hD/q5SRyKGlyH3kydIX+nxeTY7Xa+0EAUUTmCP2mA6YJ
qkB5S2bdnXt3I+Sltuvt7UBd15LMd+8zGAFmCZ4ybPXGQcBes6JnRa8R4SmzdDugbY4ZcfJoBFP2
19z4SAkTcPithxe2/58evlK1q2luUY3w9AxZ8JbgVRvkR111kPWIzf29ykljGzm8f7rcR9R60iG3
Xp1wBEWiVRxunZ1JxYInq9Sl1XXtdSpZoU1TGLESO/FI99XOroBIuKgmq73eKsscvLYOCFDWFaKh
qYGP8o6t4onENLcGzXEWNujX9Z2JOSqTusRgulve624UTln+k+f5Jzf0t3bZv2nQ3Phjuj8nkuX/
zAqV9FFJEuVXx8Iuh7h5hTrwBnIhIB4yLuMCNDzUgknLyOwUlfpQxchd4cX91dL5DXaBAeJqmAW3
0UZ2t2vbICwyGfEqqaMFFsPNEwrTPEv0yNm7XkK4ZKiTR939kG2ypvKwBkJAPV/e62wrMhdRngrw
jFU/hWAFnoon2V0eUpQ/doWQTb+PMUM1XiZO2Oz0wkX7MVPBwKDJDnpzSE8NsY9d2E3vlV9oA99d
l6NskX3AKbfLRkNnXRO9ZYNTdJh/98ZEUjrFu9JK+ubFz2Khiq3afEzBMzpC46eGOu+ytrKWPDQG
0WMaAJBAePowVYm9ZeMYXJFcqKHCmtpbwqvzYsjM6W8jhgDkWUOwSBHgcEbDA7OEAXuSRt2L4pPE
6406PQ+Omu5xCor3ith3qUVVrI1xGl/KBlZRZDvhD81N9reZUCEguOK3f/dIHoJ3z8/+nK0Ko8Ub
y9LJ4zrCQ+Nelmfy0CAQvzMbA9+NIDjZ/xwIrQWncuSxlkUuDuFu8ykb7/V/9J3HKhTYtn87x31o
mLj9oc30tZz7Xi/P7nVz6UbHyH2+19y73uvkzSTzSVfc/HivxnUm2lZ27pB8sJqTG3o48DmBsRnR
6VlDtS5WM/50Tms9K0XrvpS5fi2dKbmoJFJfmk6bMYZr0wc8RLyX2e+aFXEX/CpFq9kM9ga/sXSt
i6I3Td5+VoDgyJnivtZOXhh+l40WrohPPj8X9tzHOrHKfTYFULwTefSjLHsgAwWWQZblacaX6ACi
tX2wxtF7zXznGz/KAeUwSnqnPWe5OlxupdAksOWO11vJdnbZXKiPsoQ48Vq3U/MpN5x3VS/wJxna
+SIPOkDYde4bKhAF6vLK/GqoQVQimuO661a1sNFLZQtaquiMOrwa/jNDhZn6JQ7CbY50wPFe3w0l
cuAG6EtvqHBNblGcbmFVXVtAN1ezcNC0Mx28ZPoSaIk4GERFTnhesxPhbYRdKXWdEWyNekYaTJRk
3zgy9UVtY0Rld3F/7bqVjenKUY2mYZUR2foRr3h3tn/UHSLoapIh6aGUznnqSavJhgrjo8Ro1M9+
QGKeheanlynudhLqnJnfIwX42+nNNaBOseeLA6xEkHEo17yg+HtBOkDJvLvaVl2+wKEryJjlkMEw
X3nJ2OBs6wZ1XdmaOaN1qofsjWB02i47iKFoYDeIrZFUHXAYxzRzgO8WeNm26NFsQQk4Vw8NtO/b
IcmH34s/lNnOlrmmBA9EhYIHeebPRfhbUTb8UZeKEaWbYzMvh2i4uPFssXY1eSisZMh4TBls41Ct
H7A8iB81q+4XYdVUP5refvFG1XhJutGEoWj6m7Ts/Xd0swgLlPWPas46wFpTe4ahYpxGsp3Lqh7z
yxiFKhaMKA2uEeH2r/Yw+HutQSrIbHT/qosDb03VeTDMVRUT7l+DgWWT3gxn2Si7sUT/JHwdH+Qc
8oAWCSDwYEOaClxaaM5v9VxtAtOYvhllOaw7Eun7EbfhbSQsxHxBIImNODrjrIPVSuPbRCIo3htC
UczMFuiTMQG9+GeEAtPkpADcdKocKkjeOB9G4A+89dQO4o5l+T50P2xRjWaIve9EcJAsgbSTCXaa
milHtx2UYwnJ69iAvF4PAYwX2SDrZKuFzUO/kGXgsNXSg/uiZLNz8VoQ4q5jRj/UKX1qqgqhG6Bd
u2ZGogp7UeUD7Y6l7ABfKVnhzGEe5Ug/B6oTdCwQipo/ZZpKfveGtUF2P2W1S4xLbFv6hYjksAky
JfutTrbWmKYtRThjM3lTn2DoVlz7aXT5YjJWHvA50c9e8SILRsEDYpEB+tuPhfO3U09dsmbfna7N
1s1W91GVGI/rXr9oJt/ZygZ5Kz7YhwUZ6Ah7JAiF0HAAWDbh21S2yaUvkS0goU/AuZ6nrVM1zlp2
c31SBKjRse6K1v/zKORTqteuaxaKofdXtET7K2yE/gqJa++RSTre67soJ1E8zy6vg3STDUmqIljg
6Hs5SNbz9+Kx3Q4ixOUYF7LYRNgH135XLfUjSwvzV+xtIbU6P5WgCYGGuOWb0yj2qscO9mwEIZTF
3O13ILOMi1U2X6P5RD9AD/8ygu4n0wUnuNDxsHDFqVNl4Sm0alTq8S1DWJS6e0PbjxeUEVXBOwcM
3LgnSRyTTLG417eBGrmYBcEbk/WiSvby5tDf3hK/el4A+BM0j3LS/Ucle5IEEHmYBSkkRt7lRgoB
LkpEwK+mbRXP/UvodsdGa6eLNWf9S0fWfemCBNzLxgiR180cws2SraqTjg9ZboikBUPrDJ+jCRyX
bJRVMC2A2prTRZYsnxiD3xx9Xm9yJGuH7JCaXnDqAZSuUHYjFiGKiK+Q/xFn8L35yGR5FH2aCl8w
7Jzzheq44x7HienZddEe0BXMZdjyzs+KCvHT9cbXSZRklarrb7jiSIeK6bnhK7uF5sWqI3q4wIge
8fEigM9kHmQKTEBAiunLcNSjsw3ZashGnj5l+jipNrtHMzqRl1JX3NDwOFtoRCKfwXPzcaz7EnCl
DiU/myDcK/0HcOuPABGyK/5sPGweHThp6TSRbU0zZwvDHOYP2sP4SKWABEoFkL6N1yLpyR3p2L3i
1NGj5/NwR+Bu+OYS6DZbdYLkZxqrglfZszxTLOBGValrG93m3xpDT17WRplj/O7hg2CwShOKJXLG
kjyofrEcGt9cuYVOFDcRSPKdMz5OntgRedCIA66/yIHqHgy9npevOl6UmISlB37/I25QyV+C4vpU
qkaAyUD26fXBd1xNva2PxD56bgqxLV6HWSUjvkXzqxVN6RahfX/hNuM+xtL8o/TslRudgbfjwpGV
4bWsDA/vSjxBfdDnlfbSGdo39CrdhQoibGV2PtFOnO9q5EWX6gTwB/XaZY95NyGBUx6u5raJF0rZ
qVfPU5ECJU+IJDuCcKBr2jWgZ0c5lBA/V2Q6EBHuWJex/HgYgS0uwqLFDjbATDbBJdbC1kavjBbL
da3aoI6B74oJwBTW4VIvI4BO0admd/P3tuq2vhXtm9m6GGWtPngomS1YnPq1F9U5LiTTL7/7XudZ
hGFW+zMeNT6L5hNF9W3s5e99BphEL7uNMaEuC1ptMdRlsdCV9yDHL6muWFaq9lQjyP89zT9s7DoM
Ppncq8nLOM1PlW3CyjLfYAPgipn6vJ3USKabmHZtVEUZlvqcpwCsrG96pONgnbCn9CJ8GOjwCTsS
RzEW2Cnrm31VJufIBlk9B+TtrKTZ1CPOgKBFv2Ojmb90/i88JAgk1s2rQnSUfcJ8LkcCSFkUwIIe
UxaP2cHtSD+Dx+Qvmat4hxrMBERy+Ik1B/5fkzGs+vSl63vt1XAOPQjKpeKHLxq8kBXGiAYiF7aI
eJr7os7P5jziRaCGT3OSnbGeStcaFJn1nPDPINHbb1HXrA9RsPcqTEb00tz7RW3AfBkeOy2q2Xy2
1TaykfXv++4K9GNl1tMACtk8aIWrLFQY+yDtumdnLkhYTsLh2s+FQe+AAgbYXBWxOuRulrHSqbth
gGNWmDnAV3BdPpr2EznX16AoSRO1HULxvdXxOMcM2ZmrJ8dch11lb9suOng5HpY2CMgwd+3dPMNj
MHnELdA90w68lrvLAQdb8MHoHsFYM6t2AsWhHuBwNwd2EZG+rqYKDbDEHmuUPjit4L2li9/aZl2l
Ii/sfgtac1+UBLpAR9JVzoLwK823CQLc1WJEBjLsyJCMxop8qE1smVpzXI2IHh1CL9I3VqdesNeu
DgDJZ35hkVtfUt6PVw2k6G2nTz9ZxGxoMrP32CBRvVTYGSxY/YKDreMPm+N2UzprN0zdv5/ysfuM
MW4HvYPNWK7/gGT+jOjxAht3ex8YXbR24v6vsuHfE3rztTTt6KCWyMSRgS/ydAls1rvUKQqhrbsB
/Rq+5Fhvr9MOIHLd/cychBBGCwUI65ByPSuRe+lrf5/Nrsj5L0J/ih40o3vNLWjzcVl+tnmqrB0f
94o408A8+P1JtcOeFD6Jaq0pnpuo/xbUJg55VmRvE5uESjl0G7+v8yX3mzxk2bj1Ij6QrMzw3sus
/lQVfFhaGr5kA3l9veLVxQ+3SZxhRKSj/xo2xywr6g1C3K9DqS5D4XQq7BOW+EaUZDSTTVv4x7qs
nycEwdeq1l9LX/uIsCDe+k39oPK+gaZY369hLloHRVdCYvaJuU9DdVjVbfUr1IpiYUK+VutfOlKv
i9GMx2XVpCvPDx7b3NB2cYY3Qmet6mpROM2zmoZvlalG6FyMvPq62TlybFS/jQFJpABsau1le11j
k5C4yUdb43LRJe60/C+2zmu5VSZdw1dEFbGBU1CWLFuS7eW1TqiVfnJqMle/H/DMeGpqn1DqBsm2
DB3e7w12c6nwWXbEJLzILXTPzitnV1LuuZKRhFVt014LqwPNzatdMLKGQnejeq7SdG9g+gRP9taH
UYYosoCcniPVPQyZ34LQn0pl+otdv46N93dryO+pZQzHgsqTF0eUi5mcR3+yoPOVeFH6wNC4iBbc
33Zae3WW1+dkaBmDndHciUDoXqeMAxnF2nuWVQTkpZhfTY67IZmSxL0UcWo0JOf10EdWQtZHds5y
KU5QoHJovP3DSRFYgCzh46B4XSv/SQzr3Rqm31JvqYHF5gUy9rlChYjdBwYFAg8lI5DfGsxq8AjJ
Xp24s64j0z2Ge5k8VGGTv+QTPDwl7m5RN3tml2ckgGFsSBwUQUNWgvGzNsClzXG+1pp8W+uRcaoI
tT7I3AkvSUSVrRmM+Dy7uUU6U56fojjVTslgoNCMi/lcJulwIGJpwiNTGHss8qennoxLFrPIWqHH
1Lt+GHQo1Y22rZLUfsnbMN6GGB53yHrMiMhwSofWnZjaYlPURnGIYYr7CwvSb1OVurkJJd6KIutV
GO7gk4pXvzXNoVfIiS6KxHlrKdr70ra6d5nEiocuP/pmTCS8JzDqv801Oyet7ssPpaYm6qbteKws
09ogeW28luHyY7RQ+sToWj6QFbeQk+E+wFPFkYEI3w8msM5rkWp9jKLrvJiw248ytjrPAhf5CK0c
fnM5Dx/g6WzY0rr/0NygJwst6j5cqwFbnB35EZYMEWOQ1R9IyJZwMlO+hIpxiidWSBjduwASdrBZ
m0k069dCQUU0xh9zm1Y+uiQTTnfY7mrSbtTUNE+xYE8chGZ/JYVmuDb8refRkTsIZ+yVmYA2lZsj
tcxs64m1NoiS+6LMUnltU74yotl68gG9KkhSv0vHwasULd12obGgoB0kzUhC+w0b7pDR1HwBZXyn
qkqzC9vmp9NnlJgbrFlqFXsfdZ52fRKS9GxVwq+BSL1eM7Ln2hpsb4pSY5sCAXsG1nR6mbq3kdlv
N1dEP9bToWuS4DrztyiJuMBZfMviIHoBSO28jE0Eyw1FfdbCTvLYzy/CnJiwSzn5AAmw66JlUR2w
k1X7pPMRMxBh5lh+2OFGZ6pG+iyGrjy6s+actHg2NkM1/ygJY25lOe/rZmBFUbnvkIM3nRwShC88
/8EM43eqnYg/RcANcQZEI7C18SkK0pis9QyglVyEiSEfMVaSIBmKAiQrJAC8CCW96svQHWYAVyLv
5GITs1EqaTFxEygWAAj4RRdYfufmtqfmJYVIpocW59D7QASMalj5rumMagnq1P3SDZ1NWobCa6gs
b5uY+GNswvuTYQnxlERawk03w1togMs0kwG1YAmN8URyKYwakq5xmZTW2vbETmFYWtU41doWv9mz
0o/1QZvSa6Q0wbnlUfXssPpt2nPnW1QZD71qXDBLB0KebG1LvkW5Lwnh883krRFa/RJOo+6BqP1g
9KbCvKQxYYDQTz1WqU2oPIuq6a6jGBWvoFz/1ES47+rkNnT4xZ/iFj1fCcyTtvIFtBtyQwfxp5Su
eSisimBlTYseGcaaXoX8nYjLK/LGHbfEeG0bqo0prMRTGDgk5+TOU6ayCgyJuusd9dkE0NkaYpo8
rVVOrVu+RZGwL0Wr/JUj/6jR0owns6qLbTOlfxoD/o7Et2+Tdi9lJxOSaofRU5KJ6E93eG6Z922k
50QdifyUq2awnXDy30Q9SukuCE7FUOWbyFb+mqM5nHF+M/ZjFfsxCe9+E3GfdJWen5SoRwJqAIxO
Y3l0pn5ApFPWF3PQrqpkS2VAFTFM09eVJIEsy4osysVZju54wsVeeprsmz0i22084iLh1NF8yK2s
gVpZvbZNeSNinbjEjrKj3TTfNaJFfUNqJk8YCczYUD7P3YhKDp8WJ6yvYsFEOxzetsPCX0I6P21U
dh+VG0cnNEoq1av5R9MYcOVYFmx4KDB4JAzTn8eR0MfO/U7kmem1dg/W0e4Gkh3PYyNwBWnH6wjJ
kIx3zBad8N3GaGc7unrlJ1G2ncdQsBnu+YLIc9gJAgq2kZ29l/k4bmogs20mYZRnMWzCUgmvc65X
l2KM520TMEXlwjQI4XSznZL0hG/nSetHQbwHg8tO6VwchaqLM2t84k2s9mAmyYuhacq+4kHygukl
g8AxkGt7a9jPhhaFZiwLmfPRlbR1w45VlTorfXZ2Fclr+7wS5F1DsCGP1Let5JmoFIvlTdOTZAUr
zrLTW+xGZ8w+5bZ1W9KWzVzdESNhHWZbdVH81phuElpCdHKa74gW3s6dKHcxlWcvJIVwFxBe39iO
9JArZ7vAtRhJgijctkn7XUsFXpFdMzy0HFgoR31T63rkqa4b+K0hwJ6CZNxkunzwryJIOHB+An9m
mOpVm3AyNnYGRyYElIOtb8vtkMlkM+rEBxjxGL3H4DPoXH0FbiCk9lb6PUuKHWGniMZxgoAdXrb3
OrsEmHhuXJeavxxh0GejOXkqK2mz07Jl/PmFzcJwjpLspgT17PeqFjxFjfFdmNTh5746JV0aHfEZ
Mz1Tgc5VUs2o7LPNLhPp6bk31I02A4fXtaYy7gVI5wJ4SmlzavUCkheZYVD3ay8QlrpXFfYsfW3J
z4M1w4Iwy7wnW9m6BW4679Bojj5RLjkLWYWd+pgnEAHc+qglQ3cah6g/ra++DqEwuxOZCSA2HU/m
GhENv30/FZmz559bnYxMrU4CvGvXzmSZjETuRjUTQ5KzaXPRJZG8yoc7LcWALhv3BGgeTMc9g144
HlD/NVpS2dK6eJdODoBSmIM8zDE+uUzUP3Qnm06YjWDmanTFtsfv1CuFlmNDYxVEIxbmsSdqDnhh
P05zcWIWKdgEjcGWqMN3EcMKaEkv4POBWhoLByCTlL+4xMh0coLTemD5yjo0Tq8WsPsuUIiGmzus
WbPB2kuGw5NUU7iLMctSr5blKzb3v5sltm/9w9ZX69cUz5bGSiWYHQ/gMdoHWl6wo2Wfsb5ylubI
joP/90Yu4XHVchBLqpwI3xA1VQx0W60rDXYXVGVdO3k3irDQ/Eat02PbzhTc5w15VDdNcZNtMfKH
UXyztGpxgmAF3zRB4DNILb9A/dyXzTVVGC4iUsPjdCKSMlYDzJyymlzcGmOFgsjoJD4OLbpEhcUa
NNjROK2/AWYe1IXt+Y2yXXViYnBmf32JGVrF9jcwcP+HRIlVCPLv17Jw2VoNJnhN42gniA76KUJj
7lc2Orb6lzNnv8BdHL7ZYOTO1S2H3THtQu893NWj4/q/qvSxPMnlsDbXg4mZB7f58q/8/04HFVkp
X1djH9/sJkJ7HJjQWjX4dS++sznp/MbMdLEVionBSJEeSPdwKepwQUgy3Vw6iUcOiiddCT8zsmso
dxx6GH+76U8UJEcqgKOmtBdMoeNjpuSkzD13Fb5mXdzfiqC6pIwDpyI3iCGq8p9TjiGgYjSOl3ed
cpr1Z3Li8aWcFYdYVql4EKMpJ4TJfA/qvGDsnnOyNMKbTVUsyB+x3ZPk7Bj7foEJVMvKTyPpuKOU
+nnS5g0SfnewH53kGXZ7B75kXr66qwzSBkIk8j7uh6NSipRHx5nIG4oxpbGVhlUTOKOLeUPdZydc
n9QDZqQsqxBjnflqjnjBKJY3U3X2lBGSlmPoXuqG5mO0vILg2pNbzn/4Z9v+BGn1aA6F4zl6Qhgq
JTJ9aN3rEM3GHlC5QjXmJ2whNpZsymc1R9TYs43yowxnpi4Ly2croeJcljjOd8Ueof28oQrjclUc
eMYYab7aUDqe0w9Y//IcFInpB3hrbBplri8pxhmGVirvFcPszh6lc8xatBuuwk55tub295hGe3tu
9z1kmYdtR+WeR6A4BODo72VBAFmRKD+7wKx8jON7GKNRdlVU9j2N22+rLI5+hqSxgCT5pT2a3/sw
ugnCjP/mEXga84JeKOI5C1i+FGFSe1KdDrXZiF8g8w5YAGOUrbbdAbDkTmkQjUtXI7QCLdmUYZMe
dYWapp2b86EL3Hk/UzrYwNI0NrPSNluWj5uyGpK9Wi94hwsiVYC0tlEnrhD9D0od9Xd8AW9GUsbf
A5J+UIJTTNAfaaWWi3gl3qqGmO/NoH5vG+2jGNr6HPQIJqn2U4cpcyTPiYsP0FCQLo7yN0qIutZd
wjaLadtOeXau82o4Wwt6N0H1HQxJZHgvlTd1IizbNYBUUextgi7bjmESwuYMf0WtMz+ZkuAJQ8Uw
f+rVYet0S9i0Vca7TI7Odwl+LV0Hbn0TTGeAz5AgbuyUeirIB2MCoS7YUDXuYPh2amvP7ACMo6zi
Zt+gPXvEZovqnUr4X6keTMtN/siJGwaIxbi5ZVbhmJKbBxfT2JtBRpbfKlHxO6v+YisQUyMlnWSW
wn3ANsbJPSbt1qnnggV1Oj8DMfwhgfo4T1H7GJrWuXUYW8QFfGYyeeU+iyXD0Vr/zvhliazmkFJL
y0gg/Xf78/R65dq5ttfDevnXu7/6/t+PWE+LOVjH+UDPlSP+hriVKjGzyufLctBYRC/t9dU63/Sx
ykVr+79efp3/unztWw//07d+zto3aW2xMdSKrLue4rwHJbhiUl1ekiNanYBT/91r9CYLguV8pkDZ
3erL+bX9+dbPYzRRBlQsZRemUX1aD9UyzQ4mwQTe2jab6d9tJXJZRfakck16eLc0lcfBITAVElF4
X/uqXDC6J+awX/vWg4o2XY2H4PLZlYv0JWQY+3pTO7ju0dSh+Xy9qWhmSX2HDf9/9SWkA2parx6/
+thxYswsjOfSzLRtTDzM3qpCwkmU2rqqlaleA6IumPrG9qd0tPccIvJDV5XxNAdRvhVFJG7lNLN9
CiePkITyewzjYp8YVXqgMIJqGXXikGkbTXf7TS8zsJSgeBJl31zMJNs7zLFnKUaWSHOaHVGO7VO2
/OdC2s0ec5e3Qmb24g6pbhW2XQwroXga2jFhha8+pcSyYoaSn92BtWfN5uYAi2reGq4mvEnJ8Y8r
55+RbYQ+X7T7ANB/Ih1U/Y7fWrGJBlFs1Vl7odzcscUk/lmU6UiYRl3sTVlS6VExZNJ0hHIsvTdp
36tvhNtBGG3TRU0BkpSR9XxIzND4SKo/BonN7JQhNHah9T4PZrXJ0c7dsxiTgmosf4HlY0K7dMlQ
765uRojX0loPCIXDXYP0e7Nev/a1nf7mWr28rK0+LmcqTONT204uPLU22pR5OtyLKCiQwcbDVsGb
8L72xSWLXchR17XldnV9juv8LzY0/7pgHi0bO4weDsryGesh1/8h0D66rR/jVpggqoSgeF8X9F21
LO9ldlz7yHuML60SXF2SQ8oJn0HUuy/anBO2JNNpZzvhAk8wbK99oRXf8oIK6tpllf18jrLy9zqu
r13xME++Wmn6fm0mU1PeJ1Dxz08o0p2iQ1RaabUryRU66EtSJfYhaRhfsWz5N+n285IG21RTC759
9f/vdUD8BXRIQ9+tn/d1Ya/Fj5FqHDsb3LlxcCqfsAw0j8a4+OfUJE2sfeuhL9XyqV0OYaIQ9aFP
8+5/TnxdrKWzfah09eWra31Fclj59NXnJPlflQhFr5Cx6zmySZ5KnZJxNMb/evXVJ5QWEoF0T+sV
ChWmz8uIoc8Oig4ZhiDHAZzaDBb3lvYtBAjaBqwZdmtTw6Zzx54E3bVtNZjTBwvJZ8EKl4vjIcoP
SRRBql6aQ9RVx5GoZYyJdPZekXgz3Ax+G4Eun02TovpBb2Dut0Mn3sZCDgcM4OvNenE2NumhldW0
CQkeR10rbLKlWZSIFHROVbQIk7RMvNp9wRbMjd7XlpVr6WOpE6yt2AnEK27duCS1+W3tKruQ1URe
zZe1CWPK9NPR+l7j87DRR1x4rRhbW6WLla3lus6rxtLooBYs6tZmidUL/mssctaLDYaLFxQM5/Vk
AKPj9ZvObd37w2TwXFXVi7p8aNqy3G1dt7isF9YuGTnB1BEnGYjMW/sI7wy2UYMLlcv+3o2rHhEN
U9y4Tmzr3OTopMN+lnGIdlQm3xD6fLCzZofDagb3M4z3BW4hr+FwqyqZ71ylTnfZsPheDuIBSGBR
/NW6bQkr601Je9CpTP2GFyiz+1Tkb5Y2TqzzGeVcW2SsxQ37PMfIne2l2SsjxRY3eK+zLnuDIlze
3M7cr626GuSrbRwZHeOtmOu9DSvoZOu6i3wr1Q5jEURvzQiSldWUpJDR6AetCG0/oiawoHy238N0
2caZ2e2AsRZszGE5nz+mzih8U8/Dg6tvxKJCFWovb+tBzw6GqTwbhfzW6Uq8C516euaXxoajHMGr
M/YuioEsMqF47IeiQmqo4yGIa1b5sy36lyCo1dckxGkSxg054G7wyMG10pq1uqrUfD+TBrtoOayv
omWNIUrzKSzC7LNLG4P4pBj9PWmy35VwjENjGEjFCerzJpa457zOP1h7N78dM7r2Y679lfg3pG5j
sVl6JpvSY0FOZOfQttAlLHzZddynwoV/HRXSCx3NejOT5hhD5P2t5RjDKS+Za+HZJMqz1NRiV2rg
tIWSFFsILBVF7/gbi7563zsIGaLWjbwAZdeL2ZcE08Ui/i2jn2o4i73baAs7v3A2kwpGWODZTuSJ
A2irwowlO5cAgaF4HbpkURdm0WltkiLwROlFu6C8Fy9BN1GH6oYarYYxvsSEqXtGnzQ7WMHJoanx
CLGU4mD0aeEnmZAHQD+5NRdZOTtz487Snx8/U4OkQLGBBLVNFAr9FLUImdLbGPBGeKZ+G5T2Hs6M
QAZD7S4M9PJpSApYX4pWvRHO3DzLvLhZ7Nbe+tnRbm2j79ZzmIu6545AFm8UfzoG5zczst0Hvsie
ELr11lvG9JiVwFvPjRjBgTWr/tpS8Vu81z3I/fI+8hjme6EX27VFUmt1b9x0FwWVhT96rdzA9/fr
uc611JuNF/5nqzLrWzvMR1NNVWwt9ENaZ/M1Xw6tOpDx0OrANbSqrul3vaMIvIx0cR11zWbPO+Ue
iA6eAWunsZxJLOaYacrPuS7FVR00zgZTO2/NmAiNz/Z6aj1QwDSbsr+ujc+PyuvGoqhaAqMSrXsY
+hxYsolKkkotGSEYwjlsbZbLD6AIIHj3QnumagGdiObY6lw9O+p87KLp9bO5ntFk1Z+ItL/mWf9h
lkl5zEG8rn1f/+uAA6a9rVJR+/9zYlDd8UnnV/m6tjVszfCaUas9CORYiyyfEreAQaOeYBhA9MCz
kTrjLuoRU2qZGj7zJCESEP08XWLoVWvfep0zVeHz2iSj7gXFHSjD8v6v/rlusC+SQsGXMZQs5QJC
jqcgQnHKoUjaAoIxEsshqygiL32xyeiJEVAInUO0r7lVvFVBHV3XlutOwUKtLNjscnJoE2WvDCJh
I110r6oo9CdR2d9gjLSQXriihpbK5vixNiJJjSmX6XxZm1oLlQMxXrZfm9VUJMdgcGEOL+/ExjN/
nof48wevXcKa/Fhm4X1tWfkAxDrgibI24yEZt8JcgOjl7ZGwqhNaDOGtzUy3rReJBHdtrb9fG+qH
TOTyZf3d84XnNVqJclyvqBdi0aRr1XZtVpE6c2sW9eenuSLHBinBCGr5UeunxUH/klVAvBSWKa1Z
WqESu97Ik6BYAJA81YzVZtkcVEFlKBRa9maPjNFJGNo/IRCfJa8iFCYvRmPN/4BbvE8god+rDrkI
RfnoUeDr5hHKUXo9+5UrDI7sUJUiOLXGHGFursQH6pDFocTE81nPk/cMe7Y/hMHg0B6N77ZT/Sny
UnilmY4njQjJZyeBfQP2E/85UohvQPDZGGihk1yzsUhg4oThmRLpPhnnVzEXhocdJ/SNKhNP7dyV
s5fXGrc3T2qf5c/rQREiewYNNSBU/bRxePT7FAW6MxCyBqDZQ7iCeo6GTsVjs0PF4rbjGbL8fJRN
/atqMoVYnHx6tbqa22580QKpv4s5+l3MDi766VM/VcEuEtHfusvT5ziJ8a3NbGWHTF99r6xEY9Ha
7jRHF2+R2FMSy74Z8zzsDGUJLlSyc6i4v1muqydTxn/NuPzVjZFJeae2DxqMUapszjapMBobZZLh
wIT4wY2M9MdAkSibLAcqUk2x0ubBTuvR3egR5aUaIsC9LPcg8gklv2g3tUXyyFrciakSaN/qOXQP
lkvlE+J7tq0j7DFNG7LSABe+afrgYv1wUH1fh0K7G2pzQohee1Shwp1agohZ2F0CvIzgvSprc2kb
z+P4Q29ZJN3KVjiHKe+wPxwhKEsfnFE5aAp1NTRN9Q7tvI49SGCcfkP1UK8ZCNgGfyWxKUThGbhV
HpkesdgU4fc6d+Rj1pm06dKfbQr3npPZEYgpB8Uco8voJr+ngpj0ccA7d56rf2ZkMFWruz/CLmx8
q4/aG8VbbW+RGnkKrQJUPq6cTVioxjvMz1+EJFX/mLhgUgv6G3cdAVP2kqNWVphDDG3nqZjUkbwS
Dne11OKXGpbK2loPtdVqO4TzgGPLFeshqHSYLqN7DhCr3LFR0aD9JQe4EdtEDCx4NFN9TJRWt65O
rXttWhgpXvPEfVpbPezCx2Agxh5Ff1m7DNQHezsW9aZxUu3h9kYLyxMC0dJauzTDwvCtzdLT+oZl
9jkazMysXeJDqQWL22fVPaYASqsZV7e1VeZauM2coNitzZGdDfXq9rS2XF3rHrGSwRCw++mzT59c
7di7hYDJy6etBxYlOx6N/GV9Q+go0zatUxU2Alewqk5eOp3qw/JpynIYB4A/BdHAcb0CqHs4BSUu
UF8fGTrZCfPV9PN3zuOh9GN3ekwJcMdkafqjCWy85WR0yvKIma5sk39EK/CVZu10tyNxz4Y/lTsb
r2Ca/mRY4515wnitxup3lGI0sZ4DolV9zCndA4xR81VoLXyuntT29drC0MNTTSaDv54dVCo9ahNb
xMu/MN9XkGHklJOvwAoCKVp8Xw+Yo5Rb4lrLbfqfPn2Kcy+sXcy7hR7fp3CE5RW4eH+b+yyKjYdT
dsYjnRUGfTgtx7WZKG531GboIesl2iCMBxPYZOfx5/VFQxl5xKX1IJa316HcQXcPMERH21YrnX1f
D2nSMNo1w3i0w8S+t3ijX8dEQWauQ0ArzRB1dD6D8yzvABGMbnjJsacJ2sKH9dts+YLGLcTmf32e
7P4pcyXYouyHGKVPyh0tnb5TtKb7bK59rSk3UmM+W1tq2JT7uYZg99nUA9415/sA4sbz2jUaM+W8
LlF9ktHCx9o3zcFJK3gw1pZslf7QWrLkCn7oeujF9FxBDnn67EIFeRxY/3uGXcQvtsNj3uKdJSYS
AantUik2hvC+Hlw12qulMV/X1hg4zZWEiH2pZ3Hqz82CAsva9tazZcwsn1k60FmTJruvPsNN/7qq
yqTXV81NIwfZ+2t3O2ts1Pt64D7CwaOnWv3VF5jDm4zV8YKjj3rvwyC5SE18fF2Qsk/BeaNp9l99
zgbYf/z80KYfMKzARsi3RjFd9Dh5aUc3vzIH5mRi5aceEcRpbRGOKVRvfelm0V1rzfb4X33r26ym
/CXbINxoFfn0WELbt/XgSFBCG0EACnX6KlWBpEstRg6bFI3qQyZB9QjSCnjNTeL92pfHBVhlAsU8
KsrKn+qANJ84D47rxabh/AhLXIoNE/pPpYp2mzHMbsMulg85V/cWoPAJv1f5KFNMbs1ICXwVOShZ
D8PZ7syeL4CTEfSpDYVUmFKakA91kslzkzjH9eTapTmGBnjfuEdtGqrrZI5nIaOe/+dgvDXmUJ3c
UXawgqYwf5JhtS2qraIO1aZpbLnRrHCGeBQ0O1Mx7Kc+RaKR9EumvKluLVF/a4ygRA/fX4Kqf7L6
EMf2iJoUuoRfQZfsrAjDg9Rip1OyAiBwvT6MMYE9TgGDTR7VPkQ5oURwutVe37SsQfyG1Ufh/mgS
PfdmWMI+WSEISQNm87XaBz8Gdb0JB11VhhOMiTdN2vE+ZEIA4FahpENS7nv9rM54zbWaYlBcQJ3k
KPts1N/ZdzHYwF7YVIZ6zbvsOCm2cqm7CnlsPzjHvEcAZxhvSTMkbP8c9smwPfM+ch5zbmmniYo2
eEcLmGiUXl5MLZopTx2NDk8a0HrkRM3GrXpCl2fmSDbDT2p/06LGfVlM+CZEDGKqTXSPoXExm0Td
KQN2wWX8jqfrKxWhTdxq1a4UrXPuc2OSAAG8/DpMAw7wwqjPmJZ9g2ExHgO17XcVGa8eTI3g2hd/
+JjohN2K4eH7PPi2aVC5LRXtkrNWza1RvRkZnzzU+Xy2MJwNI0giuTJvS9JVBwSoh0Yb5El2gdyq
pjNsGtsOL5kj543a6t/CkfwAGFPdNiTzpVbn6mZB/7jVuvmmJHF9IDavvWCTCK+EOWWbNXZ7qcoS
lEQf0G/NgR/WU3+BSHDoJIaMrUz9QlZ7Nx/dY2FMNQlPEKJEb0aeEaONkH13sOqFERh22tYcyMGC
IPwLq6afjHL5waRK7vNt9T50uM7HnQ0Ej/tGNAp0vbRtzxpHfBKga+ElwY69M5jtDYHaRv1Vp/qE
rs6U5wGiwVFZAA+jua0ram1ZVrNE4TbqqINkEcYsBQFnx3ho1Tc9/9kL5Zpl6HwxR/Gz5AZ7+Z/Z
MeoT9TeVmTCVeK6pp6mstbuJwsPktqfcK+SQwr+xa98oovjSFXV4CkdWGLnG8ztFpY+8k3xBd1ju
3ioHsrJ7PCns+G0iH2BrpGCoopZyH4npl7MEkI0O+VRAgW0EFPpJdmgQuMle2Mewj0iECBHTaPhy
aqVckJJvCAEKf0jiP01eERIbmwfm8j6FVIK9ldzxhf4jMyJiRmB4qg+EcrS19QIwonsJ7LINkaMP
Am7RmDmNwUNslMdIMg4mikm6X9/4VQcmIIsXPE3VS78E7K7hubY5WZTqkXYUXqSHwdbsYOpFms4O
RbE7xl6r2YZp6viQsnZxGf5RqDzgxBDjKASU8bu3huq9xdacSfvQFQG5Jw6aJj2kBqKOyFNdlsdP
YQORZ76xI2l96p51ZRIDmeWeCgaZJWrEj7ethUK9mRAXP48uALvUu4mqcHjHWIXps61hKAU4RVc4
S11GmJeEEcHNAoyFMK6i4TFbwOs5C3fCXdxn6/5P6AQ5BmUG9EZHJzgYjymIh8E+mm389hHMe52G
lKn9OyAajKH9bhsCLCMpbFBn2zOLVvUxmi63atnBUO4UAlg0VcE+Er+YMAwoLFTOY6qn+xiJ5gLU
SJZiN2GKlrfPqJfvIM2NZ+Enf3QnHRaoHlhHWzgnJejdk5IGzslaeDp10v1sHPdSxQyzZkM6qJrV
9WHGYanVItKYS2dfd90Psg8MNMEi3CpVOj0NZBVdbMDjchEQh5n+yGznDP9hYpW9hMLpw4+RXTvo
Rgh9icRA3egCrykRUeRJDVDRhiZVt8o61E5delYq2j3U9RJSnGtBumEy2CFmPtkFRSm9xHML69hH
ZXUOKE+pbdIk2VdTa+57WbsfmfuKlqlT2+D3LOQGzTtzqbtQZJTfsdH7hZWHJ30MR1+v1WbDTt09
9BDP9hY8UHgnlKSUgM1bh+DetkpAD9XcsAJ8ckdreMkGPIpsWpjJECZshq9Frojz16EeSvuzKVj5
H4VEIiZn62oFrB3dwYLH6OQQPWvX3QUE+PqRi/uaxtDns2X2dDXkUQxM4zzLhLIpq48/WaFvizCd
TuqMfRNGUTctCf9aS0IUUp0LfsTrzcjujIl4OSzmOWYxahfVlO1t6MkcbpNl5KblVmF7kzFL3Vpm
+yq0ib3LbP6NcMKOSsv+o+szVh5W/J5mOj6HZvliGaPYjUXM/ns5BM7T7Hbo0Fot2TbdLbOb9BSx
PThlgR1vjBIBAGrs+GwJ86aHBuoNd+SOIgRsgHEFvpdsB0XeZj0AXAOD4f7H4EzLDysHTCwVaaTC
0BJNa8m6goH5n4PSUS/q8TYl85VHNcJSK6hgaoy52wKzkNdgY3u+FAKUWd/qwUmpCdxCI9FtUxeN
ddjDxprCYWLHGfBeoJELhtJHbtTy3PwfY+e1JCcSresnIgJvbsubtupWy9wQGs0I7z1Pvz9WaYbe
fWZO7JuMdEAVJEma35jT0+I0DrXDt3cjqjRb7CpH2hz7fr3JwzJTF6CZE6bwSjqkJ2cNdJFnFlcQ
GadhgpECXOmhM7tnpcX/KTfjZKd3VT5vBTMXWnhoWeDP9s4w5XAKZvdhTDWNoWCXPXpszV3ipnqb
gRt9xmsDtGHxIxyi9LOa4wXjtX+6hU/jllUCZ1kqqGedmU5Kg3I8V7uXYOITBsDKU3a+1EYDPGBQ
KaEC2NMHKTDVOaa1yxmKWXvFHzo/Z3FJlz12zq62YuAhbCkAgivmbYFiWuQUNu+FvTXp8u4HDUpv
DVBA6QBWJQ3XQ3LEv49ZYD0lc/gWIgWH+OgB18Vy5zgjBPcFbwRAe4fNXnVB/zdVUN+qfzGvaa/t
kB3rseYzCSowcRL/qCaQhFp4nHV9dsJvRV4aX5CQR5Fz/KQngXVKB+XTzCLAQm/Fzd1cjAfi72pn
nGJvDNmt33nx7J3DyHqI2UrbpjqySq2aI/xngBi3r66pT3daGr+OKrPUsAqQUQyhDC8mTZWPrk3S
cD2gQG83BYggq7uDzYY3WK7SvglHpNOvbnC0F2C7LtLYysREwKSf1hZcfZ72za5Ibe8JFoDzqE6v
Mwi+JwMwgp0HzaGKky8lAwPkK7FQ7Es2UyU5p3rGmK/MAGgquBx3bsj4yUiBv1i7POiMbVUW/Ql2
RPHamXVzwubT2kpST5wGvHFtbcJGae4ZLvN/2s7e6WXw52Qr07GI0/mK8MdTPwP2Nl07eQyQcnkM
Gq1mZxgpTKd30r1V29WxhAZuBLAzlASJuYyftzA13AGpYCdkk7HAhXcesz2z6EeDdQ568V2WPXYh
YDE8rV4xLWvP2YKZKRdcXQjC4mw6j9GCG62NST0DjAgXJKkEkx69KYrh7+N/siRfqmfLa1dfyoD7
6rXQ6XAITwkF6NnoIKe1ugp2/mFSDQaG4WvcgBTwX8YmSA8BdF67NeAWDeMLQuWoG+J5d9PVEIyQ
4IYykwmDGzsoeS/aG1LQ+SkkyfGPyW2CC7gsa94zWOWXSFTeaKuCS3aSaDKzggQLi7831AVoX7fV
URAqleO0QAoZywIc6oFbBw1eD/4mUbRlHYHcACzWnl2Vb46S7xI1cJ6nP81+AMW83LhmOaPEVnyi
jdf6vBeoomSOczZlJ6kZOS13BlnE4Pfx7XISqaWF6rSxnSzdya9M0JpmAxbhs8VU7xg06lEURhxv
C8l9OIPh/Nktz280I+eUo0Yt28ESJHL/JYqrcsCWFsZ3ksyy6hiWio7/zPKbcnCfAa4bJ7mk/Awv
eAyjakCcpK/2Xln+KcelYwDHfHmMtycsmYKXyn12XayFNLrmjaXeHZFawZMJ0McN+yutAdotO9Tj
lI57Va9/CB5YggEYdVfDr2M9FcmRrBpszIgqJ6WPd5u9bHrfcF6hGnzvYS7uvQave2QcoDa2SfMi
z95O3MeBdZ/DXBt069YQobfH0J3treKSOkz/2hDNtvWhgR3WgVA3wU4elzwNiZWay7auRKUVWKHu
s6/cbbyizy/4OnqgzyS6BBARaBvKsdKYRaEvmMwAEYA5p8xo5v27qBzt4EgBEtk18sstOqc9aCg7
Osn1xqZhjbrZxW3yZR71i9y5212CWroprHTayb2Wu5K0BfP/VkN8ZYFYyzORIyQmebfmIGkJjBTH
kKYLgWgi+jh0n+TB35qm3Jq1NUhJzcrnpgLDvpNbIT9S72vuTxsU+pYVdEa5VvVHu9iGIHd5u79m
7vQzwCvjgCG8Rat70aq8hWkbHvIZonOrT5/0peuQz3YW285xDmaQwLjubVTonCjhNugJWUle/D8X
fvcbJIrtFWR3PdRvNW9PDzWZHKSJoe+kC5Dve4fc+MkGkDV+SuHy3m7uDU7x7q15B6r4eAcNtvGK
CNbk3ByMMNfmfeyG35UuU/frHaYTvOiOC6V77VzU/inDxPIgv6X3q8cUd+QDGo39vG2y8K4ddAWY
x9IPLa+1HCmx/8zzunJGOCBMdtIS+jg9MIRh6rI0BH1E2smEY702n6WCXc1UMPXtgATbSVrw2FnD
acotpiXVPncGjI/cBVz5n9e1i/Tsh2CFvdwArrAAUta2N8f3rr4AGI3Crhd5G7q3pVuWliTJNa9g
9WfpkSx9dva+Uw1gVtInJ1DoI6W+BOvb+q6J3qJSPlfecPIacyst4XYItgJH5a1t2CCQvpAJe3NE
ofu8vuFrW5Y8SQZLK1T7/tAA0juGTnSQMlMau9RYj//YBCUtT01it2MkfYt+KJfkh7xbsy0r2/7d
9WArxwZ/ap4DuHKbFHhMkQJy620QzsuHQ/cgmgY6E9VJP+BDwT494wJ54oOtYwzqPOZz++wwNmB+
eKezYjGrxaaFOpEDShnq7motWNV5LJ/zwe0OpjkzlGh0dacGBWs3PQIzGzZ4D8IsmPLFLtKch3oX
ROWjk1XvHrxcVdrB7XVa05K5NpO1rUiVYkjbU4/9oDRGCeqlu5aYnkBfMmM4T3L35SQFeMYJzArN
rveh1W/lLYHVTq5E3+UOrvE1txBRknnLhGvwHlLdN1u4FCE3rIuV9Mw6ONSQeME3jIn+OeqBuyNj
spd7LIE89ngZniCUyxx5Sv/IJ/3ixUZ2UOfxmpglAmVed5JORqPXbuHslqjn7sIiuH0BjPZPSPnZ
WU4oT15i9PTtwoaxo+HPefCesJdzb5hlP7FffDzPDrm0iLUzUDXVOXPc+vv0dtR2/QTxfr2LZebQ
kybLZyZzM2vnW9CFhFQCL+AruGSDkbiH/KhUYW8NyomBLsqoWXu1XnTMZLAFXrc6Tq5zngDmsJ97
hB6JRnFkbzMcw26jq9ssKtKCgj03Xbt1wnCpH2ojMQ5yfvldvh2N51Z/nI28Paim8SxPdX20Esu7
7mdsTNFmLAqU/qGQ/56grR2HIt9+Sd8GdkxPSxxpmD6A8d9rmZ3Dzm/z4R5BdvMENK26CGtniLrq
Qlv4VYZZdnu+8iTWPmZ9MHyg/8J7fGNOXr2zIEgji+EYOJwUvAQuPfgOhcB9yS2TJyPNOlBZe7SA
B/sFviH/dOZSYe3R1yd5a9BLf7/ehLVUYlLl/38qxmoj7KV7eZ9kpCA/RpK3sfialtgtc46w/WBA
izCDDHSVzj6peCxKFbnsbcglURw2edVuUfa1f8Pqbx9K+Z3vRhm3Y8vc3QILuGNDEHsMPvQyfmVz
hKVreU0W8/l5G0zmd7RWWE8O++RUNGGo7qX6LeovX9AIMEgXpLdxnLRUGdGtwZo3zRlbDhpKkRow
sWUQJn9nDW4oSUm/G8vefn05jzBx7scCXbeeeAM8/WCzSzVv0est2IT6w5UfYtYX3dXVs9xsGdRJ
bL33ax4bQWheBxBA1spy9TW5Hiux9TGuBev5Phwb5Z87hDrow+gzpeNEwg1skaTlzeOOJ0zjl/Lb
j59LrdhEyqC+G0bKI7y1vPlHANH+LM010lUH0PTyDMKuQ3JDWsq/R+XoW1cFKKc5uWW6+0gFCWCG
rFO4D5wQIXhI6VqwzgGlQIK1niQH/+eg1fn59uuXlnwje6zvzG08c2vMkuvpecf+yT/vncRutST6
MS0H3c76rtbHC3w8StHY2GjtV21Galb6lXX0IMf+W95aRUpv42yJroE8jzUpMTnuP8/6bjojtaXi
h0v9W96Hs364UrB0+BjN1V0Io295xfFwZq+imm9zVXnhJWApBXImNCIm78sy2xqseXOGJyj0O+pU
rUH0Vkm6Wzn5WvVdiUR9MwAhxBb8rUXLy7K+8R9eqvUFWl80yVsPkyP+M+/DYf92+tvrOucLub+I
QfuNOxeHNoa1y1hYPlxrcJvJrul3axX/Vv1D3m0+sZz2dgU5z4c6tysMiXenKcMvtfPCrXQNMgeV
2PqNlj5kTUpsHZCtlT/kfUhKPb9HMKD/qdVIIiSFDZGPl5O9d4a30oRvUcmV9MxSNtPqrMoOule8
rN07YCpo42tamRcauaSl52csFLCiZGWWe1s68gOr/T1+YfWfoUyDMvBvutqt07BV1hCkdynKGRIm
4m87eZISrN2tJKUpODLpX+uszWDN+9CE1tOMQZOyZOHC9BrU2dx1jp7OW5n/JgAMWC5KxtegHaLD
7Y2Xm7IGt251Tcvt+s+kFKyvriQDFlJ+d9+S/nAGyZuzBOyElvAarZ39bWB9K5fnsx7Z4FXC5C07
WyyMGMsKybuZ41pNjpVABgZrUmIf6kknuua9++NS8uGQwauU/Wzcgwp8qqFS4BogNVgpNzSQHMuH
q8QRr32RrsvPkiw7yZ0pkz7PTrPqbJrMsU7yhNcnenv33y1mvhsqrFUlJg8/KnpW9G6VbotcuYPo
iRFHyKToaGUPs1eyHYOaizY9yCt6W6eUFjDOetx8lRf596pWrQZ7rLPZOmnYHMzz7JwgEQxLHNKa
BHXDbuVmTftWoKB/FlqbctEddmYLAzI65HXlw9K14Gjq/lU42xYbAJGKdo3cVXkudQaVSa+K1zKG
ZyJ8cn15wHOL6E57W8/8cPvlpr57RLep6+2uy5xForfXPGJzcvbMaS93WS67BvID1qTc2A95t1md
lHwkc641pXj9S3oY6lsba70NNoZYxQW5/9YV8Xg0EALc6zBmSUI9Q4C0OOMzSamls3dmOMj0LKWe
B8xTTxK8m+rgJdKyo7acQ03q7L4M6nYjteYuG0/KXJo7tc8A6Q1DsWkiXnUJvMw1t7YHwFMDU3SX
Ju5BjUIr3yMZhOEyM/s9q5Kghifn3OhB8wgni71mRGMhnmcO7kWxepf64+uCaP8UQEr5BP+m3qEa
N6LKQVLyMgSPsoTtiXpEBSK2q/RT7DkoC5rd/RSjheAAWzjo7O0fPcufn9Kq+Qnf8dSbWvk25iau
Wqn/PS8Zktf4wF/8QAUpnjWvvTdbPzxW69nZ9QM2HLQWdZxh2ARNXX+pZzC9TMnLz7qa2lsUdYBX
Rch2qcViC2CylDznVoV+k6ruKiSCUYYqwXFjxFg9jEsJS0mYCQw4CoSJdmwKu3yYp6R6kJgEWVE4
6J7lOcLCLMJbRRzsygr5IX8avplsnh1bdZHyy9TKwI4EJY7dsgC8cX1mbnERo3qtQvg0fIxEVRQM
d21WgAny2oH5cFO4F5AabK95LLa3qH5N/RQ9DUsA0SV68tXkO7KaylmyygyTbnQXUeUqED4zLHZr
nOCpQQ37SWUn9ClVNG07jWPADIKC2PaAVqU29zLHUhQP2c00DN2DlnTe47wEdQZsz6Ztwa6mxloQ
6lm61UoHV7SB3RlzwmxuHHV0Yfy/piSaH24p0Bwo/zq0ufX4KrK8R1Rmom0Vtht0T429o1nmbpqa
HI03wPSFoZkX2wHqDKxV2+m2nrQbrOCRwcABvPTC8q6CanfXLMGapH0ek4I11AFpIxtuWqlf8tlM
ja1mGtpFgmIK/s4s+krZTh4sdy9MWWxG1OC19wGMuvbYf0uG/KvBVjq4cOj+vFsmfGaQiaAVigqV
mH7+i+3OL2Ge6N+mJgGtgCDOazBmwK7RwXqcNfaSrSmxrpWb9xe9j9tTmsbFA49Ag/Lfqp+aUaFx
Zal5rxr9a41q0L0bJY+DXTVQX5X6U9yzceQg9riXpBSwFfoZ+fV8X4+bHuOOzbRUj7UUU74YLNdy
HDvYZDkKtFv6jN27g638u5PO5lVOVTem9uB44QlyGE6dGbJoBz441W79BW2Q/ArDObmdtzbm9rHp
2n2uImuz9bFY7oPsBaPCmUX7omGubJtXiBbNJ7jn/QNLx2dJYbTbfsK0DjJUNiLWtNSQPMcoPx6U
uK+qix4XroEAtaH9sGKxRBUYdHfop/V39cCycpmidiIFDkoWZ2QwE9Bs3ArdVNojYpvaVpJye7JU
XT5VDpiw5f7Y4wjQpVoGevHRHn/d/k6a5P7RLmo4Z8v9Q3AaRF42eTjQ02bGwUQ5RaISVMEMw31N
S2sbWyQk32VKsZR0kDt2wyPAGRB4ATrXrNX/QD+UTkmvv9Z1EJ56ewjQeA+r72V5kPJ4COtDqqPa
VM2Kw4K14uIWznrguQmi4K5bgiFB98Q1/OO7gr5PsZN5C3w73kNhiK/lmOFhuAQSkzyTWXYBKQBF
tViLGvwG/6OiHHKrvR7djZgD/l8OSd0BfIWqHT+epu0KRG6fx4dSZTVw++HXSW25yFSUenOXtguP
gm1H02phwKJIeR8tQY7AxL0kJ99HsTDyB8jraszi+lJcqiiXb9ZKEsNB78qHr2MfmYNjl1WVsKw8
PDEmRbk4bxZQfJSlpPTDoZKUC7eojp4chMBvh8rV3h2R6ea+KwFofCxYftVUxpAdn+fC/ppiTwpy
aXbTaztV6dUdIwAnGsqbXcY+o8puxT4pQu1FLcPhztXrP/JQU18Gu1Bf9LB+6OhgH9ibhumC6CBf
v95A/8upW/1qAy15czNOxWZOeZ+iZvAWVcoX+MjBoxSaZXDvF7H9JGUghfcphLpP+VJzrN+SQTNf
NT8qPmvJWarwzcle1KaBfvkQ1ul01wdaej8uAeJ++rAxk5qo3cwb+mzQeEtS6kA0ZSPHd/9SkwH3
Upe1S5hL6Vvm1ehoa0a7laTRN8PJwDV1V5oWivgb2+r6T5heIV1kjfo+glD51vTYIqjw9Y4Lv/IN
KFi5szPfPI1YZj6V9vgKhKb7ZpU/Zrdxv1iK216yMkI6yda7b80MkEJ1rPwJER20dMP+V+DY7Tcg
W/pujnERtxv/VQN8hoZtO4D3JBaH7X7GGha+8N9Z0CJ/F37I0y0HVGw235WDV+/xaytRmHOK10yx
7EuTdhOa233xqsOY/oT1+0YKFWBsryAwvsDkVe8ly/Yb9hfcoTxKckRN4qx5U7KVZB275tPMLp2k
5IzdoN6raL3pMKKvwTSDSyis0LjWaMVAi659VNjs/J5F97jbgcVD1hNp2X3lD85FSvrW9/amNli0
O9xOZp+eB8GY6K1Xq34Lxye6SNKJVBuYQtRfJWljRIQPpO7fSXJWph8u3/wHSU199kR/nT8ZMfge
fwxOYTQoz2nWqveRD4049LGrGvLqCaDPHtmJ/rn02s9J3KpXwArDs663vCoxqvJV4t5JBclHF/FQ
KnX2IFkSmKgcRTYEhrrTMVwtcI/N7OBZqsfQ0Z5y87lpioPbuRWGhfUeGfPyak9OcY06yHKLWHB5
VVSCpqtcZGbVaRd7uGjpdtQ8hpqDFfhkvaIQln5Trcrbo5tZniQJRwdIvV68leaIJKXRgyVYqmn9
5G/Q9ANVk4+4K6stQPEq/QaKOjtCx3cOOnsf32zLuOauYr2YYebcl4kFwGKp1k7qXxNoyTOfNu2e
YZ2GGxExdwlmLfW3rOA14Hf/zlurSMxS2r+qXteO/3a83gKA6ez4sR7n5mFUKuDShYv0Haguky/R
X7nqfzbHwX5rnBF9oFwv7rLQsFE2rlIQccP8pa/cZ6k6GuldHRne17rJ1Z1bx9Z9WnoYsNQ1aino
wn6GjvRTQfxqHxdbF9jQnVryUrlj/KPTAIhZhts8emYXXBTbSY5RGqovqKrUGzm9M39VS6/52bFv
BIzIjNFhnIwTa7Ylqrul9ezZaI7zujsIW2r5JsnqAmVcNKruSvrUO7sMd72vx5cacfLfBbc6Ulyu
ufBIAD8j479T50CNd1Iegnu8k7PFjkumXUEnrBzzfEtKse5pyXjg1Y5uNQNNf7bMxDqq9gB3ez2F
5ZhXG3j5xQktZZ9qhY4t1eCcLPC+Z7xumjvNMJ2DnWTT04SPy65v1eYzb6MK9Md1vjN2fkabR/nV
eK/ukDAkHQvr8Pxit4X5E04iYpEm/Tytj5c2SxxIKsG8r6uqfoj1tj6ZRjVcIre1cPf1S2wJOgd9
LMCqdHwwM/USWSy/97/Fwfg5iUzlLwWk5e1CWa4hFVdYf07p8CNUFOerZjcZasfa/BLaaIMzRAke
oVC7x2wRFVcVP732aWwdWQ5IH12oQGCcG4v1Mzoy25/Db3TA3yEfKn/qAT7IoJMYYTMITwLX/CtD
GVnv+tfgxTKa9lPfgVlGp7h59VrmhF1faY/gNjrgOTgswbtydiyu+f5J1w08qEZnkTRQ0+w6a112
lZjj1GwBIoFw3yXIuuBf80lzBu81T72v2hQr92bvedwD5HvrMK0vkuwMlOdyJ+7OetwjTKUxLjt3
JVC3onG9zwGE9E01hOp9X5X+56iev+lWoD9Ial4Q4I5uPUpVT3OukWb5T5IK++DYpmX6ySx0/7M/
s5dYWM1LaTjOZ/84+pnzLeZTeWxHtT067RB8L/RjPdT29xJEFpY5VX0agqH4is3dtrci9xPzyDtM
HoqH2lcQzw8gb3R9qG1ueUtBVLDjjLPuwmQZj4gdTbxECK8ZkfGX2B1aiKmFTtB9Xis0Rm3sKruz
DgOWgg/dEtAwpl2DN/JOklLAhm3x0My4bWFZfQXsxJWDrgLdgOHohrW74sFYAhsp3qurGPe5U82f
WAX42pXR9H2KFqBHC58DHSgk91L9azwP0/exjqztuORHS/7/ru8iubTW912f8wBP2zaBi+Db3+df
8//r/P+7vlxXrwaY2565N3Mr3g5M2J/LYaqfdcfUj/aSh1xG/SwFOZPfW55UQSiyeS6XvA/H8uVE
zkrxjrHON1ECa2FbelWjHmgZ2e88FftoLzcPazUpHGPP29Q1fIOgfFSy1oIwCedr1Ooh2Du867se
HZtdNmrFowSjyfMq+jd9ozXVXg8T9S6oIOLRSUkChXb1rl0CSdqGAun+ls6qXc90Da3Hv0slf03K
EZKHtt01jwC0rVm3M63plE5vHt3Hktv1o8f+A0Uy71sCn4lGVeZnz4dLqo/Op8nuvR8GAnSsFnrD
o+W6GI4m6K0UqRqx+wqbGOLxuSmVg6F78xcUGYZjx1lF8PQNWtZZrhFmwPn6qrXuccL2HvxOY6Nr
OTfmFY86d+0zuBEL1wHDOOhNO170OkSz+x+HnZu5jhUWkHOZfEmBBD1a3XsXkBVM9N45m6lZIq7T
+s+ZkyjPCER3O/3kYSOWzDOaLgbaMYiQO+aGIQi8mHisj0qV9Ucmf8jiG78qs/2OxMjwJYpxgk+6
tn+Mml47qXGbnf0xNR/CQMcTQynntzRMfwE6zH5xcIgd/EUxTdSxsP59xk/maIxd8FAVTfNcLIGh
MjwMC+QSlwqGvlCRGiAbVls+aCm8eCST1f3gFd2D1JdqGDztMY2cMEBDnCZZPNmBzOMl2yfPAWId
e3wp0ydEhzCIsDBGMzp1POCDVj9YQZccK6g190kGqcIYzfnOcUEWw463r042ROcCKeOrZ0bWmWWP
4uJN83DJqnE8K2pUXjOjwNjH76O7pPGReBoc9y4pJ7xeaxZJoi7xD3HbqjgwqPXB9YoRoiuiywhA
9U/sT5T7NHa6Zx+1J3SDwQ7S44AGqvr+Ze6w+sHceXyNLOSRO3PTdyGLUkGhfm7Yg96Go2q8ja6L
lje6p1/wnuk3VTSN9z4+VEhQ5+mumsIIJSz04/g2Qfjw0/mPpHH3Pn5kX9m9btC1iRau/Ry9gCX9
Fdnq/IeSGH+w8Au93ApYKA9c/ZC1fJz9wTz2yxncGP8OcGAlFg8jEyp7QqQTiMkfBbhEvTN/eGAN
mAJmwxVt1PGpThx9UeOfEV2r7z1r6pBC5g1gZlSeskZDSAbxvvEhRq2FQfl4yk0levUVz3lwNNi0
YgQfmj2UO8sfTn06TF9Nm7mTpgWvbsGbok15gWyAOn6NAADug3LoT3KUHifn2hi0S+5ow461xOIC
Iyhmqroggy0PQw6/3dyyzAlBRKkisXeZ9lIimR9L1upjJvqEXGA9j+RVlQsPjQ28bYZj4INVtlg5
tkr31mFgeRl9NUO+gluSobfNuuUA02NJomjn7ae2wOdySermBGnJtIqzJP201jawE+MNJg+Q5GyH
ScES6HmI31NpTuV19JIKBwtiEqx1JCZ5OI1Tu9GBKA05aKz/w3EzglElBPX/dW5Jvru0g4/AmZHQ
5l3eeohcf4zK+ZKlX5spDF/pc/1NETvWWffhVvS58aJ6jn80hlDZzjmP2fGK+MmuipOk5CDT8F7a
LvPuLUs5IV00P3hdA6Wwzdsv/ehUG2Nwgh9toLxCKPL+NDXtkLt0B+iAbwMt1yMqIMrbZfEvFjMe
UQeJ/6iiOuaz07RfF7v7bWJ15T3r3FcVEfd7iALVfa5V4QE503mTmGp1vxZIKQOs3/VMLHmK1tmq
3RsQGZyblzPIIVJxTfb26GycoWbP8p+LfDi1MibwhXT/LQWjimDmcpH1BJJMB/XE5ld82bmD4tx1
Y4ABEdahOL4ofQiFRHeeTJQcn1J76X21AoSBGbq3PJi+WCql7slhqeDeUTEuiVWk/m/JJQ+n7uE+
WgLJA4Kp7fFFYxdkKV0LpJ7kVbWaHcwBVwBJtraR7yNkYXZdPLG8X9V/RBAXvEKtv2nBBP2tL6c3
p2TSXk+N/5LPeb8DKtY/612MGqYzZo+ugahKjIjb/WT1w6kAVYuCYwRmH9uqs5V6aIIsvfjgqNFD
nqrVIWOu+6SitcuKAavXqVUrLKwX2Wd+Xbhlzdv9ktgooFizaX7HU/Sr36T2z9LyLyoLmQFKOPCa
kjphKP25KFsb+T4WGdjQ6H6Nk3fn53nx02jiH4rJKjW9JQB6UEOW1eOGZSK1YCHpmc3Z8NmvhwZN
cyYQUjo6YXkNM6iAUppj4Xnn93OzkdI4DTM8L9GUk9KptdOHWjG/J8uZ2PHIH9O6epGy2HRZc0Jo
iTF59Fi2qvIQ4yREPLDm6FFiEqhZ8G3W1eq8ZkkMN9RwF+PjcztqLVWdzDnGbERtJM9pQuQm3Qbe
KeKg27Xeeh11yO4bs7Av/qxTd45xpYKJ9DImXskWkc/miZZqV8/ttKsKjwrOeqQd0xmpGCmQYHRR
DdoqS51aUabqsB6j+crPci5RtvvnNO+qWE4Mh0xOvp6tx6Zj2ztTubudV4r9NOYS72rOtqJsscMy
d4btQQRbTq8MNRRBGKzvDpSC2yXlB4aZ6h8803y75RnyC9aLT15CE/SdTj03Ybv71/+01v59Xu3P
LEC34fYblrsgsXc/dvlxt98kJbeLdmX2GCPsClX8aLWuei2WalLBN2uWeSQqJRJMcvslarod0g3D
Hx47QvdKNxwYbWCnNjb3TRJV2xoDiyCCahY0+Q+raCY09MA09urZDv356HjdX8Byp12KsKIa/ez1
BOtI08aPwkMfzBu6c5i2f9aZ7x0YM11dJEyjSo92mj0tUrbeT1vBIjvuNkpNR47QrIkcvuuxxtjg
buXWyRvzzBMkvM9m03ubntcOXY/ptfYrwMXdZy0YORk0PxSxk4debe6cGP5lBeqJBZ19yupWYeo/
wmK4U9j1nAosESckGMplw69Q2HRI4Pue4BEzTfWSa6Roz3WbKE9qzJS3xM/oqfKvJmMR7OWWrGHs
oUmlyf0tT8PEZTMXQ3ZejwpYydtlNZJL+KYqT1IAB+1HO8O4qtoeKuf80lQvTWoOTwMDodap0ULP
mZIPM5ARxMtifkjwWSkxWcEhB9uDqnNQdmjHzQjV1PTAG1rpQ6+NOIAtwZT6z/UAjz8rrk4wWKD+
CQpWi7dwzMaDXqA1Jnk5CgzHGZc1Fkz/zutmBhJImurHChe9wrX8x2wJkKPwSqd6am3kmtIWXZyR
MczTvARRapQnd3KmjSTpQYynGDUKCEPNLWvNb2zzS2S1xkWyXKXS0SUbZ+xCm2IveRIYuq+zTYRm
o1R5V4BinjE1twtLtqUX7O9ORX6WC0ueHw4b22uNXTvV7FgvP1IKo0TNr5aNAOGSZbGs/uA4ym4I
wvi5KPcFhOCnVtOiZ/bMf41R5Z8HzbhHiDy9GzGrepLAndH6R9bKOqx56dTnmLihzJ+oSqxAafQN
PK+7S2Il1hOL/dbt2C6y93Ph434Uts02z10mbX6Kx9Bsle7xlsYhqTrURWpuwflSHpaWfl0Gz3Hj
Ps4eo4N+rtgrqjrzyfMS5dGKrsGSMKL4dzBa9beOVcvLZKbLtBC+D+5/ADPWemOCylE60/XKiRy1
sPGuiJ4wvOseymLa3VrUXEYBWON2gypy81jUWfBsskj2rMfFS+kH41WqScCQTN9gC1SeJCl1NVTW
d1YFclyOkjwYFSmUhOSeOdy49dTAe0pzw3tCl3u+GEb3PfBrVEKWfN3Jepyk4o0fuzD/pRoKmGd2
7sN7qcHI70mNNOMazbS/YorakxJ49hNkUecJB7Fqr4UuXgbj7DxJgdYi7qmWbM5IUgoQTDEfqpQB
I84bCsqxYctWsmFs+4j+N+mtu7VuyNopZmaNc0z1Kj64E4gJ5CzD5xI2xA57lmRvOCijbZ228g+G
Z6Acjn7LM1LP0bPZNnBDjYT1g5H1UNdIMRVavEwkYOwy45aFm6c+j4w2ygA7PAWzEH9R6vMRHv4d
W5Lo633JW7z88NbwwN8t1io+5tAXiWHXnLF/fWkXllC3QBglJsEgQMklYFILcFIyka7tjp7OjvcY
I/hSTK/hDXi14LxVht31V1WfWWZpmcUuxIc1YIwM1UHSmbAeejP7Yi7Eo25h0tTLT8CbCOaRLfwj
q0LYDTVIFgXQ3b1IoFftOGNwVC/6G/9E9dT7GSU6GhhNjuyjFPf9DENUojGyM0j+JzHbHAjns2mH
yt7tjrkTFiQJOiOxa7OFKHfxVozYy3VZlTmifYLdAQwz6AvmXpkMBYpd99fUmX/6qEWkRXUcsf/a
WdpLgK/jpej6rw639RphB3ZoNfN7OJneflxQtQmnKbwrPU62l/+73m2JyRNgDyvcmwH3SsEl7ap2
+q5OAvPUYtR2sY2iPNtMEpIqrjeK2h0H0/6c8q8ta4ShD6lD5QnTBLSaMbmLIP2sWLu4hsS8kNLy
BXHtLA9LYhmiDfsKWRC+u712aVC2CCqbjS6jRIkvSce7dzcGijL3zfYaJBQdbasomc96PwtuVWj9
NLNQ2RvWXTHU46UJ7eEWGGY0Xnx9uXPZ9D3T9OoC5be6eHmF6LhEc9frtb1ExXpVYhIkjl+BdvJQ
w1iw88Vix1IaFQQdBh3/2rBKz8nPUYYQwMIRXf6mBPKH12SXGSjLaPhm+guHaV4winI7iv/h6rx6
Y2WibfuLkAhFAa9AJ3c7Z78gbwdyTgW//g58ztEn3RfL7t3boRuqVs0115h/M6d/nw4rgldVOkv4
3zvzd53+9+XfZ54xE2/FAC+Ldw0nkA/WZvv774M9iuQwCvucb977v+vg70O6fTnT4tivaX/5e6iJ
bMIdYpdq5C/WYPpLNJDaxPs71fVDYfQd6aNWxQzYNjX2P586ozmfciBfDMnzmm58iFYQY/D34e/L
LIVCbKTab0dJOZ8Jhhz8tXcmUlG0TJ0dtw4tYrqGWi1+XBKtm5BPHepuyynG1KMD2s+3V6gno9nA
utQj5MbWBM4xSr/QOt+Z5cTcaH5d1m3iwyijUbo2yUXihbmOozGg397781LelAZbROW1duhBWT3r
7RCwZDS00FEWm3Y8gRvYjrarfs/0vXlcZxKEpEsmrfM6dEO1FzRhcLGPE1ksfbxPB4IoSQLXppL+
CDbBkA2XRSO7FaYhg8VYtF2kDcTCTOYe9j94uvXZEsWpahr0OyKJ0l68t3NLZuFS7MEvpTubQb96
GC9J3Ok+myOTyUldhz0DGcl4AfyKnySjpavptF7jDFGFWaoAKFu6n9stI3qwcOEiUdCcDtbGnMk3
dvuwAVHRu2iNk/rtHV4Yd/KISuH/r5N3iZc8C1ICtqIq0+GaElGaGsjVkw741iL/fCE0s51+s4iJ
bB0nVaBW2z1EsG60ZjgOZsKLAIcuFZJXWiTMivezwBczv3juJl0SBEk91n87bN3b2mIYsGMceary
g6UtDAJr+P3HWTtQUawB/ccPiudk5y7M7zeazGETYdNxV2pPwWyOCx4N+yZ/eFx5yzF37xUIpCMd
T/2CmZb0DJcEBr3ijW6Y0mVmfowBBruxq5O1NQqYU0w9JdrvEJEt06nr7QoyMzlcF8n6Y/OPQdWz
UbYcsjUnuqnN8astoSOZ3KKBMU+ENS0z/cbEITFHz0SIIHqp854EXMmcGBPcYYGcYAmGwtdcLwI5
bEgRWMu+MofXiP0ihPLqk8tMPmhJC8flZ8nWS2FCrFOAK2eB6GVfj622L+M+ul8grq+t+68pSNWL
9fhzmbT94HIQnI0p3ArASVrJGa/c3vaSbw0Oq18rsokNtb55LYIFAqSh/ThEJMI1stKTZaDkeZl+
D3HBDaylCKNkeloMd08QLvaRBCuWJnS6rZyQtPwrb41xv7ZqDJekaPaa+5JoVeXbWRntuqJCn5mq
vS21+rImfMN5QBlMDeM2VtkAmnI5jfonJ/8k8BZn2o3dY58T1dqR14Wev5Ne824ME3gWAEmuRejx
ML3gyLWAHWVJQIpn6VMNGsEKf9X3CEz1h0WVfuYkR1touj+B7JKZeAEk1gpMkmC+CuqjVg+rjPQV
F2KoboxHw4pt/m15jb3pM4rbDqhT/Z2tb6uZA18rki/MuWXYm89EKD5P+CXpukBLnc8eyNSttzGo
0Q3R2tQyOkhmmIBlZP4i34Awke/ZbN/UiqZ94V2EydNKY762dKp/1vRsN5E6PDT9JVpHAmSr5UA8
ryRdtkqOyz+Ss9Grn/Jq/DBGAuX1YbkTGZX/uG643hohkGh0Gn2CFboCMjniGQZsGHNNBF09AgTL
PideJL9rCAXWLO3UKIqsRBhtMBx47fWwcBD8iRQ4W82+K+3onmzDYUdrJwtU6zxLVYZWNbIQaGBo
i+KNjPsiNDwa3n03pH7fl6/4RRlyHDhDqzwlLwn3puwIEt5yYnFGq12vFS/A/O9Bp7l+/zpJCHRt
mjN3P5/c1Pyutfy7TM2vvrUIC+wg8+ucoVC4D9U8Lnu3pFmQGnjZ3QIfUbLEbwYqqCqB/c1L/ahn
7U27CVXVsjVif6zeIXph5hdOsMr2k/Dh3nU7pclt3Lm5nZLMT2uJWrIZddtYnWqDTaHEIySB98F6
YdWUcZAZp65Mbx2MGH5T1DdlXv+WlnNqW/nZpxy8lLhL3KIMhV4cMaqgB0UDeS1zxFy9O18NpJnF
oKrDFgf6brQyiDzzlIdSI43e1IbF1+xKhZGlfbmQjZJowoieWjtBqJQ5OPKwqO6JmDfa0KU4oAIc
7BUlM6meK6XvBaneezeR+IfxrKQ2l5lWv3l6nV1NQZy4G0PsYbISaOPFy7IORQh/5inp1q9ayVez
Xu4nGZilbPcyVtcraM5cQp7ryZ80pLyuwVi7dQ9nsDbpqIn+lEcRNm15mFMtdFOy7t+XtPnw4uJJ
NuNFSTyN+vySDMWxx4OTK66JbOj3INlA00yXBHAghjbAaF1hh3nDCVzrQqvj/oQqbxfHtq9nRNwF
Zhx8aKABZFfE9scyqA+yqUvfKbTn3gVkM6Tme1/mXzM4PatV78yX/WDbxRdrHdYpPY2ifFoYIw8K
vX5oRuDlKRymKcdRzevxKAgRO9S0AfD8WWhH/XqgAQlMrT/F43hPphEZgi76+Dw4P73oQVOww5Kx
TdR7JUD+AlD2NTETealXYJuKizlU9zloHt9YZ3snPO+gpHd6L3sAfdCGTrWyB3j7OWb5BXtEQo4m
aexnQjHqG+aGsfA5YNNN7sgmQtlBFR7sL70cLrk+v438Uhz9XlNMGJA+ixev086sfI+Yyxp/HB1e
+vjGIJm+ts3DkM1HVUf7/tjP1b7nZWGR4ORP71D59PZS6v8ZFLDT3KSoVMeBPDW9J1hMeZe8hvU5
Wjn9lGo/p9y9sxv9FAURyjn+tEp1r3IcLqY33I1uEZDncN8M8Yddcm5khIzohrl4d5iph09aTwGt
GVIeBNGfK9cGHQGw8RVlQ2fMVDRq51o6BuPxIDhnnDxOy3V5Q/RoRx2Q6mhV3C7jqxwQldfCVT4c
ntsiU73fOhABdYHhyCrjp1oWP82gOr8cijlsvZHESIYOu0Q/Tbr34FgUkUsCObuKp7PVU2U3Y/Qx
Dtx362juJTBvp5+uLdQ7yCl5COJOagXd0DYCJYp3CuTuKwxCjE4xEpqFdthNFi+yw8tI5MnKgm6U
4Wg6HgP/rutP2VyG5WNfwoiack3fmxbMhr5LHwiAHyLY9mxwVJL33reuxvFiACLjNGYf3Wh40sQC
dtMbP8QAaXzRUnwv40fXe/t4Ainap2QUe7kXFkgEHQ2OAmN8WOkaNw9FWCuyoI1RBEZdL1Gs82O5
Tu6JkMlXJwXeww4+Ts23MVAbLzO3Zw1fJ0svQqtJmJthKGZcLm36YLD8hEwn4Woiv2dN20uc1r+E
jCa+MEbaStZz1LsElVT/DMh17toxJWGQCBalLvmc1fUYt2dJsRgP1c3k0TQkXwTU1TUDRC/U2i8u
TYvAjresCFN9LTYngNyd1I3rsdXIJczdcUsYZDeXBEhlPRzV9jU3W+6OOZDdqt/aU6koxovcFy41
mCzwbcTp74SePZzteiNk2Qrem5qf7XreGaatKKwIzUgd2A5yvNNm1ZxSLb+zYgpyMmkr064OFspU
264zBW0yHRjStnpZhghCzzKJ/8G3gp2a49lLjJY7gItG+0X0+0zr/BRJS5EMPNCtvCkbMGYg7oVf
4LY9rnbchT1ETG/Ogmy1r7vRw5s6/tjaFVHLl5Rg1goRGuAj3ru82THKeJdNQuz1qn0HsnA1VivE
53pDNH+0guBq5RkM69fJcyMcKiE8UC4igd/qMXVnnYKZxIJeuQdMSzbRkM4cZJLhHrkwFWJ/ZiMI
yGleyGyX5l5Yy5Opy0ubcQcmvMK5IFSCruSP7URTWAwQh8tdYshDKtXHqq5wzjwXOFJ9ckHaXWnw
OhElfsMkBraRlfO6ZFZpWDYJ3n7VIPNt3rYAesib2Z81Yy8JPPI9W3sUtdhPAG63Rar24aAyCrVg
oD5sdDnSP3IWNs06gw58nxLrnym1ZR+ZE7BkRkghGnI8LQrwdlSEtsfVX2vMDlCYEJuYML9CjT+k
CYyk3Pq15FD5UiH321CTWDeREG3wgqZ+n7q6CVXOCXNSTn3N4ypxbPMTweWHDOXmPOV0rU0a9wtR
RblpPADsK0OsMgxQWkao57W9/YddikYcmiaNfTc/CBsuraHU0TEmlzogawJQcz30lOEtM1pw1MNZ
S7na6k74fdE8Z0XFOJK8AowZrjX18zx4pPoiUviySA4zieNQO9cbiYW9Ed+L4X015ZqFGNkaLtPx
3qnmd6efvyCJHtdlCaRpfNQqtaElzyB6Gb6IVGfDJ5mrgD6I3ojHKXfux95lLCMrryd3pIHS6jSy
vffMHki0L62naHgYhQ6qG4YoCWIk7uhOFKqkui5scRGG5NaNB/Kc6GN0unPbcOqY6moOk1S/I3Dk
2ZxIxfTGah8ny0MS2RNeQOeehgoBLlkEs3l9c70HV2qYRMyNxVcOKhiGjAKbAhN8XRxmZh0uUGyJ
OfenbqTfkBy0prquimeweR7NzujINRl0TWLtVGZwEpsMnmqm1U4zpRW4V30MsBPRD+8C2eDeiOek
cnZzq79pRUGrZTQPkYK5pyLC8AowaK0zBvE0fCUt1nvbOlFf9FVBgTE7vk1VyelrvtXzE5W0DXW4
IKUq9QKjniQ/hjyEwtOCCG9u1VpG4LrZ9+Ikbwl9ymUZy0CbYANmnrmcnOW1Fmmxi8xDIWhIV8yh
MoMa7yQ5MLUY3/Iq3hRqTv5RxrvmyS5gQ6BX0hkoreTVaYeMIdJF5s9KsXvbpHrvm5mSY5IDbcKe
9nBCSLTneDCUv5uIjIw8aW6GONlbBInsvUWdm9z8V2gM7CYZ5PeNN9QOXziSnmmI13sNj4rfcsfv
PM3hbOhxK81zf1Mtew8K8LIgt+PnasMoj6Gz1YwFtkwiFHS1sp7ZvyJCC0nT7zoqLrqjATXPGpKF
IpvWU9ofEwAbPqYlx+9q83u2wE4Vz4Z0KhK3jA/H0I7OqtBPPNw8VvNd16BO4XV/w5v5pKKe962Z
3KwghyH75nlAGiwUgvW2S4hwvVPsptyKDBxWn1hisH5Pv+Rb3kQeEcspa5RB0Hk5OS+eoc5LB4wE
zhxZ8lZ3O3Xis+LNAolyn+aeedC2yOWkWS6FrUN9T6txn6ac03Rq/6aZX7hHsYFgqt+WQ7nr4uXA
/6MLPsaAb5MTsULPuWFqIQlYhxcGSSN/biPcQ9+eem1d6xVt+8kpR6pNjKn2iuOM6GpGJ85F7nFM
ZYmKLApe7k1Mtmi9bYe95l2X5kdr4KUq8Uwg2D7UvHh+NVv3WpEjGQrrbaJvacTzFJL+s/FUvPiS
2OIpXuXRKCjQRUwoH6sTFQCkPc6wrgm7tR0tjMaQhBGs7rwkvm9+WHgjOj8zk5Uqme4LwUlNdszT
ZDOxKEJ/SzqCGhazJg9qfgJAWuzxcN1lznShrcCgn1bciCIeQg6Bl3kjty7Wo/EZV+6nM/Yvvc6F
mdsvZF88mrIKRUxOIRHAUMAJkl2u+o67hbEuHOLH3tLfxsH+pzkTujJOt94iuy7TEWMy9n9nTS0m
JqZTO97kLRxwFgBscBu82XiPtsOrq8WXFVIhSO1LbsoV4a7/alq1bx3tpSCS2HcSaw7mmsJbt3Ez
RFwtVDFjVXuMigvdt0VxVUfDv0owQpGMK1BK7E/d+OgU4myVsg9MbaSmqrDf6wCqVaZpodjyeUfP
2DEKThR9Vn8lZXIEXHHVpclez+3vxO3QqTq6gCSpEqWYHsylucklgaJdW5yaicjUUW92uMI/c6PH
LmqS0G2nuyyn8ZwN+N+iCnCwveNXOI/JrZNWmITnS6UZ8J2kkfgMPUaz9RANjFBE0e9aaU8mUUJK
1smTln/ATKzs1Qy0WMeNNZs3C+yx0BqML2ccTqaXPtYznXUmAL+HaHuxk+JjMabXvGKumrQF6Fc1
f3M63yz5fF1n2POi+JMS4pNg1cR36mlvN8vH2GxzeTobuVZ6OALXGva4iduO2nxTKtWBLl4SWgvS
rJ6aBMCbqAnJh2eTSJH31aUsiFOq7YfSnQUddO19jeeL3oKQ9qprkyVcOO5hqGs3KGcgd9WwS+f0
LS06Efy2dvNlW8W/qGnwWpr1fQmtcXBKFhfZkbZkD+Dxzms17yLy43E5MattNGfmjB5NbcKczuQv
UxbHZQZLmJANmmU6ot5YTVyNeM5XYYU6PVUYXDGzINUc6MGwqoykxDTfr7FzZoLyU4r2o1jX2wnO
F201ec0d8ipzaG3aGHpVjQfTjQ9mlwXOPGI41kiLytYbhpeuoNauh9a2djZ4A/YfgzzKInBN7q5p
1acjmQ5Q9LGBK3cEss4f1Vjeg3IQbxz0FN+iouMqrq6t4mUUeUiA6l2XDG/JRAt8uwTXhYgpjCX6
PpZcKMxP3KxFdEARf4uc4Qbl9jYClM8pgTm0ojV2pBCdC1E+Don5XiopOOgllLXMU7kelCcxsDFW
6eOfVSDWEWUQj5sjp7FHQrXfmiH74vT7xBTocAKbT6byGoXMvbzZzaVronfKA/wYCSVKhFB/0Wjk
dAZhK+Ni5zu3NI+4jJD1ssWiZGhj8iG1S+002g1nzVdVou2uo7MnL7sKa1vOnOmVty9XUDSrKPJj
1V1XtUaDgG+wc3Pti3OvvzALIdLIPapVY26yBFlJSFas3PhqSmcOjZAT6O1rQZPZxBYv9mHpS+NK
K+hgtUwi0IlwOKi5ic54hnFYFq89MR6X+t1CBpMyrPJBW3qg8U7eH/6+/J/HwNBn3Jd9EYUOIxyA
+BuTvWogbNwpa7IMtvQn9eaKFBg3ARbSUUvQesupdhhJZ8jpQ6IjGwL/qWON2pG/Z78aFKqjiFD6
gNhztHlZi64/TFTo3cweNnUIkOnwSL7w5zgU22QXu8+qzSdhTN7BiX4dMjuDpTA+8ZGx1/TY3TJd
xOQcF+/aCFC1tijt5Wz8RJXLTUOFXUbRPysTY4BE5IZgA4RnAXHWK/4mybLktlfpvJVsiXZOHDx8
kfOVeObX1GPfXliEozE6QWIGkI5iNXjmq5cD/bb3zaJdt9uPS7cOjCWxT82Q7z33BX4e2MOKZIm1
CqYlu6y6fCib2yYTk58V82MV030uXPfUNQJJ07nNTabJHfe7UzYQ/7i9W+ziPttaB55WIhuq7iz0
eA76zuKO8EiBZ6rsinyMKmzjVtHDH0KK65nb2jpVkyBQx+b0drTiRACbwNmhS4gEhtPARM0tB0Jj
3O0yu7ntsulNlVvQosqmQ2SVv3O69tcDpI0YeVu3OSlbsccGu1j0Byxr5yX6W7o41178a/YWPdmO
PDSXA2eTuhXLY/ZYzi+RlUIXcjmjJbEV+4xY+2qA5aBqFbhextnZsWefnuohS3XjNfdYrWHHcrpF
YlEl+VBGehYj6oucxA1n7Cepl6996RY7rRMpRov4DcYII+yueWCaSQ8werAMbqZDh9ghlENEqjHY
ZM/dZDKsbvIem1u3ddUIhrTz/ECQKf/LPFv0wva6Kz9XJvnLGakymmiugFBhxJ2O+zwoznAauUtu
VbhBLqXBRNP0ZBQAAXUL5MtUN9iqEKzs5jvPWtgv1XwsFnRmo7C9kylOQzmM/hLTmOpXxCfHyT9H
RD52m1rzK0wPfVEnpzibtgLafLcZcfFRK2NwJ6q708uSxopp/6u31lP00aKwBEauUbsOlx7NEpts
dxUzGjhSjNxHkquyqhE7R525k+lmYr4uwKPS7LzKhpK+0PaQW2LN2KL4pes40y/jgoGMkB+6BEoF
5Z2vuny8b8lMD3vijTYg/xld/jq226AY0W0URA1jRtaklmpO2dRC/GBHSFoRBe2Y6tfDrO9Lakp/
cZicTlcSy4V+6zXCOgh9bPcQIk9rmzm+zKtdYhLYssZsDnEs+vOM3p67GNyzXL3ICpOpPjzTNeP9
r1asPyiyUdpnV0WNrM65FU5tJolemfawGKBItFV6GRz6p22HaN9YSmMoFh5k4ZW7dbDYjOf+DUTP
rrK3+rNmNG6dTnbOSlqk9UslV+vomDVuZlEvV6LfekIddhriN/DwOXlHXVuQJ87sxk4kXBbaLBjA
7hECudE4Zkn7pSy6MnCMKgpArlR4OZl6bbKAyLYKANR2S94Wih+RL9zCVtHZgRBiy1NoL7bIXgfJ
axsZgzxmaY6BidueMZ+XTvIXtzY/knkilJhYsqzRkpHu9Gp7NsbivLyA+lTnuL7XkVC4oio/4l3Z
JXkP7rvvOO7xs41m2RM0MtF1pspy6PXspNvUQRZPR8HBnXjhkojVUVQHmsUWjJi9N13XCeEtzMp+
6lIQ925GuylbXq2ZqcvJmZ77iFlPbEDdoSKIhiV6uFXpypO0X0FKELJO/K+x5Bg67ngV00NFOPRM
wCjxgmwum2/4zbxES3Y36aNG+LTLBMzkErtRMZjQNvhpTRQ6k7CRkYTNiivZjsCtcSMx9d9ci2Vg
uVGVeQJUUq+UFTbXnGiMbxXbn7r5O6n1G/QM4RaAwu32bu2lDhknQoeOPoFv8b+FKfd6wQQFLUPo
NT1DJuge2jzdzPSYJSk+WTLt+kR79zrh7kajI3AtzetrOn/Orlhd0vEEPR3aXoFuUOlwzmG4l4qV
c+0BsI8IYGLkIdv2KbOi5UpGOr0Njj6iwpLjxLXaa7Dg8SE/Dlqh7zv3DsYFhaG+vEzKOK69jiqs
uudhoiMi5yEw46oP1OwZFIrFym8fXyf98F5IWmTWrzmldy6nfQ7B7IrTpLAacRwYFQ3oxNOo2Y8d
c+O3MXkkWk2YNeFO4dxr3109vVsxuV5FdJ2PeCvF+D27CPpNhgSPu/JpQBQg782D+1tJxA/reYo4
HmbQG3YM6Hxq2/Ra4ixn5RBdUGbZvSYa6Pn2wiW3NrVfY0UJjYkzn7Mx8fum+tGt+d8w6VQscj4a
rD2HDbo918U/vBukV0I/pd/Lydh0ugf+ooyrKsmQX+zikIDAxWwY5lp2LHUCnbvIumt7L7uqe65t
qw1jXmR/aTzsgTTBjdazd8kwzzeNu7Nwz4auEqRtjJ/LUt+yw2ZUwZYvGsbnurrCB9Lsl2wb2B04
dxDahkF+bb4zhqw4KmSPpu5FQdIivSa1nfIZwkkR1+NtJZnM1b7Q2ucPLT7SfdVBO4mbqafNtqrq
y3E2NovgaNT1GOsm3hVDXw+xt/a36fbBRn0rcdJe/T0ki5YoI5SHJpf8tf0WQROpY4n9EU+uyVpK
sLqreVD8u2kJm5Z1OGqMp2xMM64D/bUHLxEapukEsXV0pbRDsXqvcZoIptzQtOu+nHddxEGmnJmD
yPxO1e2pVf3T5DTrwcysdDd1xY3CMkbvmO6c1RXtgZuHYGN3zOEIK3q1dOIo4VhjmdIHU4E6vLO6
fryZGvehqHhBq7Xwy8bobgZvaMjw3rts+m4Dk2WgvQF17LaLFkR+ZMYhUf/m0YAi7tCWz0bjxZI4
C5v+o2khuTDRRSlU7rzOuS3piIXNKvqAonUXMTo40WKFmbMFbcw/WbeEkZwG4guv8m5Ue8DfOBej
G2+Nr2PJWYVj2T43mySYtRw9xpivDPIHKHLUD0su8CjHvTOs7r4dc2QYGb8UC/1Pwb4UQ5DutOVX
kR+cRZZxk9rWFA5VGe+1gmSE1nB/HRuPZjm8qGGKfAEGOXAWPXD6hfXZWr+Fco+dRUx29utILtC1
LL5axWyt7gzUfhohRtUSn2eree5yzBQDF5fZPzHHcfY6HD5xlOyitIPiMZq+44mvbeKEQhw6Se+Z
VhCZzsXEeV3Qf9lNsTx5WH6uGFR8NraY8bjR6LbXvACO+O4Lhi2ZI6oRX/cqcoHaZMWTJ+lTmw4Z
RbBArmS93E4W3QNbRO/JHQ4UVpUgmtfdaGLdn7rrZcyLA7aM0zJFt8SFMPqCFpEbCquOw/eMl+W1
rOyfblXXQoy3VKlgi5NzHvEMrk4NQ1C/z8XI1b1VZ/RRbmWWCMrZvkQ5sY6tPZwMRQ56qR61ZTWu
R7xAJj7gfZ0ey44Sd/CsHzO3Rr+S/atWDys6V85mwOtmMpnZYnrq3OQ80EtDc/s0xTBcDMJis8Rd
9toweGG/1oEnEq6W9L6AzBDErPV1dwCrdMIzyVae6ybz/c1HIYkTi5RF4rT2E9vjZy7yf0OXrFz9
5mFueV9ESngheet7ufYfsYUImWXbOH1GB80i48ms3TgQIMpQGOjY2rzMUzftMT6xwl5lQ/bM+//g
/Ouazgtj9AJkWkT/3tN9beZYZcc/qlcPven8NMXw6i79I12IKDAzDU6+Q3CWB1GqjTgOCGNz79BH
1UgNlgJLNpEHrj+Wa8uRX6fr7ETWGVDaPyOa3aCt8Ilt3axqYDyfk1oRErtzmpQE/nC1WMvB4Q6q
4vpQsnBHUnuzxvQXuFmF8tyqQ61ja2P8Pel+Kqd/JWcKNbqqb1uxNyJ2TtZ06MresRQT9OPqn5m7
eNPVbnRTLHW6aMhlYO602eJntAWDXWR8O+YPDU13l6zetcKSFlYGaASs12mr4+n1kitlr4afpcl1
U2ukVlrlRTKtlldteRgWW99hm7OpLuZgrOTBmFUMbaxpiWBpH0y+MYQ1bv9cXHUcSmMmOkl3TBi8
9tqBFf6wNNlPUrcbdGo4WZXG300qp5CoOJS3HMK2DLRlfjHWxDujbASqJ3vctVNjp5zqKWm6O2sk
CAJMNb9GGs4lXlcXtZx5b/ta5hyFWtrlQbroBFdZ+QWm3j32b6B/qqFjpWhiKMKdcE4d2kFrdnNz
O6y6ca7KaT9XWhy2OUVZ0x/ryqBuRRNOq5R3T1U7N1mv05IFKEraaqc3w1XsEtwe68Qu4DgyPK3f
eYXGuPL0Vqhu1009JcAQ32kGRf9c1d8xDb02I4zSi7U01BbzUw7trdCHY+kVy24wqHeLIZfoQRbD
QgVElmi+G2LrXyPOscWqSU6gQzvs18PjUAubMffJ+yEj5RPxS7TuCx2UgyIGjpmWs8WhNIkpI1Rs
3jKwcpvM+m06j7g9jFMTF+XeQB6QpbxTprdZeShHm5YgxQWva9OZr71Kn3BYUo7CobKHiUGNSt5U
q/UYWdmDYE3Zu854yLv14DXGVcROzrBoMNY0yIim3GUZaiSJnVna+WarrBAbJV+5McVOgy+mL1HN
meVO6+SwTMbeGQaqEsRGj8wCv9GKi1Ddd5RN33lPryJbfaN9KNpx5KZh5C+q38xEfqfK/hmnGl6/
GVp60RyA39MvWwArtJzaZfIPSZaGfVN1iGfarVWvT4ntvGSOOuqmdWoTSlVtMC/gdxj3EHh0RjZE
u3dH//JrCG3X6g0bBmiIyRN7u2WH1ed/XQU2MP8nLEEOW35C1L2XDkpcMdSva+SF3bKKQzIYzx45
rG3rvSfj5ohPk4s2Y6TAaEcKRKkudknuaW0icJfusw7FbYzqW4BHE86r6bGd0GKGmGHY2pHXDI4R
aBc1DyWDDL63Lpdq9MJ0tUlR4il0TC4WnBTarO7edrsHyy4/u56sMk13YO1jSNOnJ08gL1seYwW2
+zgPBgWbHbLk0oGGkYANVzznBHQybgJezLa6z0ofQw2XaktqqErNW2k4ZIbCDczQ3McmOm5bHn2B
17XKbV8kFbPpjPpErX3fWv2N3Sk3oNfIsZvQOl9rrbtilP2uwtMzuzgf1XA2R7rBMe2UTvuC5EDU
I9qqP3cQJPGlmg5v7Uy/vCgMzqXOCQmetTE1Gva19TAa40upI4FBRdom0g8ag929JylKKBRnplW2
NiA8qRTshB4viANUv1H/0brGfuzEZXQceCgNyZA5azZAC6dG0ByH67kRw7VRp+M1AsRKW2/WjthH
Zr/XGnUqe9E8ZELLHzhWb5//PVD3zD/CKWLblBEsyCiJjaCz9f7wv//MEzU17Yg1bG//HsIOQB/C
Fu//fZNsjjPWcVft7LVvHtBh2gfsYo+NDrzj7yGLeNeb1tOP//OE7VkFAaZ7ftsk/O8bIaQzpT+b
2unveZit1b1qia/fvuvfB2ZLjgkDlbSt+c3+HutlPwQ47GwwLv/3WJG6gQHU5/bvGbC7FtwuGYK2
nc+3Qk3/+4Gz3b0rqvnq/3tcUBuA0plpaP3f841WQrEQF/qk5s1/DxdEq93EOIz+vunf40W9ED2V
2HecRfaN2UZ3GZmeT22Ecapu5uHq70vp1fmWAbfuUpWNT/+PsjNZbhxZuvSrXLvrhjXm4bf+eyHO
pEiRVErKzA0sp8IcmMen7w/BrGSWbnW19QYGj/AIUhQZiHA/57hXBelBL4kliqBveXI07oUaCIsU
+k2zEM5w7FUWXzl0rLx6EQDW20kzTr14A7HBXN4mDvz+kVqFBM3ml61SVOcS7eYqX8r1ijeyLuZR
vlIfUbJx8t2AgATufVtmW47TykKaEczTY+/pL1mp8D5U9ckotfpZzqMxklBGVT7KiSwBqK8Unr+W
vU1sLUYwvbBq0vwiL1ZaVuuk4qeFVFYYLlo7R+uiz+qF7AbRnF94wWhbUYOZVXz2yaIpBHVFUus+
T1KPA+cBsSFIoa+bxoieCLGH67wf0jMp+Bk5UBQXJOqcZR5E3TVBUnNZo6rwPFalvfBh33xg71Ut
gt5OXxuib/zurP4tnNCzc1LL+SgGSzykSpt/NqviB0VloUtW4s3t4uzbUAhog7HxXUwA2VM3/6MZ
2FFk5FTIcOSLTi1YOCb17A/saB6qR6JVQHIzVGhMOwZ+QGlitjsd3lO+CcmF/CARcTCaqfyeVs7F
AeH/NerjT64Iqy8qZwJ2b7X3SSd3+5DE6biOioDSKJ5WXigmj65m6rAEzQWXZVuQFFAqJ4XNT1eW
F9mhBZrDIuEXK2nKjioiOBQHqcJ2h6lufkUwrGwgZktpNvMEuaO7q25wUdT79RrUes6BT5NHs/oy
DxdT5ahrxdBQIZ595PweOcHNUFrd7a3KDlH77UbU5LSki5x/UFRw/l1Ivj8vwbPBSN9OXUK5SFKg
T1QLyrZtacWUBC3CIz8zZdUoQ/yMiEG0qDSr+Zylykm3ij4gR3yZXD/8o8ysLwC8vbfe1l1KIDfQ
ZnsnJarilQdF5MbB0Xt3zeG14/ef6eTFje5j73cfrRwpl9BawR7gHzQl00U4hf1psPV8EQT9dPW0
KF97dobcTlZ3e9D97oaqzf4TZU3rpVEm6iuIwhjBpPBcqslVTLp+MooMoQXD7klNkAtsk7A88cUh
URTkySnh6LQx0Fo4JomZbtoSlZRUkODKkn48JpbRbAwBqkCYJP9bU8uOWjvqG5RtgqPm6faGH4rz
mCQQAXIWXH5lewHoZFNA7d8aVhxe2I2wpdMc+1uQ7tGVsL83nMMf6iYYr9I1siaFqMyfrkNXv3M1
oDlfVWp8b7rGYvVtk2fQU/Ejtc82vY+2KWrLhDNkGwHPTVcWfbjqKRe6LCqVrJ/fXzK9prJy7E8r
PZr6i7xQXtZZGMhJrKWpzX5aBxM3MAprU7C0Ubg7JpaNqk+w06NyuI0LY4LKru5Xe5Lg3yeq+SFU
RaQfrP+5KTxkb+ApcRp0tzlVVMBY9pCB4SVcDFSFl4B2hpVs63PXv7C7B6OP4iY5Ifxkm9Mby35E
nklafehnJyTKttKSE8FP87Yx1fOAMzOHvFim5VO4md/QvQ08Z0Uq19Z37S8/8h9LHWm7J9lUeK5A
0q3a5hUl1Ic0bZaq3oOuIIDSrJXY5H9HOchwBRsRPqYyJcSy9PrJ4bEAEGBuJDaZLG52XVYI8BHH
vXlKE+F8Qk3z5T6F7MitoHmySamjOe0iA9PXT5o/qlsZuBdKypvgi/l/aQwsW90qGiF+OVA6yovs
gIdKOngePE0F8PHEs3fBfAAtw8o4dcR/noKsBNaCauBnooY1SR4rP+sFQhXWBB8nb0k4Go74IfTc
u0QBxBuvJJ4u2zPHe0buQ3325u1uWUKLUcIWf5Ef8gJVKGuk2rQ/inIl29uQE1HfFm9kcRzEiQbK
q8akLjOLkrNa2CuH2uHb9CBvm5HKpWLokDK3lINsquKEXmnfbmXrvb/zIK6lmfLHu3ZpvmuzdFfb
ZWWy6l1iqNS9Gg+hPv68qGp9iVr+1skEL56FjvVRiyEfqEVSfCZp990yC/uL4ojXRtOanWkb5sbV
4nDlZQaqH2jAv5q5RvoMhofQXdbTQEOXqUqjNypeUtSYBRNUhrKqjfHgorLlj7GxBBXO+ieG01iW
2Y+xQNSzrfWPgVWrIEhzlxN7r+z7t62udciKqqTuH9TeCLZ+JjhaN1C7XD37UnjaJ+qTK1cEs/OD
0JEZjJwJQMLQrsusSN86lSTaqKTaWoHC9dn2F0yQrdq3rgqKvVZW6VqFILbL2yB7dcdxRzBSfNF6
I4f15PuHLOziq28Gf8iXm3SX/2A55E9OnnUnPyDLMMwD5vcBgpKcVgw2UNiBuUFO8muMJOlRXgwx
tMfSbIHXWi4SBwqn9BKA5NHQI3N4kD5wOedbYNpw4MzDT/PXFNI9K4q3LEvz7X3q1AAWbCpds2pL
qAHDMO3QbfFO0hIJBDSnQ/ZemnEFigV46q5365NDQrDZ1URAQIep0SIvlept7MirxsIsPzkTeeto
SOsveZq9AfPov1Gi+diyH/1RdzaULBFQwT6fHnIXmsCDwkF+Dkd7AfyWbAAh4wbmTLfP4Ik38JRn
cbncKVGY07XiIaK09Eaa944kVTLqIIOz7Ah3P0WvSkcZcQNB6kfXDktvXRdAfPvBrneh0e6lJS/S
xZr9pFnO7CKzD4iXNc4lGlRlJ1x4XRksdU7pHSIKOuSrZTR3S59K8dVFmhITrSwLHx6r3zjSK/vb
EF1LF5UeWE83Z/5PJ43KElZlORcIQ0zy6zVu43s/q/hm8Ro1kILDUDT9etGAw74GSSau/nzkiNQK
rM6vNrdum2VCCAzoDpJwMFf0c6W67mOpx9UjXJY3zsTWBxVaFXpj9rmoHSRlY/DkDl/ER9lpoWq/
BAdSbNUCnGDTGcVGOOBd08YIXiI/d1ZFhziCHg/wqKB3Ujyng+o2ZPaHKQVl4+WB8mNNfs3/ITq2
pEbVWB8y5loBkE0eB8sIl0WcQiACKfBMNHM1MNfZsAzreap8AqeOzgkTkh1nc0TdDbOJH2SvY5Dp
HBvHfyQ9j8BoFKWnorarkwNijRR6FX0tnWxfidh6rYzCgVMRIAcyZdFboRBAmB2cv44kl1oTVHfD
r+BFbiNtVqxFMdb6mdwSEXenTD/0KQwlBDyjS+z76EZpTU6KJHU2/Wjrh5hnBHCYrCWjHeePrG/N
ZsxU52Ty+aycJDEueUr5u0hVnA/DLFmEHu9DWZrupm79aXzI5hoMrTNqR1KdKYFLVLfmJgGC/1jM
l5tfU5k5tS2UnyNkTzOOVEjuTZ8ShJDbyXGvQCS2V9tow+fCRrMiQuhtJU15wcF07PbKzn5mASE8
dHeQbThoJuFAIiD9zvdak8q0XXCwRVod+7DPVkmWNq96FH+T/2rN+COy+vB7zHeVYPpIoYt5jItU
0cGcx6QOMYUqNuvXyZjTB73/wxS3McJLtQfdzX6OKW1wKUkqDlCqvIPWjN6BlCf5rV4nIVHGIlgn
PBsqqmHTJWTX+1s2wcZSaaN1OpRZS5ECEx4fVXUfav56VJ6poz4GiDA8WKrLVcwN90uTRhQABvX6
YYJIu2oHKq7X0WA85kJPVpEVK2+Q5J96voXfrag7m3VvvMFbEKTF6/9w9bP2SW5dzXA4F1700/Xd
rOakUmM9LxPCiF/0Shgvql8VH4LuNyPqvmidrd96NO+3nvdjCq/oN3XlA0KZyo7K4rU68IyF8U9C
VDVX8jbREASI5kvhxShMuk8qul2HKpnPa/JWoEGrUFP1r63SRhm+2k8GIWtvVPbCCg5QRsxNSqp4
T1Ze2ct2iO8ET2Wjlg0uusizN0k/TzxIr9bWWmsrHWrZKm/lpXQtcmVOGz8UKGf89Jc9oxZ8br0q
PIys8+eAn8Y2HQjMaVkpzr7QxFnesQt9bUim7u/tgx9oW9cgcS+H/tUXtOlP3wbt3gc0Dlpkh93g
KC8WQp98jzJz5ZQZ2iVNC/db3t596pF0x3sf2W2rFmItHYVlImCGwQcF8feDEI1KfHq+1RUQX/JO
XuqAZxfwpPDh3tbp7lge73ZiT8k6ztAxk4OhOKLU9G4ewpUkaeraZrlyyZH9NgcbJ2chxkEFX1PA
1UKur/OiM0IG4hyooTiX6ejAEfeNpTfq2e8d26ZDwO/eWhiGsyTTaizlQHlBWlmc6201e8qGugcf
ZrPl2MDTyKg08zaRbjxSDKF8kCZUpnxTGygtSVM3oYwqcDUfpRnZ0ZIHpP6h8HT9nGTmB9ncR2i3
NiY15OJRjG+1RqqXI4Szk72KpT5RSXO6UCjbfK7FdJvaS8320MdtgZ4Sg8h4jCt0hTiPzm9LS1ET
zC3FOPXUVXrTfSqT/Oe7Ned3yzYsXJNJGt7u71ZOmfBusxqB5hKW/kYqoWc8LtZNHoCLnsXSb+ro
s5763SzrECaaB4RG9sqOaUhZ2aWdquJTqqViK60xKw8slVB8Um3lxex1oQVG0Rltt2FZE89eDbUz
AmUKs4WPUMEpZytE6STfIv1QIZ8lvW8DHSMEO126c12P6GwpdXQGbxZwtOgvCfUvHhGQP7TK4L6p
Oi8/egOsI887l13yUs/NwoNnUyWk05s2cd+GxogXBOKjR9nb2DE1McbkNdBATzcmJXaGXnHfKkhj
a1HFw1qO0vWecGQbxydPSb3XKX6UL+kqnfqI0isZwPml/DgmkVsJZSPNMRk/TdSdRcOqLj7Ugb+S
L+k15Ma0icrXbZfqryassSRyj01qkPFQVcjFFLI6UinbOfalRe4l1mwfXKj5PI6pidzQr+5BAcNw
HzJN08giisS+xaPVsGCdhN1zELbdM4WWCB2mgEP9ABPJGwrI9OOXu4fW+i99bKRH6U/Vk3pjdBAt
pVnNE85Z3HkuOaavMmuBpoi38Qxr07Rj9TQI+PZsAIDaVwq/VhWRzNawg+/hpQ27/Ds1nDJwgsFc
a8CEbTs1LkT/Pn6x7PqrZyjie+LrwF/s8qOhW+WqQZnwkWikfSwmraQGkud8jpVyKV1Llzyf3qvu
dUqpDTeqEU8Sq+qvU+F1D/L1bEiKaWeXX/wCqKJSDmzGlMQ61JAqV3lku28AB47StYn1T52rwkHU
bY03RURH/g2535cLh3PUn39Dwhnq9jfkGXsq+TdUsIZeIlF+Bb7brf0yMdepmkxbwAHZUkfY40Wa
XZWIpR6q+ovZ1D97Jy8wfjPVRC+3JI2yNWxn8iSGEr+q1ElfqqNanQDD97tSS+otssnoiCpRunTQ
zfs4jt0bEGjzD7c+1Kky/WhKlglEyGMI5YyePL861cQz8xbBhd4QX/qsDDfoZWXI36V98UhkjpJR
8907s0XkmTLDZrPgHIB3WfYj7AjKQPtNZp9SzVj5gxI9kjZyFylx15VsL10dLBBEZ/FoWPkqb3pK
RgQtIwwvovCLN7i3Cfqd4ZhU1dLm8nqOoz6aJljQ2SrjABRPXo23zq4KtVVVdSgSzB3SRfZ6nZ4f
SCCgoh+ToEIJbJ1WgXU0iW8e7fkizTDt7cNEcUlpyXbpoWXkj0j6OChTixjq+zy2z6lxFFrZOqTq
zUIKsMN0fSkQ+n+OAgCTtQbOQgqhO1P9Yntu8kw6Pby1F6mzaDW9/ozaBmzz7jtq4zzDgL9cgsL0
twHSQRs3TMVz0pPkaBS1+2706gIB6PaLimrTEhlH7YR0KhXQ2jRaD6VSv1aq9hJUSY+kDoWyRuG9
WTE1VGLNSR7bouypAWKMqPaPwZkzBmRsEVyglfePht7YF2u+mDq4RSu/jHFkz4pi7REI5gH+H1jL
ykyqnT6xrbj7t3UdrdWGI5tsk8O6EBT+GLXZRpqyQ42qH8jWW/u7mwOSyqnz7Anypn1JS79+cjtl
cXdAWYatWTx+u09TG065aSZIfXKQ7GjbaFgmaehDuWAi2aY1YqDYdZTtpNnlvr0WUQEaQqU2jhdY
by5HukPvAQKQZj2O4QqlGnUrTSfJXxrSXWfIVP4zDPV13bTWWzEGENi8qzbE5pHUBRL8gfoHMCx1
E1cFRxrZJi9RJOpHOFfQlvFVp9xY+1NV7JpOfAILDPXc8/WlprrxtR+FdTb1ry2xBYgzlKvYIWMG
5XXuzKs8uapmpC5VskMr2Xbr8ItPxqhrB2khpWidPfFVusuWyNLUHZvW3+eJ01wFFdEoq8rpOoik
Tf0pgEN1m4PDBXDtcvoE+cVdVB6Z6ZjUvzYvQBF6r893y/dvllyrBlQu7n3dX6xf4+Qi98tTjiPn
1D/rPbnqeQH85Xl7vblvFtz5m3HeEIB+DPpd0I/JEWZjcrQS/9pmY7dFjiU53tvl3a2tHEiY9SAb
cL83i4qV/kHa9dR9SwOA+dRnOPqZlR/lnbzU5Yimip62FBD7s8PX1Gj4zTadaJurQbaPe+pQ3qa5
z9DVyrjS4lm7b55fXuRcbAq6h3//63/+7//1bfiv4Ed+ztMxyMW/YCuec/S06v/+t639+1/FrXn3
/b//7YBu9GzPdHVDVSGRWppN/7cv10gEeGv/Q6hN6MdD4X1TY92yPw/+AF9hPnp1y6ps1BcLXPfL
CAGNe3lYIy7mDU+6ncAUB3rxyZ+3zOG8jc7mDTU0sw8eob99IvfaQu86HjDAa6WLvLhZ6S5EBd63
fFCi3mOjQpGAdB3EiXmqJsu4XbJJO5ksrXtyw3zWqCWZJ1D5xUbRgvbh7ic7yLlRQDOPkEwuIoKi
ltiWwu2PlsiGo7wzft3NHiinCLZx4E5DjiZHX9d2TdTmlyICSuub42+WJ9SdFXrj+p8/ect7/8k7
pmHbputZhuvohuv+9ZOPrBEcXxA53yvKuB5tPctPfaumJ6pbzPewt2vyG3NLubJGKpMB2xiQDpkv
P5vjykM2sKz9o0Jyc5mZqoXgzVBfvMipkFCgbfBtCzip2oWw+v60i7b6VqZVS/WZ8LUErv8UkQ1/
VfXXNGnaFwPS1DUByy1b3baJj5oPxVCaqUZSZTAUxPPnMRbcg1WQ1hXk/dZ6BWuRLiZHpAfZK/Lk
t/mH4rf5FUPd9W0F0dLXqHrq+w1iHXV3JPr8zx+0Z/zHB21rKt9zx3Q1KF+m+dcPunWFy4Y1ED+I
iPToxfD5yU84yDw+VAspC4h9qOXJz/je3efIotZC7G9+Yd3CFEZHdB+aU/VIWAc+bMIXLrPHlqKZ
c2Pnzvhheev75nzr6D+9Csv+0ZXsu8qg8HZoVhmrzm2mL03zMNbEwycKxKzVTG93bWa6HyxfO8v+
jFMOEXO9gMnp26cKeeNF3bnTF79OPgzEmD+wBrybMAV+cFU9A6DhYkjRLZ2s4dw5TvjY9sVRWogE
juef7d2ZOs8o8HWF8B86A+VHYC7G0jfvLgxtTHEbqitmtZzYn2zzGJRHiHQIEvbRcFX98sM4aBoF
3jpiSW4z/y2B8tFxVmNrqZ9U1P+3gIXsm2mP0UnAYX02XIoERbmVUTCV0X836zy8MtBC+Oevhmbp
f/luoLBjay4LoK1qhmVD03i3/DmZIhDRQl6j4P+1yMbaPqhdJIC4RBrX273tW9YB9LW6AB4GSl12
3Rxk1+1SWRTc7aGKV3VI0cFMpCu5YJI6LjduEwKanNdSn9K2m1yhELhcZu0OQrfsjakafPG8Ya06
VX4KoXGc5F1bty+V00a7e3uBQPTNo/+zU/qjA/ZzkDQ9jiDxVF9zXbCBSyJqvcGB6rLpI9H5bBcC
jF8aQTV+9PqJp5A6hKfE629uyuR0x2xAQdkXnvrY17G69i3kFdzZlG3yAuQXQR83025t0rw7yw7Z
dnOe/e7mfWZ3nvndpPrQPXK6dp+8oTk5tW6jFkbmWUn6N7PiQGdCdnikEJKH4u28I1Pi7GNtVKcI
vZwvbcu2aCeCJrj6rKSA9WZcpAVGudfVvT7/0UZtZdt6rPSVNKWb7kEkLrSOGJyPJg/f6uzcxW52
HinWcoYr89IVg7r32txxHwy7GLZGxlNMushLMzuHdv7S9rm6v7fffeWchFCZQLHy23wxYsAoJ4XV
wp7S5Goko7Ycaup8FJ4VX+VFz6LPU2aOB2n5SIuf/eSjNOSY0EGFGjxF/XBvezfPIBJ19c8/IEu3
/uMHZOiwGj1N4xFmW/a7xTUB+575YV58hvyb8dAX4VHW7iE4T2Kq8LylVVuC+oC/yv2865ZmU1if
aqBhB9RXCS94T8iOdFdpJDwelzpilhtpKkNL2sAfrqwXfrEA+P2jzJ3gsatcaztqIEZ9pK57igmC
tDWQVl721Whvy7h9i9gBcFJHWaRh+QIpBtwCKLrx5gqiJrLN1nLvKR4V7ZHFbCOtaTTbh5S0BdIs
XVFfRwr4mECfPfMCfncl3xTLtoDCb4crAjTds5+34aWPQdrkQf8sPSrErcEspvlOmqVju/u+5Ksj
Tfh1M1806hEDmcQjhQ2XjeGOJ7sYx9NUNgVFpUIVSewWeH/oApReyq5aUT97hWtuR4/C8wFVyLb5
SAWKYBi0a+jUCD+oqUYCbYTjP9/FcxtKIfqRAIY2HpxE8/ZIqGt7PQ3PEn4ggQgSeSDbnThGLQ+8
woSCRBrG3sG1E+c8KTNDiV9RTZxv3RGb2GhUxjqwV7B3oUDdIkWLX+ZXGl0ku9CjKCbP3/BZXpDt
vSSJUx+ldfeAfBE+y1G/5pAeUYCgl8EvHh3AP9dFudhBLw05d35/1yxNp0N5O+huffclUy6jss9v
v9/XVHlXmseudiv7NP++wZwmj4YDhN2jcWvHVn9UtTxbB246XDonjPhQrfi1DcEEUmso/1JmzZmQ
q/+H3XztxGgT1AZSmtuT/r1utM/C9sSnAET6QtihsS/0OF7qc/ht1GPnGM8hugja1U5oycVFgmWi
HjNtskO4z3aILmGnKoSw56KyC9Hpwea+/R5Eus5hCvItuLgQkL/9ukmD+NYS/3kzdzWa86SEFBe2
1dQ9KuxvEL+remCmFuR22Yg4Cm+ibPxiDSYjukSxZe0LFexc2DbomdbogCyp4umRgLXqK6tPdYnH
p1RxNyWbi8f7+kfg2V5HE2vCbenr8A5dCltpcbDrowRmywSMwjfbr+jOI9mnBcnVMr1676jg+ctK
lJ/nOIT0yFstWjZVhaAZik4n2zdZCEpH3ykuRXx1dtyHIhPQUueLNO+XqlQ3vZGGu3tTayf9xhir
aHrVoEhtLCdYmaYansj5oaPvGMbZVWIEfhBm33SOCVMnd+NuHZa2upDd5uwYDWH8qKrBSYnKeONG
kPOMzqD+XFohlZ4JgZAEIU1oi3x5AGAtast33krH+oaMrvhRJNC0PHCCsHHHrVJWw9dEiahF1NY+
VYBNhGu7vHrO0bIjL0AUBAr9MyUoopXaJlDO5k4jahwied5adsomSgahEm8XxU6aipr2ByuYZU36
pCkWU5++pHOcdioLsSys2qjXFMjLVhGFWg5higK5atqoCchb2SgvVBJCXXy+gOq28gdEx366y0Zp
stzaG9ccyJD5IejrwayifRjFH0n3eE8+FOenbr4jvEjqLSnGlezok3zY+hUlJLRsQmTcj1hW3GH8
qOvrEhGpt6LT/UMwIFUJ5A6UuxlPr5NQVb64enyVl0B5aX1gvUoXJdcGvc2DNlaf7/1GBYG0LwZ9
Kdt0tf7i5kPMRsHpqYKWjkip9UHxpbHgpnsgC8Hyk+Amktgv+KZk3/7GowhUBGIL86Nhjvk18NBZ
msOz0oqt4Ddr7mOnYdz6cgQ87tbcN0JdoSJn5iMV0sZnqAekGObfW5nWYjM4SL7L3xtnw+Yq6u7g
m/WaH2l2GhtNebVcNLFQB4BJW3dXVRO7NM2VV+ojDo+lQQa6n73ioqdSThlCMp170xhsZFgX2gM5
UO9BTq3naXrWmvb2avIlu77LN5UPcliaMRySDaXr4wd07tAGmnRiKw4EfjEibtUhD7bSAM5c5QVR
qtNQ5BZ6iPWTZZgTp3iytShjNjoMebaVt0YgbSgT6mVCjdGYRxgCJKsI0vW5MDrBoUXpn1BVki33
5rtrqFHbUXakmTbMrqoz0/ELEPHbKIcoNoRoz3koL/8gIgnGxv/hZC6ii3YDKC2dC/Vp7fQ4FJp2
QPxxaBdsEpVlXurjZyON9p49dS9q4FT7LnB/azcHIz5C//+aBZlx5eGzUFPD+6ANpfcBXOHCi/ri
Ki0UtD9qpFaO0tIphbLo2jKnfg2uXQDjrVCmdCPNCPIYag2OvpSz2WM17h19Rl/DOFh3Wh6vdB26
7ORXFmIZo/VUORqHTshqX/ntXTotCV4Q23O36KwZKO3l5XH0CajkjSBxrkTfnZTYI0tw++xPAcmm
cBxBmtvdFUp1i+AvLnHSQV5lt5H2Cv+RLmyOE4Lrm3/eTZp/s5l0VMfhlA4kw0KI5q8ndTjZIoDu
mX6mwuWD3ZUtVE+lvsKrTfZFjRIqGJrmKtsKp9ZY9NN2I03ZMUGpezdqULTtmHuN8mwBthDTwh28
DPXI9n5j2lZGAcdAB4wNnAO6ZlMf5IWgW7nOLfXLpCj1QQQOghTIFNUHdb5IF2kiQc44eXsf/NsY
Oc8wVp/++ePSTPX95tvhOYTauO1pJlSd959XDZoHgIrRf9KRjwOprIEcmvcT2nyRd0WY8liP1OZa
Qd3c3ZN9t1yg23r1xlEAN8gEocwcZroBVLlzOALlAYdRW3t6d9fpqX5rG37d/f/79Xq1bqxg2qgz
BoSQgUvkxI4P8lgszcCMk4M8Q0szAar8myl77873sU2O9OI757sZ1BUvhOrdQh0059HN8/zJHRFN
hej7LC8w3Kh66BnGxiq98DmdPPFkI7VkUojsK7xfBc0A0ZA96HS0tjlEhq6ZcC4wDBB7nU3e8aHm
v/3dThBmy9Ih3hcaS7JdoMkHN1t8DEaWfCUctI00xeB8UHJHXIQ+lddQNUhrGRlyVTlCI0rbrG5m
PCGC0PvjsY+78dUQP+JsEh+BagkwY+78zWZqpcmiZe6q9V72jiYlw0JRvcA8HzhO8A7kZGoWwYqe
38HNNOcVqhOX1hPlte6sUxaAsLesGF3lINWW1eBYhywt/HMUj2BFkjL6yo/jE5BE49lQY2NnIy21
rq24+uw6X5XGCb++G0hZ2Ld//v7r9vvvv+HYNkFSW7d0VTdd4916MRmsmgpI/1d7YNvxamquua7D
GFJPkC7brvUPim34h7ArLyHyJhtpyfYmax1ql8y90o4hG0B6L4xt35ukgtCQfxCwmBASgdwIXnCq
d0ZnDdeytIsz4icLRIvHq2wCnt+tO4XqQdKUHabuPdtVqz/KJsfpu8eayuzSkpfB1woUEomqgNb3
VrHuB2uyf84mByKHoENhvLHJRPJeBRdiEft+GxC2I54yvkSdEezK2AF40CEKuDGpVwuj2XFB8nJc
uP3k5U85avKNaVaHoEXq1OKxtIlnCgBox58XeLUQolMEHO4dCO8BQp9HOPMI6SwK+6tm+DYZsAJI
URe05UGdi2k2v+4q2SNtake7LuqXDkQcL15LR2VQTyjjn9/FAaR5b0PpeALK8Chbch5Hx3tEoaFs
+QE5PyQeoN2gCuoqr9ST+Wyy9j9Jq22eqHXrvqCOkl1UJ3yiVKTyqrfhcFDJi0Gaa5VXbWyjDWIi
q7rXeMaVZGCvrNXxpeYfQtVm61mJuZRhn5N/icuDbMsKb5M32bjx46I7KL7Sotgxdgcv1d3i4W7L
u7uPO3tLk2PfKfSSlU7Bqe3tEBcSvNiHfvFyz57IOzNsodjmVJS95VACr/7Nz8pBPSL3NLE90Mwn
jUzGwq7YQRmzKS9qA+5WmMUlB3K6Hysrch6ajgqlFaoH79ziEkV6FblgdoqTbx6Sugqf5AXl7+Tk
jmdpEA2ElOGa4Wve6tNOTH1mPsgeJ3LDpWZqqArMQz2+TAeXjAErTnwFmAPeGcKHtAobiZyAOKS0
5CVLvXKNMFA5a2PEV3kxC8iYbYF4X9KFR1GN32u/M16Q6XelJXM0sTL9ZoV/WjXF0l6SxP+tr/Nz
fUnoNVsGhT3tkSxR9/Ku6YfpdifbkqlHObJPwTq0abl3LJeCEbnmqyvbaVH8ud2jS5RsMlR7ET/s
9J1bgoAfshY5eJS8N6Uy+qe2z6aVQm7yinpitDRF2LwIi3Se31fxp6GLfsScJ79ZQuPrPKCbg7wK
tXQiDh01gl1OEmTwpFLqvJSK+9UO6z/QD3c/Ci+nqEihZS850fulj2DK/yOaB9nrrxsK1zBclcMj
iyqLKd3zgvtbNjCx/VD0Ze28UDtLfZCP3r5oAemjPbGX4etBQZ4UkFC6l49e2ZtF9c9eVUOHXPbe
x8pehLh3iC0Wl78bfx8Q6k0ANqTSx4MoqfAhGqS7MscMjrGGgoC8s1uKZnMY7nSov3MQy4096JR6
VC84L/cvBaDqBXXV+heTQ3vbjktF0Z9MMyreJjea9oOTqyg+YRIpVFdugG6CNO3AIWlbNuVxarT8
zbLyBQxl2F4WoO2gCe2t4dblxup0+wUluqs8CI7NBGy/iepnan5Y2zpAaihoYucFbYxrpNjNNrBC
c4tg3V6tc/HJUii/QfZVO5oG1YeQvLNWXm53r4DoXmWU+5drVoufrohEaTdXF8nYvC+UpdXoztGE
LzAtKQmB+mHeHlBbYLPXUrzpqOtxdvw/rJ3HcuNK1m6fCBHwZipakaKRK0k1QZSF9yYBPP1dSKqL
Ouo+beK/g0IgHUCqCGTm3p8xWuF+17Ppweah/I5k2i8nHOw3qG7djZf504tPdmlR2nb/jDwk6kie
3j2mMXpXVUeQQlUQ2cL/xDzlOVAk4dThEaSuuhk6s72zhelsdWXwdp4LltxQCpxjhVD3boXf8Wjj
LuRFRbTphtI5opKogBYZpzMa88GqKET3kMdFCh/WbZ+aWmcvr+fiCy8uA/mLQXuNHOTOm1IoEI+m
V75J/YMFwAGKhfPLEnj0dkW4C0jabCvB1+mBXp/GYqzu87L6jh6Shj+vqSI8qFU7+BEz2FHcyPps
aJ1Njc33eoDE8RYG1hYhsfBJdKeBhxtAxRhvAedM9xjhIiXU9MkPs0JcrEqwXKugkHZ2V0INSIO1
DnhyjygiyNnAylaY9wYvibC/CG/qfilJvO469N3sIta3I3sa9IWT7iErfGNtdGq/d+Ix4YUYlLDG
w/IR21del0gpfbeqaa2VwE4QdUdxHvo7CEjFuRxkEeEgGMa1FS5lg+ZoQArlqZrFnMpOl1NvHg53
Nd8n0YfLyM5u1OJ3oxbpra54GC8KMpT+rLna4Y2F3IebPeGBi3yeYua/jPBNTOH0I2diJieZq/d6
NeVb6G/u1lQC/awgYTtraFffm6AG2MaY3HV/d7paPJeZmaw7fnp7yyjFQdFyZ4lI10A4ulaZFuMM
dsrwKDmKUmnJmFcpsr7upsdr1bW+mbRHWbrQG9OouVzjb+vkReQdhj59zQyoCXbkWktHNYKnrq+a
Y5u5Z12JwydZZVvtrkm08YRRZvjkenW2tLCp2MjG2HKznRmTDJBFdL6Ix9kb01HjZtFAyEeJ4mik
U3uyW6VFHBXrS4SZyb312J5oCLj2c1SL7HIMWtlrThWGko96F3zo1o09zEnvxUiccVsSpsPzlmSz
XrlkoK3x/SCLWTLy/wesYUn4yDj7WoGZQLRTLZ94paxCV+2roXrte91k86D76EkjmscAVhnl/j8s
0PW/YhxM17RcoCUARyweTg0w0V/nkwrQxVTEOTZKbUgyZs27ttyJyd3YxN3uqxlsMWGc4rnte2lu
u5bmNtmznaf14S89/3mc7Am23nj+c4c/46JEqTeizqcbPAlIp/idIL3i3alNbx0G1x6PskYexrQc
NwoAqJtPDY2dsguQgWLXzdQlBHeoupZ/QMwsfuABR/669reyJA9mg6ImL4p6oVkhgK2+dTs0P9wR
TjkeVrbjYkvdeSdnjPxdZMT3UR57J1klz5SIdE0XTEiH/2kgulWvEbWCP+s1KxiIOm6kLFhBSZdL
eOHY5Dq59RjCLNuzfkjwv9C/18R5nyLN/TUhUfZca6inj6j37DQ/sY6IH4ZLPQ2a27IQHlZhwS1h
DOsBLd7yMSnzTZLZxYudi/jO6ogNyiJkc523FmrJ9ZCXL+OkRwtlVqQqu6OS5kBVAVwviYbZPObC
KjB5wXq9MY9po6AdAe5o1WeaKDbjNH2zdFQExwRCHpFp97kr9QeDZOuPrCeFglRj/Wij5boF0szk
+s89iF+ir4Fcy6YWpbae8C/e23qWHdgDlytcObIvzGU/JRVH19+6tmvO0JYdc+s7eHPpZmkRvUmt
s0gLbRcTKUGesrFeVeTLwsHKfmgKTCzZg0+v7roRVphjk75qSoRdwixhCV6W4yshdUDCNXtlvYyi
19FYRIor9r5cpvhhF9xF43A3qEGFkRZZlFZpZjetGM3NUei/A808EmZOvtdI52O26PkvLgprCxal
ydPYR9rS58uc08hr17mn9AcrzMbt0Kr6boz6cO8PVrEtXLighBvTdVwH0T3/Y92yN0goj0FmN2vW
4NPBqMZpWeiFcRuoyviKZdfCKQePmLlfHwaw2HjLUW/62CAZ4UC3+cU1VMil/emmJhWyTfMbDPgo
V2txS5DdkgRTrsT7zdSevJj8CTVjqt+CVKSr1HYBksQV6GMt8RdB2unfUWFPA9X+Eam4A04YxJ7s
wNN3TVtHfFi9eklwCMrsxP6RpemvXBH1k1NV5X9a+lp/RQnNrypPM0xdI5ymWqZmfnpVtUOiOVgz
jc+qlXmwxb64RseLN0e/yOo9lA3TpHrLori8sZW2O/Vo4d8PuvYi65MpQTEH94uyxiihHJJbuRGR
xaixPhZlq120+yoq773JTe98LRLrsB4QXAGRthiIdrwZ2QTHuESrx3NvS8upfjd2+Q2RKfdFcTWI
GkLLbkn+/G7bRt0rakPypkNaPXTyh8b09Md6rg9B5CG8aIxfe2xekAESKqF3uaOHK6KuBVK3C7nf
l9t/ElzDIUK77dZOHbOFzaGioGUZ8cZJe1aWFkoAB2zI6/dguiO0pdf6PeblOZC8UB3EnSz7QSHu
gsHqyEqgfP6pQXaxS5shsmOLHtoqcwdgtPYZVfjmvs7N+r5DUhPUkX1W4r65D1EduyswiFmWqq4e
XKdFIk2dN0OqWuKLEw0/2wiOLJTT345bPcS+q7xmcEAWSVxr58mZ2YvIhpO+/MdwyJ3vw/nLXYbb
VmD+rtEjmYwxOKGZLbZONOQnREdhygR2/lrXEZpSjp1tlLrJX0PHfut8DNGjaooePXzMZfXo5e42
TZpwJQflI7s/U6/9O8z32peo2JqGn7160OD3ZIlrtGkpDsr4qEzlSSLB89o/OrFVPQUoI++FhpSh
rA/y4ORrTfVkYL2Xe0iroVC1NtuWJTgr+btmFB8P1zokDMXKLGrjRna5Nshi52LCW5KXWOaiAfit
Z+m9h1TMiuWGykQ5O7/FGY5QFeLBCcvCXQZyYW/wgG6NuOsOYY1+hhr06PnE2AaNWTw8oPrrL0o3
b57RmPZvAHd1r2qIFm6GqvU33Z9zwGWBtEqzHvGZQ1UJJLsV4H9jjP5NlwT4EWG7tkcbvP3RBdGj
0U95/BuDDparc/5saMgL+F1yr86lwo2Qj7STe9lGRufSZsyQ4T9tMif3z+O8pA6Xvcj1VVDCxMUx
AhGaAoybOfN0Z/zsrijDHjHOmcSLJxhk6bRs/Rt+kd0j9t63LOOD3w4noV9Eb8RCUPRThuSYeqmx
Uw1oHFmsO49uTRZ7lt/5hdMZTz/wT61S0dHNlQdXg2mFenK0GwLfPQYV681KT8e3ogr2kZe2h0ZN
jI1DJO+GwGfwG8WELEcNBfvVt4Lk8ovTJeWycrvpZDjluJ0Mvbw1fOipiZIi6hgD/0/DRtsbtRYd
VDT2V4C+khdDpEii8JlAuSB9YobfxsTR2BmOIdaTA2+aCg51UPfGvRMmOARhWfXdEV9ZMqNDi9W5
OEQD/CRwCaXYz/lJkYcDCik0gAh6PzO1cbhpLejv6mjZ5160b3XpDa+9O45rJzeJNc6IklYzl2gQ
e09jKlBkdotoobZm9NoVmGAa/Dy2suhNNcz6QDxgqdSi7ZE86nMvrzDSbdbCyZG9CN4R+VTCH7kl
uiP5BP4UJZLiV5DUhKg6meaIWP4fsBXq/0uchsRJViHageARZkzkCgw8WQZrRy7I25hlw5tBRZ0H
Ml73BHXOvkFvTXxtg/I+5tcRIDm3QvSlCG+wvtmPRh98byetw849Mp/V6XhZGOCqyov6i49jy0vZ
atO2y3J0ROei5yGmruD6sL+08rVEHtjHf79Ot/9p7rMNgwCxbrmO5qm68ymOriE0a492pTzBXMSm
x8dOfqym/qSKLNk1op591MPiyS9Ylph65vwswQUGLQ/xte9ogV0dkcqpLLpDVkTpL0xvysKwr90z
1X2/dKqgDXzpO1/awlfjpvFbfYFHo5OiCYgdTpqm+5aI7y94B7uhK5KvbdObCxQJ8jMEE31bsO/Y
4hYE8dKdw6BYbnzNxngfsCiXg7BtSoiCgtOYwE1IgkBpZdET4lA3+pydDwXSbokg+Tu/QWTbnxKm
Zp/b5nGgXJz/gEMFMvcp8DaLgBgWU49t8M9UP8HoCN/4JnBC58kgtbtMujEpX1IL0eVwSjYAxZo9
fLKpxIGH07ojHdnOh0tLbo7eQlaKtCETOY3uIsgskKT2dJA4FwmHkWefMDGfikJY2ElMLS7BLU/T
rdnNJsfk0x5RzGPR6fbdXlMq5w5NSaS4bc18jjK8dOZd0K+sxHajsH7KQZkSMcjBVwrFz/dBTRLw
WIau8eykJUv99KSj9PuzE2Ll6g1PSRUUC9gp+a8IKwoH/aNX3MCQOjBU6wFWpbUqksg+tEjkbacy
UW8TNQkPFnCBtTkhfuKF5pfQJ6CWArK5I0SHzf0chFGySTzlwAWZK8X4C+HquDX5gYDHA+/RI+iK
z9IK7+j3QQTCo8sgtq3Vn0GjRArUWBLVEGcvgxBDru/mbdPlTr6uiCfVt0mRAADa9Cay98gShtGX
qQ2+aZar3QkjiXdTGXssdokyNj5r2WYYgq2MQVYwUG6savQuMcgsAogCMOm5xD1VqOA3FUXDCK7/
3aT9+BUy1bCuiadsXSt25urKiItzYCavGAD4R6D99W3T6C95O/hHWSUPsuhl6ZrAe3z3qd5sdH3R
ZaJe5eND0qFBIwHtZEDqO3l2Pci6JOjLbZLf8YZye/Zt6mOOyxr2nb51p82pXccGT6u7uY2VuK0/
y9axU6272nsM6qG51bPEeEkmb02Szn5UBye8r0PxmOoDSTB01bYavGTY47qxUrohWhdlnW8F8fel
fGo1d8y33uh2l6JszWxkc7RxY5Xtb2vemg2+Cr4eGBdVFJVYO1TgPx/84qcxOspdgx/1QS5wQ20d
OWp1uKx5dRczUqLzer8kOM1yBu+0lcB6jkxJCLpajF/ZZQbLsQnDuzIOs0drij/W4wJ2N+RW9jj3
t7rMezP1u3Q03EPWqvlz0oUrU36iKCtvWfq7S2H06taeLP4DshCBobaFzpuExbPS4g839x3zrrzN
iA8vRKJ3j+MQlpvSNeK1TBT6SWZANDfxduVP9pLH51LVxpl68XQBwYD1MpaTgUspa2Nnl/mdghN8
y/YybqtXq03OwRzr7ONyZyMO/SYSNMKQCYlOlR/5t8jSNpso8MyHNE8RBQer8rPFTzJpfue+ar3l
xQPBYAwW/pwgN/Sp5mMTHKEcMZwPffKqdd6wivkiUw5gX+YcEYxTmVTIG1JGeoRDlmzt61ugl+N3
F++zkb26z3/nAlZje0wx17nroJCvUlzm3rqshkGOl1VWoJPhaZDlUxZJAAFtSJ7wkJ6ztn+SPTCA
ZsMapc9tibQ6BJLoVsMZ7KGbg2+yh4NMfmn146HknbbEDLw51fNBqLZYqmGmLV0tRJorsWMqHdvA
u8OJn7MhOhp6Wp3l5FNQYkB5lj/jue1aQn3mQ+nPODyX+v8w+Xiq88/z/wy3IfOjkajTPGdmSXxI
+xiWApFaHcanydvViia62ygDk+R5Zr9E1sDeS2KEPAs6nw2QqafRMm58BSxZ76+73LcAu4tqqRGb
2FfoqJM9V58SJ8G/g1fVBlmSeG37OVHhGUwsQcbxFDQn7HcxYikhF6lTs7d5s36ByvMldxP9JEtq
gElHHj8lEVEbzc79He9tfCtyx3ob4YE7AOXuS69RjsnUD7NamH4cPQVh8WS4D9u++Z6F3U8LPfe3
msga2IV+fIkRxsZAND0nYyCORWyVqMK4xbH2HH8ba6K5rdmd4s2lwFWp+sdBV6e7NMKRfdL7x7HK
9UWMW+va9sgqlMx1Pz27QfoHtFGixRjz+u33EQuEh8zM0D4zA5hcmld/03jac710XszRxFHLtPON
XZXdfWiXhxQo71uaIWo8AwzVVoSLURTh2Ymre6GE8e0wRPbez+GiyAPTJwhFBFhZZwZMoUUR9b+F
znxLhiaqvNcQvvmqNdR6j35ZeyIlxlTaReMK+atqXSe+eap5O0HAqtw1PrIkH1wvRA60S5wH10dI
FBjcNw3ADKKos5eJg2Uai4t1obov2JL03103Km4qUTereOrijQ2reMEbQLx4NmIdtRn2PwJr3NRB
JcKbznjqc9P7bfXKPTvpbUt2fjk6MBbGRF+0rYagbha6GwSjvH2BhPrWdpUd6sP5SkP+Zkpx31RB
V6MKjHFADy5uXfgdO/C8Pekl+L0G0OH3LhFnl2TrL1JOxGwcb4EoP/bE6Mjv0BAAym2FRzpkuIkV
fYiZ5dRDW0jvhiCM7+WhqpDvVhIgfHNVoig1FhLoBkn9IeHMskWifB3c8lzZefkE8PZJq730BP1M
fS4U7UsRaM5Rj8vmMFr1GSIAkH4sONjC/YrVLr9To+ABM6bxNnCyyLypo8K8UwhAe6sJZ/c3YRM1
Lju1XsuiMtont2R7aOu9OHZ2O+Cbm+dvphLP3qtduNe97gBM0wX//A8eTuhxVoXGz6QMgw3E1Xd+
juTYJAQxCdfMXWTZC5uvioPLRu+Pz2RG8lOVxs+sTprjiFzWguWTtsO4p/+iurypgYZnG4IkP5l3
xX3m9sZhGJytlZohSpB2TUDPBII+N+LYK+77wXF25ZR8J8dID6FZ460XJSDtZDnSHUyaG0y38Bzo
VyWR5S8sY7oV0HumtbloGzaCrJ7WweiZynXkleNCtI1SkIoz8v3l1DFxpvFZcbkLMdcmAROUqyuL
EO1EEXq7vBnP1RhbJzdrN+w+V6Zn/CwEBmJq3H4XptWfpzYrZwOAel1Hb1PNcxiz0xm7uPktzEfE
AMVzk4TeXeVPGKfgFrIcEjyFu5hXeqR0/lYVUXZT8jifMXouz/l85pjaOeOlv5dVsrEvmmwjUOdb
yCLgpuyoaPV3SJf7YlYpqxO1vxUNrq+y6ETBROQt+RYruf0UdaN4yLAqSOdSWajAN4MeXUp1UDA9
4wCa7P0sTYx+04f2t2vVtdu1r2eUFakN7v5npIOJJCje30jSuruhauJbt/O9PfHLbBuZWnAQUdRs
wtpIjqQS8TQqjeo0ubWDzqGK6owIzh4z87bIimyfu1O7C3n8t11UuHdGMeLJOmLXOlQtSuvgPh4w
hUBM2RTqU5neI74P6sCdMoRq43jbm3V9Gwdee0IsAI8BL63fdD8/qBVPOnZmt52WN1/jGntdkHrZ
2SDtugVIpW77sksWFVY5K40o6q1mczVhKfOUgRiHizfHN6jMK12t7V9umT1qrCEWDUHFszCUlcDa
8LcJqSzkXfgW9HxCESbFGSPKbluP7dHlUdokuis2gwVWRnVcYgt2qL+oVvNdt7P4d24fQGkSyOVh
Ptvknt+cEB39qteahwnd1HWFwPudi9WcF5MT9AOlOcMw6hZ5QyagwrgNp4v0l4pm6Y2XsyaxkcNe
Qy8s9tNkWAfEqLRl6Ant1USKlhiIS6LS03hlrxsVuZIotCZkLNVqR5jSAS4ufsGt4EVJ1p4dcWPf
Z00X740IgXA368dj5s3bF8v6HmtlAC2jHbda2HYbO2CJpEXjfQdK94cHTA77mWx8GDOERNIUCdk6
77sXwhMkSOgRzQtntyqye13gJdQNzVZ1gvTWmZAZ1SaU4/i/TDaj2tonz0RYJBJVgAQZ9OJRj1Ci
L4HjD5HnP1mm2Zwd1LuSMr4RBprs1ayqOrTpIZoqfUMGuV1JcBceMMXSFlF1K6FfXTyDM+DRHmVr
06Gs41jmk6r2OXTVgpApBmRW3acLw+zFbddpwWpytfwNIsYvsi7DufKgdhRG+DOa37kWvr5lr5TY
vhCHRQPLvu2jftwMfZI/BLrwiFd2zQ/bw6MIidBfuEz/qtTIea5Uc0KxOHlzR/xdi9zwztl8GDW0
tfSYHyp2HbqCCi0CvFPtlKvQr72z7Oh5NgKisendXOtKBdOP2uLFMl9FdkutwT67l2tfLpba2iYA
1dCL6QWt1XDlFmUOVZwAIJxB1s+9kd55sffVSQzvEBnsr8PmcTKMaKFP+t3UeHszq/2d47no8kFQ
WUxjqAE9aYetlzY6lofpeCrnQ7TNxyxfszmOtiU7hSXMff3FxkfCqIfhN/m5CaQyCxV227WS4nXd
esVKEPvmdZkGE86ZvKhNxbofeI9s1VGJl2lla892HDhbP8H/lJ88z6uWvoKZSZeT27DgUnFlnnzQ
I5lhOevYNoalsBJcLtTRuSuqrutvSMk9WqgdbmXd9aA17j+6NK5OXA05YQg4DVZmTfPiNqLB69WM
vvR1USz7zDLOiReyRQULAZ57ExsTFAEICeB70mAr9EpgwtweRG2wBSRC9ZiRZ7qpEL68lXVaZtg3
/YSMMQyuMy5Ozi9yUUvMCFs/cB8Cg1VypKvfVEUZoZgX085UWAgi387bfZxDE5UiWAgmr4hWpW9C
DQGsAweagcsuAfBwByq933eTYS+Swa1XNhh6K4xISAYZNprlkN9GU87zUKoKNkoT5hah5z+MjngI
7OAANzpAJTxWCLAk3QbV+OKeeBqUZAXBTEVrFZgYrJqg1NbPGA/Fh4G4BqGQtn5OysI9eon5xO8H
WcwRNg90WbcLkpPTEewZ8wuLVvLBKnZxy6onASxJtbIuRsPg2JY/ZMEOQ3VVOCKZJSincxL4MKm0
doCZYEznS51q2Rs9dcFezF1kA7sF82Qpd7KmFMhpqxYuvq3SAZPwnOqu69L3s9Qok1XRk3dFf6KZ
hevpcznlTcTvKlX7dcpMeKgtLENx4kHpW/P8gzzwM/BuO5hWWENMB6u2mQCy+B5rGnwpC16LUvJU
mwacv/jL3Fqz5qmsa91ipyfINRWxqy8qE2ZXl9pk4YdkM6m4chUVwkWmb5zVcbQWBlYP9yGfejM6
Y7pV2FpWejDBRhvnEMIJBOuyt1STaRrkplfqcHFi862H1HcI+5+jUZBo7ZAj8VwCt2WUOLvGb1iL
zWcoPzX5pVKW5aF1jmR5x3XfRe2KsCkpihImpFDSNz8Jk6+WQpAfS4b2C+97bdHGfvAIFiVamXHt
n2yVH0WUfGNzRQK+wzFG7yymlrkoD9gUgKq1PKID8Npo0gfH3uUIQ4tUPxvNQ2Q2EBtVO4Vizh84
9mIM5lSvTm99G7PhfNJQlC8n4gFmYqUYlSjGvTxUIZRAVlvdGlfF97q67WAYDXp1O6S1eeknNHzB
BkJRaA976xJtffRXNXOHjcp04/lj8aSFdvMgGqxbh6x4Mp1+5SWqcj8v1P2u0V4MEKt3BAj8S9Eq
MyzRRhGvM72MEdjsB2VVFiE2gmqakostfuCUV+zjHHlGnrWIHbM53FsoAWFtn04by/PdfVIrX8IY
+R4BQ9Ls6uYJP5r6qQCNVBqoN5WBUj95hkAkbRw73rAUXfLAG60nNOO3/hGXJHGAuuUf89j+qU1T
/BJkcX0bqZglVV6Q4C5NuscUTbSVrTAicK4KzRL0Cq2+Yi2JuCiPqmuqD8wfwFioHpwe3mKIzoPN
RnPvKBOAwd4ytpbRoILmqzaMqaTZZgCYlvDA7eeMUMIWJL66JK5PK75Jm7JgelcSxyLEEtYbE5jo
So7VvT7YlFrZrS5jO0BnzPbE+ebOrPAazCRBxsvWpCf2Z6JBdikC02LCQtZxLTvnIiW/OWBzLDur
AeamNU5Rm8vYYcBRmYT2RnY2+lbHosb1L62p3eCMaWfV9jI2EiTeelJC8iskEzZsZFiTDZZuW8vx
+lMfjM4a44vyzk32oE+iJ6VZ9JoqnhTN6Z+yevgCi8o7FGY+bKse8qZiDOKEu/ItMqoe3CElsi91
rfYNJ4jyeKnqESs4miSbfbXUcXZnxwzQPNwhrSlO8hp5jVAb++do4+bDInNywRIvclDbjdN9EED8
hvX2Iyc49a0sQ/0GlId1ynwr3kaDu2vbKTt3VvLcqUnwAh8ZoR5Tw/AOpaSXOsEviVj7uJatgAfw
/ahSbydbC7N+zJqiPweRa3zpvjVVFmz1EJmoUmBBhz5njXRzhStbTJITKetp3HklmsgYHjv/OMW5
Y9yZyJTqiw8dPpyamYb/3Uj4ILAefEiYX2y+HglZYLyDF3wx+LXd+2mxkyXFEuYpxiJBluIpL444
rv+QpZovDX07wil6QHJ9qqtu7w7k6ORV43ZCZgtkyjK2FeM0+ur7wVRuHUUEp2s1C/5yl/rBs+x0
rUdbU1uFI5niTw1FEKsYvMEWuHaWXYhHsNex3Tvx53Z+z4bRqjXtGT78OhLt+OZOtr+cWkDNo5ar
B1Un3AV2eunG7JHDsQ4xI4MELw/VrAQizxA1d3m8c+ZwBxUQWaf9OUuLDOHpHkLJpwbZWbaKTgk+
tEL2CUhhi4aoBLHXy1WbBj+xBpnzuINUTIBlnHKsiqL3A3qK+S6dD/Ls2nDtd2341O+/6HK9/AQg
PsFgiBtfx8nitc/1Tv9Fl0+Xuo7920/5t3e7foJrl0+Xb7C3ef/4f3un62WuXT5d5trlf/t7/O1l
/v2d5DD599D6sVp3YfQgq64f41r821v8bZdrw6c/+f9+qevX+HSpf/VJP3X5V3f7VPf/8ZP+7aX+
/SdF3qFmdWgUCwRCWNpF82MoD/+m/KGJVBSjcFV/H3UpdyaGLPIql/JlwIdh//IOslJe6uMoWfsv
+1/veu2jkneeVteWj1f6v96fzQxbb2HGrM6vd7xc9XKf630/1v5f73u548dvIu/ewoGwKoFf+p+/
/vVTfaq7Fj9/0L8dIhs+fPTrJWRLOt/0U51s+C/q/osu//ulwNR3aPFieWDGY3PshtBZ1SDiMWCl
iAM5kgFm3oDcoQhGC2eTyvWXitsU+iZtsE5sao8V5dwsOw5jACYO8Aoism2904t2MJeyOcAx3ky9
A5hfGHSyqp+8dF95rAJLvdQ3+oi6t0lSCZ/takGaAeglwem9RcB1LwY062/wFyQfjknx+6k1TImy
kLXyoDvvA69Vl9HzOB+XS2VRN+k3P8KDHAc4a5FnWbIhJ0U8Ss2KB1CZW7PK2yNiS/mDQvTlzvLa
s2yTvSqeXMyt6mEJLTx/kN10lF9vQoItO9kFow6WSDlLU64qO6RlAYbLjLWb64X+y7vjT3N2LN0n
iPov7uyNKC/p/vcgN4jAzYKLE0gscGCz2KIsO7oTIkLnvTdfG8w/XWxToUsx0AV/uMswOVYeZD/v
z1WsKsFGzoS8q5UwWow6JgsgT+WBKKETQ52h6Xq4dEpc9wD6ctx8GAPy9B/dP9SitZi6i8FQxY3S
hDl7TdM+9pjpHeVZ2qQ3fY8Tzad6FkTRkvUpv6FPA4Y2vOuTALWGf1xD9pCHku0tKlB2v7nWybMw
dfotNMhfn+rlRcrG3dflZO9ko6xyUrHO1HEWdRYWmEnyhNZ8MGrU7+3au9TLRlkvz64H4HX2XhYn
KYAnT12SKX4dv4+Vwxoz8peRUeMznWXDGggA1iTxpHs36Os1Z2y2CZJga6HwqwVCTdjOHtaxV7Rn
EajtudZKZ+f07pOsutYjv/WEJLTLXoOu8pABR17bZtAvxnmkrLvcQ17pWinv4zrBeLmPbFDL6RVF
5wZnFWi68gxRqPt3vu4n6i4ifF55c2m7nEvOrmTvhu0I2qFdelV0CMnh7tTWMFKU/Kus2SmVgiH8
ja+o9V/OWyzK1YXs7rd1P+xbDSHIoOlxt4mNd+50onSeS3QDGvX1YJTNsLaI5suqD10+M69lexC7
0LE/dDUUX8jhkoiNfMFN5HfRV6J3JSBjiNJN6tr7cAZFYG2ofs0K1IFEBcXhT4/Q1jSclEW20G8/
gX6SDPD5WlY6U1jcwX+1CIAsiz/YIDSN9pg5kTmaI4A8KQ8RWdS9jOvJg4OA1tZO2/4imldO+PWw
pUgfWrJhl35ALcQK1ZMG6biyuZ8VCtZRW8fL0IqRMQUpmAMHwXNZ+F59X4qxvpd12lzXQeoOFw0x
2rUsy+ZP1xnU+ITDTHDb24246+E+33lillGW5dgPjb2rY9pbDPny0kDwCTzA4HTfQ6ONSNzr/UJV
gnJ5vUKXx+/X+lSHnbqx9/Xjp2pbjZSNouMsPE8Ncrr4MK9cZhvYRNOCGIL2YYaRPf/NjHSZZIQf
qYsA0NMChp+z8BUyphkGY4itFrhR1wnpFQ7pn7MRuH1zcy3L5l4klxGf6mWRHXS/Afn/2ojOxdLK
ZL+reJCYMzNSDtdD7jfvRTNobzpgIneyUdZfxvawcRbBVE+r6zCi6v6yLyttgZwSOq04N2MpBDp9
qZtGFAEC1jCOc5o3Y0RldNfmjrjL45yNadRUt/GUVreJkbrqg7CIHahYsixkn3rumEiqwjgb93Rk
3YhDHmWVG2IiyWJUIA/SaGq28BA6vpkGZ9oyzWknyKz6SZ5lCKvrE0a+13rdAiGX6RbaRXT1VEC1
N9pQWhuHjw3Fj8rrgbAe3wTU9zJSvDkzMDdHJo7O2p+7ybpmvuVQKKRkuNv1A4Q1quF9g4/jXz9Y
mKcV6BhzAYNVv53SqELjI8eFr8sQqlQwltTRog67THx38URY1JD6z/6fvpHhTJ/6Cue15jZpFR7t
QCMF0DWIo6VeQzgpD7YGek3i0lzZERFJkA7vdQXEqmKo0rUccRksr4NZI0G9KsTJY75WjY6ZtpRX
tIdwK7t8HjJfG2pttJcjZCv2cctUd5zBxmVsdg9s8G7lv87+aYfwRLSk+hbaMboeVpOeqjppdoMe
YrgNz+VJ9pVyLX/tq/aTRZoG6IOiY8viaExJkjPQ6L0CGSahOBMKVLzmL62SbSBbHRegg2yVY4uO
POS7DK/PdRYmefIbDMp0yMMmEfgK/NS1KFsrJEgurVlR7qPaBNDUaJsYiAdizTg1IlQCg2c+uzZc
68K5FQSHtrFj2Aqynzz8P9rObLltZOnWT4QIzMMtR1EkJVOyLds3iHYPmOcZT38+JNWirO7/3/tE
nHODQGVmFWiZBFCZK9caWufVQe/GHzMVvnkYKKLeJsglPqwkl5hgO1mJQ4Jv106XDwX6qjlXwJoM
x0S6dgKOF9lj/J0+KK+d1O8BfwCKhZG5BYCvfa8sDZBVOT1PxUB/npJAatYHUAbnqkPxU/XPQTqr
T1rEF3aZLqvmbV4fRvK9/92qPqrc2qgojrPm5fFgDa611/yezmzwWYicK/0p0qPgBe2BQ1CR7W/d
eP5cVMV6XIjR6J8rHnTEWVbBEkXTIu/ONtq64vUQ1eCfwpLilSXpyhtO4o1M9d2S+ZRTKGYNty3+
oKSQUmHwChD0TvekKkl76NzQ3mUk7L8qc/Qgz+FbRArw81BGjrULGwvFDBN2KkRWZ6vay3vyjPzz
0XTy9Yd3ZZoqeQOfVdU4WvGr99Umnqip33mmkcfP6vqqTsHnzigatKjhWjBSGNlTs7lHm14ZHt6G
FEWDsxzm3DnQHF2ebcUDqza6xV2judGTHDwAHmUCFk9GcFvoiDm2R6M3mwSe5WzcZ93Qc5Nlwszv
/8lBZW3dRpG2L6CiS9ZTq96XbeecJWTS/eHBduf9bYKOKtQdd1C66mWCrxbWurWq6Bpzve6cPJZF
EV4XMaB3fAwnCp/yKRxg+Hde5VsriZUDqOl0A7Zp2JnL8rPiwr5tJsGzkm7UGG7XomuG5ymo9XU0
WOGd2EYQtydQUX8gEDc8i6kqTKiCMvXsLKYBdDqy2jZvkcuwZNP3ZFjfxCfhJnJxay+jZadVffN+
yvzvcIcMRw9B4+Pkj6DQ5VQO3N4VpT3eAj5GoeP5OlViZOgXbVCtZAzVWbTVrbm/rnmLyYp48te3
2bKuVU+vi12XkHGZOZ/VoQ72H0LsRuWJGnhfQqs2oUn2zHu3VyKwg7PKqRxuY/FLpLgdqLJeI2Vs
3yKvLgmlIDGttQCeEQmSNeTsdkkbGjtj/a9Xk0j2qCGsgyATVb0ZHx0IBjdIaiZbGfZeiK03xkdo
1p3VAAfF7oPDH1L0h+L08NFejPdhmWnHOq9TeyWLjO6zPpXDQ6AHLeCkzNl57CwvtprVK7+eh4MM
5ZB0LvodfXySUYX67aWzxk2ehOFjsYw8MwguNGbeplSwcJw7hOX8CY2ftde1sAx42W8a7d/RGo6X
mZ+IDtmfTF8uPJrhsGuiDJxSVUMN3w6X2lHDZxoBwFX6z3IwYrsFQWT59+licxuAqvMM5794qdZ3
j3mg31em9zpB74EwIOjLjxwTrWjZ1pl7aGOX6WBv81NfOH/d4mkNBN5lNxcJqPpqWgd9ON3JcG7L
DjCaHa1lqLip8ZSXX7Mkfb0aKm4V6UvbORhpm4C6KQySNu6ilgGXKHrWqPpsoFgvzmKL0FAe2cr/
PTYPBo1yZzH4yySJkqEcjMiOwdEUweaD4zZEQ8vchRbC0fVXQ3PL8zgZwYWuYopNsPKvLYCPm3Zo
5h1V+PDZd6PwokbuCgW67B9emWt23kpiU8MNnmU+zf0f50tECDntNeJ2hbfri/O2BqBguHwBoXtW
RH9ACIdXUicQ/ds075xdpd3SmRFAJGANv9dtHNzHC8Z6JdGdHTnrKTTGT3JoYU09l36z1et2+pTb
NHlksY90z/IvhGL6u99Y9ek6cimjNYo1rhL5c7x55dNl/+JNSYm9m9stc9EUDp9zxArvqFUHdDil
tN4kZX0PXBBuKQCwT2O4TqOl4L9YCjX27u0x/0tc16BFrzut3Gh7mxMMRbqa+uB1HXFArvr/cZ3b
tcf//Hm6flbXaMJX2yq1UOJs9H2PNsuh9Q3et9K+N05TxTK8eqXGKbWN+H6kBThfHGIaxHuNkfCK
ppyt1nr0kixTJFLWlqEyzioQgQDCpzappq0YxX29ooSPNCFtab5ChN2Nkte7dDmB81mVpjHddXO7
Vc0qMtckNcz7qMosoNvc89uAR95Jxp7c38VPLmdyt2XVtnev7zX+GB3I8ikP/ECCR7dLXVQhWyR2
3mzq4rCjms6cWr/ac5h3zOtpVszfet0qDzJfZskEja/Phm8KtCjLfHEMfeaebH1SEJUc6edAqAys
RHWa33TLPgzFIbYJVmvkG2mt/c+xsnAaBb85Noxotf1cKoayljMT0Mr1LF9sZapYz3L2X8S5jquA
CiaZ6abbD9xYMtSB8Sp5BGD2jTNL7HXYB+94tFKgBSmalwkCdWfNCcoXeo1XppmBcR5NAwBz/Gws
ZmRdE0R6SYnK0KpovYcjSQHAPBcvukYSniwQhKNLMG/01zVm3mk+xU74HNCs9MIh4Wdr8h6DwoWN
0Li6L0rnqfHt+vBuSHPIoQ8gNNkrjXf1BpCVXWLbtE6iV4IS68WajO4oEib+IlLSRAos2FWkbxzR
MBljOzmh9HudILPk4BrpdaqMZP5oJfHWAUqzKd0qJdfZTftCi4xLSaPVtivJk5mWhaDxYvMVlOvK
wm6uIeKYWAANaC+/L/Xpzy6wtHtSw8YFUtN7NQ7Vs9a1LkrhLxO9Ypd2cU1dq5w1e7xrDceL1txC
p/tE0f+6Rpo0a4FON4u1XPP2YdIAru8YWEwJhv0o9rT12nWFxMf+utTtw4hbPmDspNcPcluueNG8
xDnksR5AmMCO0Vj2k26k9HdA/enbUtjSr25GbZrB3cp+UcLBfBMJaf015rbEzXGz3ZaZl2VmfqfI
FY9fSaG90FCpfG6LydoXnVnetVmdflZmOMsAPv7+a8AYIXhRB6RlhApoUumTMSDyEjJANbSNjV1l
74fmMpRg8UrwbSjeD3MLG3h6C8Z6PSx6bVkCHmj03W/gWzX/PtCgS6eJB5avukS/TcTayO0aZ4lu
RqTIa2M4Fu1faWGZ9yEUT0c6SfmvqpQSgh1lKFDBWqyuQVGJlJB4pyVEzuRQNzRJXT0fx3bUGvd2
/3vpQWvfSpwsJ2OSSB2t0KhlTQF07UHSZ7RBczBmLVTuxoqE/cxzZN1byGH9laZmdgQNXJL6jLLs
2ICIWqMDjCjnMqlxU28bdV3Eu1XuKOa5KlW61oeJDsBFSmoZwho1PXqh34VrBzFg8VpqX19mqMrP
NOC9sOssvnVZPK+0IvJfug44ktYX04tfRdYKQb38xXdSd1UUgYeKQoMKrkXPbmfQ0UTZwLvXHAPJ
t6VP24xj/zrUhOoBGpp3w5tXgv/buWkaRGtnYEveLt2fRgc8xqiRAo8izznbC9sJ5TNQ7BM1w+MQ
VFuxjUAuZ7R3F/cyJesLxCSXFUwauraeptdbt1bKO+hT3G1C2+53PYm/NrQYXNS+0h/Ry0xXYs+z
3txkKjBybwH10v7Mq5n2zZ+r9p4/QINSSZZ8p7utWTWB5z+ABZyfSqW9iD3Qs2qX+qZFYoyLRE27
60zgRC08my/RDyOMxz+GOUCugNvapS/b+Q71k+pONbPgie0gGHo7t/+Ifugt/CcSCb3ZdLFjaGFe
36zhm6TzKZ/CDRQWKT1QKVmjeunhEyOtBul2mpz0DBrPecwrFC6VwOJp9nYW5KRKxRa9nd2817N4
LM5dDjlWFNiXkLfXA99F40EONLGbD1bsq3s7NYpFrPq9Q4ZT7F/KMnMPEnuLgOedTJgF5rRPgyfI
/fJnrU7jra8C+y8aGsdipSzXVu+kv7djvJ7NafwRxHW8nWukXW8RzVIi+V8jhCcqjaN1FoXTDzNQ
aPjIodrcw26T8StS1PDRX3YgTeg5GwstrLUdtiGZWNmcOMs2RPx+QH+DEllHD87QDllqHOL1Upcf
DQLzk1LWNIUse5p305a1qQGPx6Y+t1GS/a73JHyNyiufJoCJh8FV9N04l8pXMljXCIOmn1U2QTxk
x7RE5dSHtYVvHfm53yg9a0eYddsneBSnB7jP74ycj71Wi6nYoV03bCRWDoaa/gaFHeKQy/Sqi2Z6
KlFYZFP6ic3lup9rypJ+Zm7ayRm/tQ15uMIgOzI37fTF0fONtEBDj8p2GDmVjXQ5u7qjrVzbRp4P
wcA01HrlOfKnaQvrfmHTKQMtrhxCW1XvFWs5gDXPuItwCrbW1Gkp6H5m3BupFCweCV962v+n0zyY
IHmhHZa+12oaL9Fyv4bsy6KGk1ps62lcyP+c/TbfNWUwQeDKYQZ3e5yRG03dybkTk2HAIg5/5S8h
eWyMx3QKzdUMC8fmNvcWJ2dB0uzjt6U+hCXuo+JpGerqUK7o8abNrE3b2vknq0zZaJpJvK91FIob
PWKnqaY0znfqfLDM+udQZt5O79UZKQL0AZMxay5ia71+Xt+EA/9Hm7rMpcOP1tRbjKyV1s2w7tBv
20jh8UYQfS1bvqtjhqgX7fxh+CJVy6v7yh39z/NredM0DJqEZcmu6OxdX3Rf3GgD+eXK0sf0PEx9
H24ThVZPhAc/DpOlyxi11OyENt9eRm+h7XIfk5vZm11WlJHYJeItXuxmqDePb/FySQn1ftgVBEzl
wloth6L07W3T1/PqZpOzhT/zrBceNLYSY7nwEtKv/zqvdQeagiRySKrgPA6Jsy2qRVj4Lea2Ygvx
2p5q1B8oH9j3VWU9XP8eMoT1irZo/gC3fxFVtmuYmNzc4X7+NvU6FM8HGxnf3/ygrlaaPqjbpuXO
JuwCZWP8AaC+fwyAFoNhRVBxIStvgipDfRmeUImSSU7Qw76weP85qW2S82upRIu0ceuZOe1uZTKh
IRUU0yop7RElVMYB8ji7fqKUKDZlsb0PpOt6y91qEU/FI25ywhqVRfJvYK8NiIfiP00qbwcln4xP
cpjb3tk4A1LyN1tNex0lRDVYZblqsi3ug82wCIfJgWw1fKs1Oe989GFwXITDQjsxHurxhwS8M3e9
toPONluL7bYGOTlwT43jXNcQh51r3lkPeNVcLtW9XQ8UULqbZxO9zF8dvHP8Tum1P9wWrzx+BqXZ
8eXz9DsYlKCEWWjVIDWsL4Ze0GftmI9NDslatRyWADFJgBxi571JQpeJgJWt68Rf17ot/+taU9F+
86JYu3f1cOXYVvMkh1grzH2g+d2rrk1bQIqkz5556BZJm77PvE99Fi45KrRkhmAw975K9HVM4opa
fK69Rju043wq2Mp8jL5dT2aoy/pim8zR+zSyvoy6UnuJsvBlTCLnMg687lWJER5kKK073uwc6UJr
ztLDk8UeUtjaUQYSFMJMTy+j+Tky29dGH6L9fdKDmqotmsHWHdJ5G63hlyMzZC4dyK+Xui21XMoh
iXuWMK0twotf0+e3rKHSeXUauEzmLZUt1c/RAw8BWYDT/xRmPaq56XQUkxxKWJ32zpzokDkSRuYR
pEVMnGp10zFRnOq+Gs3YqXZa0dt3spVI5BEnp3KAw9HftJqmrWSbIjbZlsjZzXab8cEmC5hU/Vaq
W3TbkAZQIEPQgr0jDaNZ1DnUaooSw0InRrvrK2FYMdVby9KhyOwRF9wp9E/u6qVAOidltqPNINlV
SzX15p0C/fdRA0FDSS9a06fkbD/A5GUo3pKS49V7g8kLnJ4qbXid+8FxXWrxJjPfZLQNyW7RRYSm
0de5hKnL12D0d3vN+up3+g8EmfJHcXatvoIkT/9cZSizTnq4F3OYIcRnDPThjnpkfx0LtTnkapls
xGsFjbINvJg62nIB36leL3BdcnQ+XIBi4rsLRG7j7qAyBfVKm0t7ssJkzZC0iwwzC0DfpOnrNOnv
lSl3T50/RZvGiqKfFY0csw7/KUJw5m7QCxtSiyL5Mir1RQIAUDqQXQTG420m8oDhz0pjE+z55rd0
zqwd4i58rSxY69Mxgx8m4mvXL2CX20FsOcIr0Nvm+5vdi+phVwGUJM+FONiHqTJUBEy5zKVPF72o
t4Wnpzjiy2R1QV2uukWfQg520ZGoktM6BoLVLoebW2zTHISbeSARJI6PS1zXKWsKxWShN4Ze26fb
Yej65r4vgS692QPQSCdjhGhv8/cpLYf93LyLKdpo3Cet91OUh+FK1s+1clUpvgoP24satNirbC9B
YpEzUYRGKFo/825zMwcISsJpR5H1l0XfrXez/7JogCBWnzeR66x1OqeWPYVsQCzftffjmPy4blEW
u5x92H/QKPwN0S/wtEsE+DJ9F8Uj2eJleIt1ltWqMPpx3QGJ97qf6athA8DJPcZGVpHSyevnJqWB
T1VmmlGyyoFHuHI+Tzad6RDW/IWEnftF4/5JDk/zT3Nc10fdAAiJfpHxzN98WIVKq/6htI+i87XM
sSr9dY6vKf6pCaL6OCcFkuvDtJ6ygl0xGe0fLffnVQ+Jy2Pd9NB5qAG7rzCbfzQO3A/wRU7rtIHL
0RmmYkNFJX4EejwebHdS9rrTFBdX8yp2PvRhGR50ywt52BQNn8a+0b99mKS1tQLbqllc2hreA3fS
nYM5eFOG6gQvkPQH1c4usXLja1KPD+nkpr8nRkInJW9vT/Br1vSYEhEqqvG1HvoHyZ/9W8TbGv9j
BE1siLPTBbxxu+QLvBTZJwE6dFuV6tZXa2pqGsDCzwKoKELVvh/h2LrCHLLSAOqJGsbOGGGv6uDb
3ZdG3q8LtN7vBQkR59F1UZnfbmTRCbSkLCoYCho7neuinYaoe4xoCdBiXlNUZ/gUqFV+QtuAHQji
ZNchPfTNRXhjNUzkTmBYWUxiX0x1rOYnWeJtHTEh6Ll2YkXjzwx9vw3okcYrSD6C02zryWOzCOl1
YZj/3i379NbzfiB27G9SNlrXCKtV+1UISMcDabezm5gGqrd8KnQAzWNRphoOZOQmyZ/ejBY82Mhc
KmxdZDZFm2qlw/mwPJADe1OMM+m1KcsesxIu0Xrhe+uqeARQ9U9HbSvsJRZHQEbtOiPpPb7FiyOI
S/OkG/AQn0dSVVnRqM3za35nMJxsN1KgFr27jd9P6m9t8oJSKBxEfaiuI2+aHzTwTSca2KEIew3I
+2hbpwp4PiV291Pb7Sy1dY725FvOhnRJssshUgRlpEVXd6TozjHi3wP9EHqVKa13h1SniV3+ZcCs
twbo/5duhOnjZocbZ2umSfjyL/H2YtcjrwDZ2MBFVkDvkSY1v9IlJylj1Q3qFWVjC0E7chdeqY0r
085aJGMr46Wh8lK3JCFJDjyEdVeuhGVzchMorRT4DmVo2ub/PqnSTMB5+XQmSVVAf7scFHgqgRei
n9HOf9sWR4xMGYowA7AnFR102I1Lza1OcTNNl3A55KO1bcoCdvdlJAcA/2bU8NK5WLysUx87asUy
gtIRPg6QfUgiB8ebKR7r7Dj06ncxycHuvOLgqnp7ndlEdXjIa+tPJHq6I9yfyBh1Y9IjDlp0a4jQ
LWpMQ0m+fTGKRyLl7BouYzPI/sxTVQUvk4wntkzatpr7YSVYS22g+4b3cjwylhg5kwMsafAWJKeb
GfreuFuVXfc6oW6Q2K5m9THRHaSMlNZzuCcrOn+5rva3UxW4mzgxps9NH5JHtbyLroLlCscS9lBb
U47inAdVpaESoXXxuq5V3SFa7a/F6/KoOduT8xudxdNnCy7oZ+QAirquu3VRK4/VALeYRBYW3dnV
lKsHWUev+ek01jBtxas33XCv0e8KGyafCBxH/CnWy3tZViJAQkLYp1RPMopyiCjZclYnWY2cVQeJ
fTVBo2WjN2qih2dpPduwOdS/+DSzUvCIoIlCifRu4It8MKDRPdOVza25DsrPFeQYK3VAma3gj+aT
8AmQC2o2ahCPd12QA7hYUqdsp7V1FIUVrHgMM70IjRVohuTMQwm+ltKk2UYxnU3cxto69bNfAkMH
EQC/ynZqXqECbFF9U5YSnD9bI3DvYe31Y/sgJnHaDQQ2qmcOO4kQh91B5CTzxXZbRLM6MLpZ9yB2
tVEGJGnQzKJfXzvVXZXflaF/8WfFhPpLKK2CTIfISoMjdfbj3zOe5ZCrLJ6w8ThFCybZ2WgHr8QI
dzPhcnoNhboy33YdZSnkqTee9xIW7fR4SwFMiklbgB8pd5I4EEfUmCNC2E294QZrfBJHqjfUvAvt
BYKM9N4pipwbn6fvzazzHsoWXYPMihBU8Od5rdZO/NIObrFy5sz/rXKrh2EgIb8a5x8lGz7+qkVL
B0lf/ZmY2VdrSPIfncJ/Lf3L0xf2A9kGiG9z6fqChIBpaWc3HOe7KXC6+0r1BlR59X9cuRjN91e2
lisrYflQTgV5liL9QdH+/ZX7Lvkal5m6jnOzR/o730FiBhv3bCp7s5iU34yB77nXJTpk2LW7heLf
O9Hz399TR0dUcIjVTwmEZmunqcpvVtO9LKBt5v8FtRGVzjn5TdEU9SXonWSj86P/FKS+sqd/O76P
krg5j208by1vLj47oQ9hdGhqPxHSeP0YGh9D8YPgZ2eQBPzwMabZ+8fHiEy3+OVj1LzYnA3ek9fd
yO+5GpCvoAiRfYYKtrgYLbeVZWR6KgewfLkz5Q9i4m2r2XiN0e1lKNPDGaySDFtjvE6nr9tp1stU
GgPoMYcU2ZnNaNMboYVAvJZd2GoBTGitZ/QErOc+WJIwiCAdxVYHwYL6XbiuIDl+BmGUXWz/dTqS
YNQTI4tsgtmpp641Xw/NcpYAf7eVHnTpMrKjfia3khokThcP5Dyo9mjqQYWlciOCDaZGdoESyHyC
DRZNPfV3MaMuilTMEiU6NRKVz9N0Kiv1wnuLv47KEj7MaTDrU78wqMhBb/ue92PIoCPoHw83B9II
RKtv0dNYb4vWv0Ous1sb5M8OUrxLE7ivYJhwIUMFZy1eOK+9gxT+Mn1GjteFXtb2/e0VODAPYbjy
/cHdF5FWGxsRf9cWI5oK7l6E3UUsXs7Eq8PitmoXb9WCnemGFtV1SMIe59D4rAtL7TKabPWzUNiK
bxndfEuk+hb56zwEhq+RpVEbNJIBC/MHa9omLRxK8gp4fRsU4xiV6IQsL4tSKpfDNdpsDbp8Kc3f
Dt6kTNup5O13CO272FQMQArR9ANg16ZMveRliuqSVj/swk2bRB5MFlV6tbvTwjDm+tOPxX6L13Tz
T17fBu5h5F7GhbFdDm2i0y0ydBHpNmw3b7DEZU47A3aQ3WKeZuFDoPHgatuBToulzON5frAZjUy/
l+qOU3ya56l5+RA1OPFSW7xP2cFfFP7TOsOmcOFGjrlx85AC5yLMOhjNeKkm/kulrNHr7NmkvDYa
inNJTdV4hmVnq/C8QTPF6k5Kyn5NlGr0VON1Tg9pIlp0bJB9yYGmh81RvG1q3U/QVjwFQWjKGmLu
kRY9hRlryJIGeTDwSEm2ysIiQcGqC5/Lqaqg3wGoVBlR+FxA3A9Zi7ueR9hn15XRo2no+86uMu1X
b8K2WqaK6d/mLxHidGiw21po0nj1unbacvmnNFcCc6cwqxP/lObKWa5aYX0S77xUxsVLdZzgpW5+
88qvSYaho7+f+2/B8lvjrpachmMeOeM6tz3lsxJM/zibRv3VNrydfYhTYrTcx6Ye902eGMdwdCHd
Wb604CCepnKcnq2+NY5lN6WoGvLlrKH7Nti9vLPLl9n/O36I4QKd+2Kw1W1pOySIIDE5zk2oHye9
tTdIwhsrsd0c/zYkl6BXK5l3cxv5bG/aEIXsDw5tWT/libtpXQOJL0ULH+WQFeln+lcdEI9/m+QM
XjdvDad8ui1EL1OMZdxAm2K7UKD9Gh2FgN1T++fNbExBdLtC5hSvV3AssFsLa5y31oMw3cqMW7Ct
ZM/BkB0UBZZNupfiVZWN8a5F5RMtOVc/tLNaPahLqVYJM++odkAMlkovT9rmqfGgeDOsCt3WJUIc
WWMeNHrIrpNoL+42DeJmkzb7D8iRtisl9crvbUk50tKz8Jj5ffmCHtnVXk+oFCFIZG6rpK6+l7yr
alpRPBm5D1tRNoE0Xuz9Mp0OqOA2vUJy9Tmwu6+IXBQbtPeS50El3SJnYhsW27TY5Oz/TZxSkF7I
VajLxzHU1p4xQ7e/3NGs/dxP7TdTD6fjpIJZFmuSZtp6HLijlKGBfsW2myHB9hDhUSDI29VNrO1F
6GJ2jAdLK9SnJBuTT1Gj/yFmiXIjV93npjl9W6JUz9kbGXiYQjGfedekm9niJkA93noWWxGGm5Em
x4thoU8SI9S8cUBd7yVCJpgT6c5FAPZZbMuE3oa99ZoHcPUgAsSXbGHtDl+AS9cHv6/1bbikvhzs
Vmu9txdsi34s8f9mH+YU9dnKX4Vj2D0k+eDuEr0vtkUeZl+gMTTu0KX01qHfZl+GsKZp2QmcleIx
jGefpMSicyTBmgGfT58ND+JMynh+SiAhC3h1GtDZ2mRBoX/WuyG6DE473PWJ7aqk4ez2vuRhma4G
LfAPprHXrKbp/xCHUkB3dcz0sb2/hiPbh94MIlSAsSpYWOZyfDCjontpN/ZoDi+q0rQITo0paiYM
g7JbGCYVZGCXIaqkJeIKtLLIMBtRMAus4ZnKtHdxO/ssZv66MBQFgNzLpGZJFxW0DCGYO/E62vTD
N6d2l6Ts726PW7Ij6bSKyJCgBfDuMSxP29vD1x+3S1PvuwDxhaLAgnNG5uX6rJaJOjnoCDKkkwm7
O3tIbdj1S5Ut68b2KZr9XduFwaOYOtVF7zis/xCfmG6TbrZfJ7XjXB21bvhD4v9vJ0UdaDHYHvho
XeOSJ3XGRy8OgHqUzWBUP6c6OCoxb5vPud8Wn/PE/0tb3roqp45WLi+TZ+gEjevQ/nUo3lswGavm
fBsOCR1nWhpUG085+ObSWTwa7vyJUSB9xv2/jgwnz1dDaldPQEL0tZWF+sXVtWmHrHR9ggiuvx8a
xHI8x20eyS8bGwXAxJe5QkhjKqr6p1uFh0YDb7sqgHNDUoBQaGb8RHkn/Gbrjr5OKLddl+yVhfbR
yV+XHGYAS91gvS5JS/kp4Lsbtc3wTSn0HmpGziZ68FboHAzf8oZrytmw2P41rjBmaGI9CEvXY5uF
O9EG80mrnG0HiosK4uStDOuuRigcRU5RChPNsDLTnfObXaTFbBIYPIyTmHfBs5sjG7zixPR5/qyQ
6rievHf9LzEqgJ/7fo6MXdAZ3SacHf8Qed70zUHOuhuK8mujFfE5hSF6NaLr8U3CIpQeD3AEo7Np
OqtS7727ONH9fUiz4obGZHMbDSX/12U6dxujSNH9kPHUmh20Iqa5HREVQhfUnreG6uzBMv3hW1Nw
EN56QFfto5y92W8msc+Wdo0XinsxWQtgZMTOUzU4iF1M4vyP9g/r8x1/93l+XV8+pyeIjre1B93a
eXS17TTFRi387dBDZDvp3WOXJ/C+V4NL6SKPf9aG4ydbsO3kf+oOkpFlwjXGmGOEXmIHVZiYu/Q/
l7pZ3pa7To+h9LXHDIXwRQ3BLKzlW9SUa09z053YRDuhg/n0YUjVldHr8GLzKDXMQDtQGlWvuLHB
Tc2V1bjd2YFl/ktUGa8P4Lh8DbvCyJYwry26M6wh9pfk77C5Hf+x2q9hMr3wA/6Lbb79xszGGAWm
x7a00KQ3KucSNZF5Ae050D/MF71QT2kLs4VENqbR3tm24cKVqLMpWeLrOYLqMKzhupWYSbHsVd2A
ptOpsVxjlivAvmy9u4K6uYangz+foI34JNGy7Ohx3zKuxSG1Ge9HB9SK6SvZXYoO5le1pCThO35w
liFUf/s6a6NnBUW652wyNtPS45qkhk7XU1OsZDjPmnEHGbN69aZjCBBmzPM78cqSIYIbZxkuS04p
nHyyZA69TtoF7dkKfGhRFI9kRbjWJW+yHJo6AyaOHNxJcildUM5o4kXBToZaEg5HXUWzqK/C/HNA
3ejZTK+pFAmoKyifb9ObplLXntNttdZApTCIvctY0aqmL2qh5dBDO+G0AI27HvaHf0YMbnusRx71
HyJATpEWX0oe/7KGw/59M0YG+vC8s2T6FiQOKRXbMDnOC+1+Hys7IdK/2q5+SPUh2a9qWGCtXNH2
VmVSldBhNaUjuDo5MqRkch0KwkYwNeFgXU03TM3bJEHrSNSbSUYS+jZRpx3hFAa0Usd68dilyRH5
QecZaLDz7Oj6V9q46jMksQ6S5ZW7Jb89bsXZOop3nkhZtYtTTHmePhROqsNKy+wksuItLfX1Tqa7
aqOxE61/Xmcvk5DS2APvjz6JSXV7Xqogft7LJxh7tzuG6AGvxCtr6NTgclXvL2IaSoUOosFJ7uQj
oK5d3Vu6rQIA+fsTweyD6pfyJJZWzVB9mn/6cdQfJAHXQJC7n6uuvCbwhshoH3jQXsQpXzKqsYi+
x+FFvmBh0tL28ev0JivLTWjr0DfniXuIeA6A3XUPrVdlny09zj9nvCcZYzI+BpXBd9zSzbWlh82d
OEFIz3cGRAlrmfA2nftVBonr5Gxdu4gfDONZQBM6D6ENkN4Z9h347pOKonI9jNFPaHB/szv0fSAa
8Q5ZiBqjk6baDyaKXyZOpeJurBjQTL5R1Fg/WAsEX1Oq6Y6yuLZAL5oLdWFr5Zd1unNhLRiQQfrW
JZEB22lKBWOpLLaLlMtiB1mrv7P/Gk/N8Kx7ddgdaF0egbAmIBWWzN+HHGDpROXaiCho3BzvkoW1
ZAKdAVbNPOIe3vcFXBqDf0HFy7/YGlUWXo+9fY+M7QWOAHL+Nq1fg+udJEL3Y+3T2P02T5YVr1Mv
tBf68D99Z7DjtbWwA9fLkhIra8iSVlWj2bdcoep1krcd6t1+T9PbsrPjvmQj4xe0BxnWuroJYYX9
ErHz4LXln2HyqOgtFLS9rP3XsGpZTYDMb2HLPua6mtjlokpnNreLympdD6NynwwAJxAm27dzkhzR
BUuPmaaY+wkUwmM4FMDYC8197nxS15VuFd/1KPwehUP5ZxWjd5c4Y7gyRiDQdVj82XnV90kJ8+9Z
lcdI4yTO86TzYy6VMH1EoOL1KpU2vr+KbUbxljpYDf3xj8pQX1ljUJoejmC2hCPmnRltyCutzL/Z
ZNJCweEGGhIbnrtNyb09IxJT3FuUbBDmscxnsQXNt3Yw+6dB43HgWcgO1zNcWLd4pK+ANDYqb6m1
Vl+uh5e+/T+sXVeTpTqT/EVE4M3r4Xjbvmf6hRiLF0aABL9+U0Xfpu/sfLuxEfuiQKWSOG0OSFVZ
mRNESyv7zhmle7TUZtUFdmNr5GOGNPbEb0i2S6Bd/22cxePJaCnPbGMfJff9n1Wun3WwnCwXnmvM
luCfi3/5VFkwvqRd80Z7ZNot00Z5HCA2zyP9QHYR+LfE8oF9KKavfQzZgSW8S2FgZbdNiJ3bbryl
yoNRvNQxlCogFWGsU+QZITmXTVcr4npIDk7wkneNHSYMxeotj4uQT3q8nVLHvmpA3M6NEZjJOeD2
ZigjhLdogFwE5JZChi/ZlmwD6v/WupPGEKbr+W0QoAvpnFxuK8bx+2sqDQFIPh6xaRy/gD3Xg0Sl
ox171TXNbRNI77UGLc3J8aHelyjtaKOcvLDnoPCfPI2BCav+VY+W9qYu/Lx+vzDAj5tzCII4BrKL
zCiMl8bvunXSc/smDGgL5G1aHpEwAKNDNAWb2oQqQmZELCxqkO/E9tTiPxBXvQ+0N4A86OsGkn6Z
1I3Nf/YhR2qyDGwnifJeFqOrpPzGWBfguGWd6cg5VMl0Z2rTmWTI8swc79QYnTBprDXx36IOpx9j
/9M88KGA5V7aby1kGVYgPkoeEyvyt6MPjI0AjeHFzIJ00zfceKm0/ltZyeiXmYIHD7u6H6B7tlZS
TdLMfyYBfCsvKOjJwKyp6S+TlPMkyKrOk9oKAS3ATbRoyE9p42hhMYksRMwpP8WRBEk7jXRRNr5f
0tCU6wigOOV0tCQSaEyVVVYaCsFTA8Lr0AJLz0EEBg2t5O2DZmd1WNU8eRtLcfMc1HqtBvFt4H73
CyVTvxPf8V+8wgIPsy/tW+7pOXSfeHLEb7a+5KNlbrjte49mxl/TKN5NKn9EjajGANiaBHXj1C8s
pItzRx4NykB98vkYTvxkPFKv06E4343BtCNIUCWhUz60iOjNCCEFHwIly99t3AUDBYlSkzP5yY+5
hDqi9cjvP64Hbq/44ufdGfwbKE/RPW29RFgGW38CSzowNypIw2yAAivHBVWZQkerhiZF0HbaLLYp
C66G9tbg2H1M/aDGKVnXJH6H8XruSlG6t1GUGSp30wDhAhAnpaqhATDZRSvLYcnukzd2y+t2LIbL
4ux4itg7rx8/uUHIPd1Ip2zBBf4KgpjgwqvasVYd4gGHwIpea9OMriPHuWUN+P3WtUA+Nrug5mpa
ZWmk4ekylmvgiSBqsDyfpFnUILPe0IOpI7s99vaVFV25FsqZRqICGbiVzgEQzPjs/MfDj1YvTcsA
2SLK0hXboavoEWOToS6TLnUiPlyGyCiMzAaqD9gMNYU08D75JYNRJWtydFID5UFW7VkH0xazbV7B
Gut9C5k2O1mVdQm5CcOw79J8avZO2hUHZjnjbYIQJDTisuarhNyjp8XaL180e7cyvbfOK2VIk0o3
a/aiMMA8EvTjzcKS86RSdy/0RLBZt0eMyJ0nRcC13QXZuDGh0LcqVaWCqyoVqKllEyJoFVwsWxjA
1aijPbg2EtBfofQAhIzvfjg1gbmE1w3w5gj5rD4m61UqdtBHg7wx0jk3YIblrcxFczFdKNRzs3Qh
vgMeFT1tx2MV6PfUc5WJrsBbUux7V5UnqKm0CA0wLc63eg34nRe17H2VoCi6tdkjkpoafpRumI2D
psxNEBIut0JuCZ8GCJo9rSbHbB9lGb9ykCpsfF+kG/pGVeprpafsEUpu5pl6bRR0F9b04P3DGDVB
o4uNC8TFJquCdxsqV++jSvPn7yKqatmlnqwb+dNXEeTxfBMnotksC4mI31mQLb7QOggOg35j9DIE
mUCpUiv+KyNPf3OReXfOAPFuHoG1nuzcdbzQaA3z1MZMPptZsutG3/haCANK1qwdd+SWI4VeGDjY
t9NgHv/TspOp1StXgIaLli0jwY4WwQJbrbf2qBqMNqUzdVtiIaNuhtj6p26iukRZprdNtFlGI4Gg
hM5+x3gtPA/QFDryHD8lde0E0fLK9VGIoEYzR3FEJjVwiaqrZ8AeckXTT12kDNJLXnf53I1HoV/i
Wvs1r4SMxzWL2TfqxdxxrkOnv3jTND13jHc3DTpiNJYYVnLXFsGVxiSQi3ftaIEzAHcEo0Zzjw3W
PgLBynOqTRowReOWxsrBNB5cEAbSvN7p28exS0Maq6c4fXLL3zX+83YiA9a9j9jwKEqWg5arGE6u
IncCbNjaZ6ZdQ0sHfFGzC6ppGstx7qmXscIEBjA1ttQdDFldWR5cqUeTGDboKwQIhhN1aUnP7++9
PHsaFe1JMbT5g6aitqxO7B02GAPkbpL6IFG7fyUXJGWSKzQoDsuEruT6DoUAQFCoRajpy5TPi8Rl
MxwsQJdXYJgIkMqu3VXWBEAz17atrUzNSSCyxYO13U/RXV1U0R2qJYt9CnmjlU4+jYkyO1b3Vxql
hpzHIwti9252yls8XFr8D8zr5gGYknQnj/fLpOVeTN3GyEBhG+TMWaPgChiSINbNk4NfzsdeoBQp
0NrU//T2l+lYbHoPQfC603dZXwx7F9VCj3Hi/EyyqfzB9ACZA696LkGX9jeHvPWeg7GqZwe8eId9
PeLQpVYocFh68MAjs0pdaNozI64vXqFZrybfTlGZvtaNbK4yjYHTVuaeiWSXAzi+RTLKel0mvXex
W88QyZqm6jS/GaUZ4DuSJhXK+yCP9KnpIwDekmGEyi8GWvVupSvIvHtXHHhSSwZrsgSmiX1OXlW7
qGBQw3PsALKuBd843MyeeYmtYNrF3c8KsSrNtO3fHGms2huzr06HoEYBfDZO2j2Oh9h+H426RbGd
mh5B7GaePvl6+4yUx7DJCuz2W4WFcBU+grc2Xpdef6Wep4NNYepyHhqjAXyHGu198T4axyiXb5wK
iCk19WN+4Eu21QMwmKagsEYsAIXwg6pRKSzQquAL8oi8vQ+uKJwFBs/U33rxROMRuN3WphVMJ5pY
qIkdFbdM8qkp0vHoqbKKpvPZ1VFX1I3dCN/TaDgbE7S2wcIBfsamEmdyI49Ji6td14Ms9gDwUR/6
Ttkg4zlqc21AVGTVKjV0cWcMfn0F9kUDmhWpU1fUFf4/ayVO+s8MK86DexACgsO8sH943Ocnejn1
bRpcIYO26xK86cPWjIctmPTa9bLVUxNcUXQnMgnQ9G113wJIGuFRnrnyLSrqA4h3tF+GY5whXDp9
5WAWCD3U+9/Am6XtnV4f9igvBWpTTfIc1C1menOYZFLdpshmq3xkyaVQFad5Cni0gCTQ3PuwO9xh
fF2K8sgscCkuJDOAhULXR+s9sKvq7EgDBf69NlVhI8dvRlBy7fXx0oAh7bX/XQujf41NGYMjF6xo
QRNYrxz8X9vMEHJLTmBtfZ9juo39avyw42IvGpbe942VPJqlBWB8oYO+qs3Sx4JX7RlPnK80OCVJ
fQFF9YVJtzhbY16soYwLgUXVDXq8AVd0SU2kZXiEqZFR5hjxINyphHrcDRkH5zsgccW9PXrNtQB+
dNUNgf4laaW2rhqTHaibI2MBdUzxnBvqCAac7SoBM8yXKGsksBW6f/ASPzuh6tQNsR1a9TnnL1MZ
JxddGwMQ6AIGACHZbq1VfnysVFe5ceWmx01yQbwSmmhxi2QYUFhrUNkkR+p+uBlqNYDFwI1GoIKp
/Y7KDjBs1dW3wEVMXUXMM70VQFr1/lUGrDqjIs5df3ggJYESgEyI0FUeUQdKefKAJlH1LW7e1yAP
DYpz4CICRzIeSPpDh2TaZmpQAyKrxnhAKb3xUPBg2yJKeSOPMs0sIA4CuUJ0Cjy7XuZOKzxtxgM5
2xYKs/nYAnOFqTSjVWsiHNlu7EpMZVi72lYOzlcTmlqHHHRMq04xwzhTVJ+oC5Ea69np+Xs3lmO6
TVGqvJYNd/c1g2AYndVd/NR7Xol0TQd5GqUundYXZ7sT0QlBnWxFWa3O7kAVnLFhm7a+BpBy2R+5
bfknHaitOTuWR6Dkksiw0gSyU+qsHWW6G4EBmldaJvy5JiJFUCVc5wm2PWYBoFtSDvldkOONJifv
vokYTMAQnKTpvy2mIXMhiWCXIoy7os9CLyn5OtO6fDv363hSnOWpdZj7RoSXb1OxKy1RlW5+N8oe
50M1GXi7ef0CJbYgqZPHIj2VscjP2O28N5OfAezzZz+pajCvtyey04wuCizQqOpENWNdPQU2n4YI
gsEeaimtSDNXZHPUAP78VcgAitosNCB0hTA60qhA2iVp+Tg5o/MkOWAyY3rrQTn3RBZLmw6gj+jv
uDINlt6ssrr3TuTBkJFYtxxKaK3WuthRoVSSN+CQoqkJpGSPKMYKVtRFSaxx/V/u5FlNf5cC4tIi
Cx/0hYNK6akpT51qUmmh349JCczQVJ7oioYru5cgJ7YkeBs/5sTkTuPkWU81+Hz+vKRxrR2aDaS0
0p1dxPmadMMPpaoOq/F/sjZbXVx6APAvTlHk60I3rZN0q188yvuzIfr3Js7s/kw21we/nmMXJxqc
lEcPtgbE0T5caESigg6UzuBVK7X7JU01DV5y0sfmK/+oLLeRZiATpamo0TpQVCov6pErTZySbp44
Z7T+WWtZ/t9rkf3jjsta5j93pJVNxqwTarHx+MTDqMlReUsIXv+ji+OO+Zx1eKwso9hOfO7SKBLi
SWG2F9vRxEWaPDrg1XbszAyIHbLNlz4AKofMMI5ko4a5NeqZVYMyA5CUviYdThDg7eLe+KwBfu9n
2mvdNdV3ZvmvPv4RvoMKer4AnnS++NeQHknvBVIZRzXM1Mz/ZYn/dx9IgKHKC/zdG6d3nHMjXXtF
RA9lUiTbFjq1MzuE5UHZpa5159rhR34x/ad0Mq3Xv02KfLOd2SH++ySZ1dZrbNnpWTAUX/alJu+o
6VKvgFZmuFgmBOLu3FRtyPNEib7qis2S1cbOSHFGdYUxfppa9KEWNVU0LzkY4OrQpQpKqDuomN5d
EyXGLo9ABEs2GxnKVdt5DNSgrN4MqKk/RB4vXkZt2rHGBKhV2XUrDxa7iKt3uwfGtkMDfN2LU+EM
+WFf/P9trxrUr1H2ak58qewVKC+hyTzOybIGtLXnPmiflvxZMZjNbnB8GS75M4EUJqKwqb9dkmK9
HX8tYlueyDTbk7CKUFFGObdJi/JzYtVPy617PHB2TZOM4bJMGw2fl6aB0SjmpWkhHVTOd71rhpOB
CkHuTggMFoCkXIvadUOt5SXqAGR0nUfwhBoPqGt5LpWN/FozgoIiECQ7WmGeSwt8rCLA7oOCJrXo
R4Pt6bzSYlrWbNJ8h/eNd6JB4MAeMqfozwPK+Ney9LDjVhuZeeeBF1892kjNKpMPnul9VYyg6lJd
2q44LEauTUT5iWyuD4IDgMJvNDi7qXVdpMK3i42Zv5dltdH/vCxNCjQEszLBc5yjsA2iZQcwWtMg
Nd3HshHHUWGssauSneYc6g47O9rP+DFwENSl/Qx1XX8QKERCamLp0ihq2fB9yc9+jFPPgAriXSSn
b0GHI1Hs6cMZhOLY41HfU0a6oiaNGCRi83ZHUyOwrOO1oaZQf1khqkDwbw3twx/2eeVPNxmLIF15
PhNbhDiGg/TiR9Me9DcPQqxB5KQ/yj4bwlZm/hUSwN0ZNB4oJxyr4JvRXMjBgSpxWHnglG9kXV8Y
dETWNODuLGhMfYeyc7N2G5FegiQur8kE7AFSW+kP13waamP6ZqEofQ0dW6a2zdEOKWLEHjiEO/HO
Hd9K3earNLfiO8Zc+0oDOAKgtkINaCixmwdqDfzLkYk6CtkcPSMBtaKjIFCSiweyic4Bym4cxocG
kcGtFWviFhWJeTNa/Z6rTW2GVBL1RKclWw2M+VAEhshj7HnmEVGVAxW1LIUu1IW6s3ME+fk8SP5k
p2ZEaunopO7+T7taFuzQ2rEyuv0nf2WnG+STlpxQkDMP/jEd1bvIH+ti/nhLvQ25ARLJTlNd7JZl
TWDqL5kvwkbj8uK6SOhIYPJvQ4TXNQrN0geeB4D9VlBskG3AQsM26lePtyjjE23x5vtAAQjBfgQ5
yJOY2//ubbbO89KDfugDkkEZTikFD+vAin4jdQYYd5F/l+lP1Og1z3bfj5sEj8Zzo7PqZCC7up18
G5tKkA+s4tLvflhmHGpTUf4GB/dL74z2a6BJBPcReb+6mq4foIqq7Tycye4z5g+h6HTjbbSHg3CN
4rfuTcd+DJo3gDYh0AX2Q6/nq0QM06NusmwX2U1+bDye32w/iddGMIg3IOl3Y50Xv/Qx+dIX2fgy
CDni9Gmwc2D09hnf7GrjDV716vUIBypXq5sOqecnp6ZNnbCOsx4U2A4/pb4xPXbceARPh/MGjWao
OUV2d4Z+WP0AmrbvZMcPg6jM0IgLA23dfcsTAKlTf60FKK4DAWZ81UqWXhojwWHfsobvrbNxs5T9
ALgGMlnKweTuuEMNZbLJzJzdofiF3VURCrwQcKgRr3fKOwPaa/6qLvGJp+JGJtRwachMi8BKVlKr
9rHWZVuhQB/4U2v3pl+kK4SNxdFS7715IEK1wBRVd9RL3Ki6lGZyWSYVFd76Y5KCxPNjIYaE8Rpf
pmyrEUQEG+r3hcnHSwy+Kv32B5G9TYqPs8778dSVK+YoyreZ+G1uyYeaT/1axtOJA+vaG/4REjYr
xwWLR1VY1xmzMEEaA8GBbEsYh5iZ/IICjRcaJJObGBfTGt79ORDuSJPFzklrfSckOgq7ar9UqW08
mAianf9iHxr22Z6Z3Ren4O/+DQBAIbFX4P/mSxBl5oOMUU01R7JYNPB3flckQc6eC25QwiRQqVoJ
/oWu7cA9Edl3+MVUzwMkmfYdSri33WgZXyY8eOPeS77jFQb6FJ5r57F3phtUqn0QZaAgWc1ETrd6
lmomrxAYit16nkkOToQiMJppAVFx6zOIjnv/zKR76h4gijTTSXz9Cwf4iByw00PtRbwp49Z+AEI8
2+KPEZxFnoJvGOLVe4tbNfICiQW18F6HHrUFelXLzH9Aumg71t4UoyYx2YCjy/iR2agsBGI2e3Em
XawDU5i3SsTabpiG7ug23XhGnh3i417VPDR4zKM8b2BfsY14inKAe1fJw9S3YAyrvVqpithfuaaz
8G+fbeqt//bZ4lr/9NlSTYPIrqr9otKtRPIy5FbSHefiLNUFar47UtkXN7UH1JHwQy3yXKwQWQWF
HIXr/NZrNlYKxoDZ6CJtu/Floq2QxmY4tXbeVkLMLExkhN86GXmV4h0dO+dJqXhJ1bBe97Y8hti5
V8udJT121AAJuQi3lxe6oqbPKjCURa67XgaaJvqecj1ala0nt1YWWwffq5MHf1QlbSOofoE8OaPE
s34lj9G2TOQ3rWdU/4gQeuzxUeJRYi1p/U8x/vmSnCY4UQrAy1JnK2SCYz/Y6EYEdx3PRw1KVGwa
BSvmFu9WRgdk4ABY0JPrACJt59MXcot00Jw6dY0I3ICzRpp23bVTbkOMWj41/W9uEt/8HQMUETJW
Xv/cluUOpdzI6+GbtzWdZNqVqiuKOsygG/Kas0Y/5qYL2XFt0r/qjvw1ZoF/h0SzvIFNGxXryt8y
AjfkvYfMlVq27NmO/MfMe1+2Qtx4P5WobAe1Nhh2tz4wYyGyi+mBjrbUrfUsO8wHXzWKio30Uxex
zPSQNToy0Q2qS30CrsapM6wMY3A2AQv0s0NoV7wkBneL8oy79ztCneYUd4jTFJPZnVFkAnqJEkTV
Zwh0RuY2rlFUXnlSbGmcGs1Lv2Vube4kM3vUsKBJWTxcKt5UKOUvHDDI+K5ckTGt+LuP5fZ9WHOO
7K/ypoHeiyX4L6G0kNdI3kJrvb/0IgKYEPpSYVdBolHkQPMjdY9L7Ly6LRjfupWP0KRckbFVI3Tl
AylzqBrvtthrwwT1xzzaW2ujBtBQYmfg4DV+4vRFw1couXS5je8cXSb+Y20VGRTOEDenBjmqQiCk
+0+/A78QA68/WT7NpP6UpwY0y0Naa5kDISGE4lVjlp61sWXhFlfQg3VbHVzg19qIrIvePxsK7kUN
melqSoQVutnINil2Kh7OIJF/nuIyJJecbGPAWuj3JPZmWaFN9WecThLQ9Pk9W2lQJTsGqqGrOHc6
BiYFF0ac54INWbuptQHfVV6OZ0PpnI978iGT7VT/zKYllz75ULeqSscOlxHX8Kq14UJQshVIGAmW
vjcZopEt6uXRL6TfgHAo/jXbChohd6f1qu1Qar8pAvkpSJmnKVR+EpCnd0Czn3F2/BzN/CO4SZN9
J37WUu0FKGjrYmrgBxRWMkIpfswuzVgwcC/12j2K0Myw6RITMZ4iXoExkv2Ucb4BSJEB+5FCuMaJ
kl991nyvYrf70o7I22tuoj9gw+ODe5Lr+DtW+QEvrQEsOC2q+b184+Lliu+Dw/C7yMR4ni81q9eO
Ros9FcsbVBKpEWpcAWTWCFo8idNgl5oo2gMdxlcAL+8h1tk++lMdnFEs2IZk13qQL1Zt0tzyyJru
Akdi/6ImJOAKQMaock426ouf/ApyukJnz3E1tSsJRr4zNaPQyrOumsVG3V70PHQKc1tNAIQLxi/c
javnACjYB+5HoW62CXAt69ZlxbMju+oZkVfAG+v+gRzjqrgCJeXfqNdm7U/JmnFeBHp1oFUtEnwP
1ZqVOtDiQSQO1C0mZ1oDC2TvqNv5NdKDCHBvqTumEcdprPXXlropuELTA7IbVkijyMRrx6YCvQWN
+u6QXroOO1Qa1aXZ3hAyuKdBbF3TVe2M+r7UNGsC23LeoiCjPXbYHCCUVObRBf9b0YWuNFF/AV+2
2JtG5Uwrs4kGBOBHMMEbJQ6GJZSZ1RU1MVQBjlGKZun+zW+ZRjPIhaYt3f/7Usst/1jqj0+w3OMP
PxrwuOgPg/EYJRBZ1qASUq3ocmlA/OGsK6uWKwglFKdlwEtBSd9U5T9TqL8M+2rFpUtXf96g6JCR
NDywHP7PyyTNxweju9AnmY3LXcnoto1drVzbuJ/6FGc39SGWKdSdXeiSptR19grlzeagWWl110Ea
0kEq6MwUYyc19egABaJFdTia1rtN0FWWbzWIGl1G9Q0ANrrn27bPUSvxMZdmVBnQctIzL4t90lG7
PRV4EtFdl4ER9DrCFfmV+Ql25n0yuJu8ToNwvuPHwohSoXAbHN6C7l30DKfkxsjW81I0Oem/Fp5I
bvNSRW/UmyTVmtkl0IKrBRKiHRgm+qPb6/1xvvKK4f3qLzZykb7tFfhiYx417ONqsblqmWVVGlhs
DVhCw8zGNx70bsFDPXjgpkrApE7dyMmDh96EhLbIzVuiPBrIq+2TzhlCGmxsP3ioEG8pG6Ff5kmi
h1IgingQ+QJElPWc3XzLuoImpflZT85Vc/X6p91718TDBYPFjzJ+9tIC3EyBHh28Vj4TIJ1g6LHC
oiMSMNsXE3mQvWymG6rMV/qIA0HhZHcg0LPvszTzrnggbahHjTaBzbmwup/DGOfI9HVA5NVBw0Pf
jcBi4JXxqS1sdZ5v3K/dx1WeGe82uhoK2/2aJGOx0qvS+zqPxjvdCB7zvs/vHcfJ78F77Z55N53I
BHGI/L4DEP8W4VkG1TwZh+Q2DPcJyJjuyIuaruX73KrEhXoyzfL7llWvlcfApKFWJpPk4KxwNTM+
LLahstrQz/R8Ry40UPQlii4qFPGQjdZMGsiJxp2dr5e7xl5v7XIJBuplvdgqzINnSOC1DB8fOKsm
/2S73T1Nox8JuIgGMqf1p9WNBjS82fwRlh8hx4lSgP3ruphY1N7JwEvOyyfrvShdGaBJRE0qfmHk
y902Wmma6336qRozAozUBF0VuVATTOAA4QY35p+KFvWGAKJ7ZdmHy231jvl7rQFufflJh3bQjrov
viy/OARIwfvfF4fl00nmBLcq/kprzX/DQNYq6jre5u5U20cwbAhVTCMOngmRBK0q5beMd09mUeZP
GSQbj56uA6Gr7NCzs7Squ07YhwP86fNtByqjg1/W9nMPojty0l3TCDtXby+p5WhrzanKVQ8BvsdB
Gi+iG9lFqJ5bB9MWWBEwJzeB8di6sr3zQXrV+bnxSKbBALVXXMbpiWxyiOt9mVZ6OE9wzPhRGtuo
7w0wcQKih331kB1ocXDi5kdERYwVdWlCgH8WzTXkPZmGCaHEQg7tjhZHtUl5ziz2iwbp42qpcUIK
N77Nd+8sAbRZ6m5oMd/LxVW36yv5UxNk2bcq94wz9SS2h7vIMwfQieAHmjQZ3wOpsqZBMlWQyFzZ
bSSP1M2n2tp7KYJ15EIfQaAyTp8eyaB50HgJmknf0wcArYd+jHuJoyTOVCJ91VNruJ9sr7+rJ/Ez
EkHwBdLu4waKgOM+lugmvbYG6RYwmlkQnOu2hAIfKqi/gKfQBiVu2Z3qIQV0zbyfzQMU+PqmAV8I
YjTh+4kbFGr7Gae3YPNzpD5OA6tXn4B6VsYhJm5YDxo+dh1Hr5S/jnX2ved99VQjybbvOSR+EKUN
npQDpbaxB/xu8zcNQc7vmQMAZC7s37lV3LpiNL/2WTdCD9Rk966VDju/MeUxatwccYpcB2ugLZ/y
Ecq4DAKdP9R0aJTav1NM90oEg/EvGm0jq8C/RqGjJEHVkae+BmYLI0fxWZHIF2hUgMsZ9sVNqOrz
IvCQRkRAbXZzUXtPbqiOeF9tVG7Lamn2IyKiA0gej6D5RnmHtirHn6WXAF0amK+QHW4ASjTKPZdd
/tIM9tmrjeQ76nmKsAY8+tp7pn6pjBGpNWtMv3/MFAXEKGhm5caAbVuWvtayDAmimBUvdMViN5+v
xF9sf/OLdUPHc7MuPuXZNNcaT2AG23/K6s05Nmd81JzJPVB6bR71kCXbOFqDMpOPHB050ypFw/dk
l1mxYhMSu9d6qOudC/qBV7OsZz4rt/CNTW757QEoJIjzFtXMZ4W9NOxZBwJtM9BelL+POBmq1ABT
cEhA3KyFuVHY+TBxA/BgN0n+H/oizPpVlPbRKcghOwKoTF5dy8lBwsUQaxpAnrC6ptAQtNbZJNfA
UEWnxS0anWQ7xoUXShvVnAJAjVNfDsNTIky2AUuZ3M7dCURsttviI5ne8NQLYwKBa3GmQWqEB8Iw
FHXdU49Wk7nxvpptiPfVYkuLt0PPOkS8fDNfEWcW5IfOwjfaK/W4XvB9FpRtSF1qEOQFMWfMr3YT
ALCpPDgIxEJbSYmQ7S9rzB5qwr/X+NtdrAbar/UA7slktOtHLTdOxM0QQZ10n6PWaiPVlwIafamK
RYtbA9HuR1tMJx3irxs8HL1TwuMk7PzJPvO8sl500KXPtHU9q45goazXMVBzX8gtKhr7bOjxzjer
AUX17nf6xnAO4YoGMYv7Tte7UxcP/lqP8/R7X16qxgrehhy0q1M3pUe9LNijmkjjbV5BQ8cEXMhK
c/eQF1jH5ab7M0bAJ0k68R3ZUhEOdpDc5b5hQMx1AsuoVU0QUc7ffR0osvSQY2RrA8nTAQy94P6w
9bWkKwtHVcF6H+ECXM2j6spKvjmdhIq7jzIh1YAUs493HIDendPZSMr2eBJ12EaA39+bdgGeM/eN
h9S64kub/xhJN665i6Ar/S2LZMjuoSynNLjunEB33gpw7UJMUbyZk9TDPs8EtPRise/cQdvryHTe
BErCQ+Tlpq+NlGfi0A4Y2DvTSrzpTQE5SNRfaCIrnxhK71G6jau4rSEbikfyk5b177ZllK6YrvON
YC2YgWw8KFGiUR7pI0duUZzdpv02f2L1o7g1yL7Io0z6PRQLsuegrM9VpQVPGQifjniiqG+hGN+U
vdDxtjCTxD66HqhS/m2fkMhYVQZv9nj8yQs2/PIyOa6APrRd7XKzTleNLiFCQCNekk6rrnGSXSVG
6Jpp0EHwAxXUUt3F5uXFuAe2rb0fVMNBrI/sBWzUpYHFVnGPb5vIHEJCuRHeDWfge892owPh2xa7
5mXTTgd2eFUQTeuibBVY7T1ya3zDejw9Ys0wbyx3tE2qrmJ3fL8i299GASwFfQ6wkrsM/z1HH6mD
LZ+8+rlt2U8LUcafacO3CMSJN6OM8jXwU+O1931E9oyKb1nhuaHJJm0V+aVx9okRgQLF1HcQkcM+
Jz6SiRpPRZHpCmkKaLnWE4RoAV7dZl6PamVVcEcgLrKBAAD6N5Z7QSCnugbq8ct686sJZbl9Zjt4
JNeazA+2ruEt0eTQQB94bENMx8h+RvhW+KbrfKuDJFsbjlNeg1z3T8lU8Y3sWY9ab9SLQ83zp83L
32M1dE9+kna7KKrKQ1w6UEpTi5HHZEFxPeXON4T2s3XkTWzt6f64B4UgYdSpCRhrNpHnmBvqChTv
PbjvDrbl7NyyBFx87B4nFqG0P0/LA3IaKDCEwsM9lEHebY130aLswBJ38zfNisjCq1YNTioV77FE
XwOyKLRHRNfwWxBpXK+p9v+/GDuv7ciNLF2/Si9dH8zAm7Om+wImLZOZdMUq3mDRFbz3ePrzASw1
qySN+mhJEBERSIMMhNn7Nwmpqx25XpkpDJcnhBTrm5BgzEfZerpWgG5vd4ojGAgg9GovP0AD7w+q
XC7a1CbhwxpriM9THQFF7qtyipUAhLSpW06yKIxj1fpFb+rgztDa9KqfEt9ZFb3138u7QkmvCmWx
ZyIC76Hlm2JKWNo8ttILehsdmH85vRidPqH1wg+RalF/J5o1gkPLUDuFP9r2IYrGityFt6GEeHXn
k8hibzg/qSLOPGM3PWIX86N8BWKgkflRvraf89j3AmGGY9C2yU4donBDkoO8njkzLpIrR90GUkiS
pjspydqva4uwjdRtjDmfzWIrcz6k51tBHLd/eb4Kz5MvgyWjmdZO1pGGC/UG97P1lnb1z6drLRH/
Yb/e/yoa/lT7h2s/G/fLS1Wm0G3nYD4ME0lXrNCr40gEYJPXknKXAwnD5jif3wr/XI6D/67M1XdF
M82HLpXYWQajfwUKvP64pstKwcsnmErr8yZOar2NhbAg9rSsgbplwTMsh9SaFUcUnz8505+86hIx
iX1WYe6jwrwe9KzBoHjqfjCxP9vhycDavM8eVLER6adDjTZNpmxSDXBxlFTlCRJ87gF7qr7UhvS6
UhsF/ZVhK3n7vEaM5tAVfO1bp/Njrqw1EMbV5vPUasZqgz1yuEmNILjSJqhX2vi4ot+LoseaLvSn
a1M1hyu5YyMTVb703CQfDZTxThwlm2xBBUKER6JghUlYWC2vVhuabDnVltO1Vunhdq617BXlh7X2
r65N9JDMRZYjoCrk1ywTWFdiQCtXo3msOpGl5lI+1DqCAVP7rerMQvneJYZ5ix+ti8JtkN2EwUJg
6KIrlLo19TWHQ+wiq6GehRLXv0kwkocgLWoPJ6n5BOUrPehlom/nslAuSlxqTq/p4bdezm+ztFC/
Q+wH32h1b2H1++VG2AHf6BMZIX/mCvQRLEIxVnaltb0PemD8sj7+a7ms5vrWKOsP9yFrkrML3O5j
nmOM9GlIlJVhu9W6EDHcGUOizwqpVDH8EC4o2KBEVYLaJ7hiV1o0HNfTdip+nK7UQ2aHn2unX0/X
2liEHva/XlvMYHSqPHORtr3SGiPfW8sCCzQijmxmlYWn9Xw9LE38Ys73cWJEVxKLz1XPIO6Gd18r
wos+jOqtOCfXqxiCkg/KFthovFlbTdn8DksvuLC2/Wi1FsuTQqsxpdWycv33a6Ff8dEqb0p905mN
4hGhBCA81uJjpKANx3Pt3+Rhgx43g/8Jjgw5KL8PCboMymkGKo45YqPctkXTOoWUj19jS3nuLSN5
l6uWy5c8lJZWbJXE5E23MFodA03EkC3gmQ4atFGGiTRJL0UnXxKeU8FXPxaUfSJlV0UcPq/LtHWD
YMJytU2lTw7rYs1S6YOQ4UtvVfNadb260U9PQs1UsSh/reXt2EHtWMrVwXQ+m67l2HSmTAxWZSPY
O28hzWSPBvbiuWSGL5kPDdpAi+06TsPh2oRADdSgDV9irAE0Ee0N2Yj87a9XJlI0X/JMecxZ2ZyQ
YMpPrHrzEzuQeKeNwhdTiaKjEkebQM6quzSN+4ueGABaBpxBR2IuTu2L4m6tFXqtvQoC8+mjVpz0
twbyx5HFEbsWXRWwvCRCtrZdDwjXbbQhF87rWVRZuvvbP/77X//zOv7f4L24ACMNivwfeZddiihv
m3/+pou//aP8KN6//fM31TIVU9NUNCw0C/URXTepf32+JQlOa+n/hC16Y7gRyXdqUzR3rexiQJC9
xbkfwE0LKkK3lrpTrEVVASb9bZtM0HC7zngjdU76PH/tBfdjHxsMYXKEsbJN1hXWoGn9DqiZll7r
c5htzVVXDrtU1Q6nKtp+uAwmUfvLOTzi6xAgzOcyI0602CUbk2EQgjLReggS/+eytXGVpa5IHz9g
Twx6djloeTaelOUwxm29KRj0UGT6vTatu6+I6Wc7rRdZsWuZXoNHMvuPJuu1a+P1BXBTEO2/v/Wq
/Odbr+uqTs/SNHLQuvrrrUcerxCGxtDv2iGadiSBA1BT0uxlqlB9qxOSJstyYpjhQVemWl/WFjqc
J6jaIjCxv25V575wyELzp9cZxEVmQxk7zIqFg6Y14bc0qmU3VpLhZGCJeaxKdDImclNfZkSfub36
29IU/Wkw3ktT0cdpJEinq/Uxk+rp3IWxclBVmTEXSoPxH/qlpfzx5qgiUV/ujgo0RNd07debM5hJ
ZQKdz+8+Ful6qcHLL9QvZCiKGxxl+xuo+g/rcBg1ubBZh7z1dGkFXCu/mUq8iuXQeiYG3Hm6luWo
pjEwhXmDWYOmtV/lrj4ZyxqRSfE2j8XiURNKLIPKgaZToR4b4xIKRX0BaL8hYa/dFYuafoW2LXIH
iX9cy5AMS7Ztif7jWrteUEfjRlt0+Yma4VpbRyq8PSVzCE7F+9nIUe33cyiPo49mhjIktdP4sAjD
9g7veu3uD21V6dLo8t7EueMPS/vVYU7uNOuwVK72c3MfwE4aCHqw/BWvJDV6rwcru2+XA5HCstZi
BMA4ySK9t3uoh4fMKvN7uZPqjSDNhbfWrlcPQ/pxdYF47/kj3qiWsujJapv8JC7ft8YyKkvtZq2o
ZDH8Dz1CtX7pEZoomhL/ajhmG9CQDWV5nH4aqRhZ5AkpmeBOY4rCPk4crwcJeeWVZxhVXySrkZ/X
RZgq9ONVoPnjtRBaLNGEGivIODmtFrAfLrGreeyHPez6Z22VZWm3i9tbBAgQ750qxlwmqY7rRWvF
evq/ln28WCAm/rZpTFA2k2KmO2OYpaOomtJx/UsdE6Wy82gCbUWiSNypZrz/rP5Tm48Cte62/2Hs
+XXYX24mAlC6KuqmJSNEZ+m/3swkrEUpzUT/1hibiVRsZtkS/IWLHAkWoO9M8vrUyr8Vouata921
RV2HsPQGdUDhFuFZ0oilCfe4L3cNeYZlnK2X0fWnAySjU99h3kaDtRiPD4JOUkg4LZhzp04k5F1l
MbuRrCSy12DLWiFmwo8KsjMRUQJk3QW1y524LNGy8a30Rgfn8vd3xTL+1MUU1RA1Q5KR3BVV5Q93
hRWVGuRtqt+K2OWelMUwA2mTBAjb4nK7aqIGehy7Y3kT6XPq/iS9XGBosMolr2Xo50GMNZGSX6WV
fWMCBzfqrdvUsYAWd9Y4KxSw0JDnwAo5OGoLYjAOtkZXGo+frRoddJohYt04LKGh0o8RxYiEYLee
dkvZYMJQCiflT2Vru3IJNX00XtqtZVNjstRWhW/1Iu9tG8Gs3jEM4ysiBzFKXXq1X2uiCo8tv8aG
a639qbWlNg0Guap1FXby0gWmJ7pTuYnlZt7lGkCVpVwsRp0xgqAiqins+BHsNwHja6bdN9Z4Jy8E
khIiMqlbdkrL2VI3TDgopS1hOSzCwiBH3nmQ/D3m3uV110bIzM+tfzQz42uad+3tWlQwdbkpOYzN
erpWSCkUKlF6/vs+Imt/enQs/DYsCXMBS1PZhS/1P41DkyUy3U1KdRuG0hJ1zh/jpo5e8gHQoT/q
4oXMTwQ8DwAw+nrhS4kiBvl9/1tJWmmDbyoqGYYe3f96pVX3IhuY6crKhAiOK1os+hDXxKSQq11P
zWj2wrKb7/rQQFUkyDcRSqCPZSEUJ2RigZoup+ww2p1pLCo3y2lWIz5amdq4W08hGv14yfUUK2Qv
AmrmmQq9fGUERb7ceNGstz9Rr2GLszKq6w/iEIGqeZ+qUN0+qNdahpAETmDSB/Uat7ni7CvaT9Tr
Mhgbrxuy7uMt1veZIOaA+5YT45ssG92NLlvBOenhv46QeL4pnYxTuChmVyAUjHspqPZ+WErfUBVp
N4yp/nZtFsfon5fkuobWBO/Us4NYy3W1ff58WSWYiQAvl68vW3ZFQCi+vGo6dQY3inXjVPXhPZrr
KvgconW10eynhowAtALDQf0iemP5lNvZXPkPST/Lri+M6TkHG7rril7er6+ktWQAP19pELPg1ipH
yMn4ZPX+6MiYxhGchptsLoe1XKvbyWs0pXMkff5Rtlas7UauUkRR+XgNM9piYtWczYAISq522RMC
8IfVGbKN26M2ztY3QIy6ExtTCH8C+1SjraXdGBGwl2RF4ROY2ZMZNYfGzx8gMyRnkeHwZmJjhOcF
Btda0d+T5wqwswuK+yKbG2wCyn67nupV2u2bHuD4eooJs3JpGnETd0pxQ4RdcgsxNW7lqkjPYmVs
pWk0bteiMfJb15f9eaMsZbJaNTh3fDT3hzS/lst8vwZrMQ1C3TDV92vAKFwzZEtZOxpgo3sRQjiL
JRPptm9CLt1EtUZQr2j2il9X33s5eVbi2YTz2vgO23T1UklKs1XTRgAPNCPXAItzU0ZdcftXr5Mm
+zErqy0Bi96reizx8qi8LRc2CjBIXJIXIkouFJg2NmnOI0XZetAwDljb6jOjlBlV5OTH6atZFO48
FdNDnEDQMCtdItfCjp3VrQpBo2AiXcQNtbR0IRaNh6FuazJwQz8kpyYuKqeRROsGfdJwq5hlhONM
MV0lMtF5IInGnS6TKNCL0HyBU+WlWaB+Dzrr2LdkZNbLgQNYN2oQRlsATfPm70dC5Y+zJasGVVRE
JgZdkiTGlF8HQsJQVSuPQo9hvESIdfBJL62UAeSmLlbYSTukwoiIrGU93lFh29/PrV5heINKvm6U
0k3c56wHhip7LeiVgMvUx88WYPgDEtV+tDMWiZVVZ6VDZJX9T295q6hKFyB+tP6FhSPGuE7QNNnH
OkIBfex06pRcd2ErX9YKkQzI5e9vg/THdelyGzSRdcPyj66vO+yf5gNjHMF5m2J3/QPTblgLk5RH
XsT5GBEvwgCKPKOX+fnQp4HiqqNS/XEwWK8oU0D+69MflujZkSmLnb//yKr0h3WOIZmSafLLmQwe
6p92njBNJYwGo/j6Y0E/+0aNEnoQPRETTpegPGo7ybayfHH7e/E6x9cSUKo/FwfoNn4Ui0oXPWG1
8dm6iVvD1aIqR6PJW8OcmWFFD7KGlkuRelPYIBxMysPNEym8FYLqx18YIaju0EHzyANJdaflr892
ORZ5/2E7vu4fPiMhGnM622CVjYWiW6rI+a/deZjmMapnLdlNPlQvzVEwZelnrLYNFpoEkIzbYR4w
1F0IJ0OXXAC91V8+W/iCOpMfkkd7CHxcG2WoDNE4YuUUIjCdMufAAi3CO03MqsOw1K6n6yEgETzp
Y3AVqiJeVf++Ph+0BJ6wJL2Iw/Hv+4C8RBd+/bo8vKaBSogqGwacrF+/LlSLbCKTFew+OFxK6XxE
ZIjtWyc5yElcoqFSL4dkDhp0wCnvpxxOGwLVdqKj4hh0PcJ8okHYOpCV7YSWc8h+AeruT+ef9Ssn
zKw/evN//xLDataY1mtRTnUUhO0fTv/FTMS//7Nc8+82v17xr1P0WjOXf2//ttX2vbh+zt6bPzb6
5ZV59x+fzn1un3858XJWoNNN915Pt+9Nl7a/x+KWlv+/lf94X18FJuP7P397fsuiHNQ6MYLX9rcf
VUvsTlJNkT7672jf8g4/qpev8M/f9mka5Qybf3HR+3PT/vM3wTT+S7UWUS/6PrvA3/4xvK/llvRf
mkjQhWLycBLbxN/+gYplGxIxlJcqyhk2DD6ByqwAbW6pUvT/snTDMLlEl9dX/O33b/8jEvnxs/11
ZFIzpV9jQDyBkmwoFptViyQEy+1lAvppZI30SI1TGL4HtXtoCgspOthy9tTMsQOkrG6cPlNlV48m
DCiMWvVqUW88k0FmoybRmz6W3+eqRaoqrCtHAJfiBb7ooFx6mZo+O7BGsLZdi0k3W96pVLMrU2ab
mkUdAKPgSC5Y+yI6oym9Bspg3I0VdDZhhLCqwT8Ymtm0i0yVbDaS/kXrJsca5XCbIbG80Stow3U9
DbsUiaaN0qToqH/FcaTaQ8UFzyJfjSlwsrxOt9IQP1qThRS6GUwuQ3/ikpCpvEBMn4VaxoY9jJDC
KjXtqonTL+YEU1RU9rjIyJuRLR+yIaREp+DrQFK6Q/V4yvP6IiOUjFefdWUYBJn8dsBmPA2dWFHQ
RRyHw4Dg6lUrNsoF7Kd/jVmGPft94Wjk+7YBc3ZixfWjOGJNXaBnYedgybZKqU52pynRPoxAuxix
B0mrul4P7RKeqiosCtn82BN3I5Ux4+mkYpdkcNBweWYTSJKGODCTDEYqt6qlxdca79eQzAfYPhxL
Aut2NA0eQva+Z+kaPOUyaGwV/Q0bFbneg4jGF5wltOkn4lLTQvMbPFZ3G8NMi61ejGd1BMGXsntQ
jWREwrE3kEAQGMoLJFN6AZZGrG7nREDuOFasAzwPH6HqWlYNryyb+wyRjwTviiMmy5DI6jjdhHqO
WNZQ+FAlz6Z0WPets9h0OGGnkadqGCkWGXHjdjb5BQHhaXH2GGGKZAKZcYsA/SPB+Cr60jEZGvVG
GLTcRtMys/vCVy76ImeWG+aTryHvkCuCI3dpeYwsI/IgH4j0yLg74DowAqQpU5flX3NKithuFZ1w
PcSydowQPuraH8Jjq9AYX02bwvSuj9KrpGzstKkLF+s0MgkILfgN/uB+hulANduCCUp88IG+Vma0
MyO8HzGZIdwqd6QYeghnBglJnNkIX0SxPSZJdQLMd2votUOWpT2bqE1KiozuZqLA8cTCWe7QU2uF
4R6tkuAaduheSBLNTpXCfElyPB1yKG6lziagKSc3tLLAiwxXqeR9D1HgXTfDU+5LL2i7a57vS7EN
6KM/V7V0ESrIXEU+Tu4sdhCQxdJySNf6LuHAYNCtQ55FN1ITxMzFeLD0rfRqZgREBaTOgYn5p2JM
d4Jl1RAnu8lVrChzgIbNwXFsnELF23jwyUGXWVw4WJ8moLo6BX+pepNMunZlSsnCUAxNdJcKIHoJ
0LvMGXCMHYhWzLP8qtXJPeOlsLHEnKtrlKOm0nyMwTLzc/qJEyI4aMbhbKvV/Aj/Iid0FtTuVBYX
EWljK1cqdyygVRSJYLPHgu83GcY2yMrDKHvVNLhSlG38MXLgWfO7J8I51NmnldPw0Bf4M8w1EAyh
4SvqYPHgvwMMV0rXkIYXkGVfSONIKFC0O60CxO+rBV4kAoGacKya60CoUR3EFCU9hKVI3wapMiQ6
eZOC6DU7jTr8BtJo3LzrCEvA/HjLhSyxyZ+oFxjd53QsB4RNqq8ToAgvNfsIamdSbGCe445ehKPd
I6y0CbvYQyl6voh5+r1C9bTSwddhbZ5VRWFXs++aoJYjHN2PSVXH+04JX9IR0aNQTV7qtNpjXNXb
cjt8JyEZuWJSvLZpCQyYXBsj73joGDXxKsMsp6/UxMGBeNuRxXTyDKtglAVgDEmqHfh3WZB+7xei
b61OGkoD5NZnAv75PG+Fobqk1n1okuUMtfnRUmFwlKnvTrW8q+hvU4P8ZInJQ1o95WN0aVK/dQKd
6JwuWCCQ5sYictk9Zf4UHcpYs01NnhylT3Mb5DNTlYwHrhE4iMoZjhrOIsm3QztPEL4JD9cwQd7D
IbikIVtDeRKv9VbjQR6VY5yZJ9kY9yHaBY46Kds41GQXyXoAJiXoRQOrRpQPlEfZT5/S1I8cI5je
ykiE3j19mwiibKpe+RqQ92OZFz0iV38dhqh0Sl9LcUi8qg5kt1Gn0MkisbWryIAIrTePUREf/c6H
oR0srpAicDelmcEl9d/heFY+nkaK799oxFZRAxVApX4v5rBwSD2Yu7KNi7PVBIanp/MBf13DLsyv
cqrHVwXYCmyrNWuDeqSCytVwFq1rZKNNR5ej/ozMBFJJ9RviGpiFxnHttbwXsTeP3XfvgL15jqLo
1Et4BUnIRriMLQ8IA93JuGi7fty+q1p9NIm9XisGsn+EmgINXPc4e2XOyA3f2z+GwrwDUhi4soxZ
a0qoAQ0a6ng+yiTr9+igI9X6fUFzqZ052mGkPlQyNKkEYFhmLVGgrK8d62ssqrcTG5lTF7Iy7qfi
MAnRHUOPCcwJPGWVuAPzRpuOx9yaHyajkFk8EAWa9DOYgWdN6L/oIsBkRX03mYE2cpp4gxY4KnT2
SJ6+VYMiuGUy1a4gS/uUSLTdKBL2ilaBqtijsejAouQReHmFPfZkyN8WQ81rPl6JdMHkkglG/QDi
qqGI4z7CHNqGIJDYQzc9qDwYeGE6bZC98ajOeyEcmIvVbqPzE0+ZzFKG0I5VD/lubAqX1dJRQ+Ia
sgbUBiXdW9XU2V0E/9HX0VnwtVsxiRwM5tXXarwhAqa7M4RN4CKaakesooJGC4+dIdV4MhtXBDhB
stbQ9s/TrOKuEkD8R5r/RY6ldzBGx7EkioIzuCKFXhmFDDxgRMMqe5EtMPwaROY6f5FbDWsIdmeo
BEfSNjdkT1Ppsp2J0ALeQNpDn06611mxk8Ojycll0dE3CeuPOclORp0f4qHGIIbgNhKnFrgKqQpO
slm8yZW+B415kFvpYGL30WnlozSZCgnG+ihCgLcr7N6jaFOKbB57Uem3M+v0Y5SbL3n3vQ2bbouC
NMHEoV6QyMXr6B+m5FXpwCskJgCdwPja5P6pCbQ3Hb8lF12FdxRUgboJp5bsnl3EY4aoCME+U/Fd
ReSOhQljX6ntBk0IFn9rksWI3gq+8RTl5TFXFqGArkUJG5ShmVimw10qHMOCw6bMTsPSjw7ryP3L
bOEKr883Rh28BH37oMfCwVzWlWKlHPI3Fbki6OtsbZtsU4XReQTbw3eqN4HBRIputSM1wh6JFbcQ
MD9GbijKvgplgndzd5XlvieYu6KfoOR4oBkxhgarrTXpnREjcigF4kNL1NAGiEtVJt53U72vTJDT
MFTQHXgkxoJGqBX7O3M0Cxv9oh2sYZWPrJEJbK2tZMWQfiw8pCu0kp2InYBdFjrrWxNaT54PDlnl
x7QWrO0C+a8s9XVM+m2ryk9W0p6wGn4xQvNWk2bydJLu+Nhq1MGskV1Q930JYrkpEExI7uREGGxF
1+7BxLB3jolv9s1JXsxa25Sfv9frXa7m+zphoFOjfNpEKYkAhXkwK+PBAy1PwqsJtnQZElz5MsmI
cX3oBL06hBXqRPb6p2Z2gAHHLLVBnNQHMxCqHzXreYScmguGEhHY5cL1sFbI3Hsw2f8u/Kz5LDPk
cONLU7Rbr/gs/+nt18L1g/2hDSaNR8CU+TaBNiB5aztm2ObHn4z7zY/PuVZVmrRD1owwZeMftKK7
K4ykBL/EV1oPkiX++OuzTC+an8u6WgkPaA1rvj95Vmc+Z+t7rK3UX5t+lKkHkXUq22QzR1o1KQ7d
cpizjqhpBF9O80UhwUuMwrXNeiAgXxxGvUYsRb/HooVo46/Xf56CaUI6sDVCpyL4mtqfNVKhExHj
DhVNlB9GQMT8pNAGpRxdpLXM6MfEQYFZcRKC45tmam5GJalmREnL4hBmIyJK65+dgEAYXhVZt62G
8Eo4Neo1s9WsAbA6gmU3vRgkdGv7HjP1wYyd8dtwo9yhIHrGRRxuwZGVS2A3D9kWAefycX5kRSrH
dvGa22wdGS3c+RDdS+jxolxlXunCNtYPBrsgJ7Kj9/hsESW050eyUCWmhPfmRRln+1VB2bXY1EgG
sB52UhduT1/i3rHp3nl+2at0iS0XTvYEOStCvd8WjF30DGJLzDwx2+rbTMJEA4r7tn3NNSdBi3yC
dusW/dPoI5llh0wtrvLSnHzEvp1mqzwylNhkjdLObhxSbV/Ke4TtEBkBpJu5bWTLqSvcodPaMaWd
0q3ZbqR7VT2gvzhKo6t6qNZdZ4FzSc/mZWa0qGxgG91GlOAAspkNzzgD3QbtprgVCrtO4Rra2lUO
gnUGFSzLX+fcHkVQ7xNZoRNHybBNwW7ee5OZq9uYvEw/7tn36Idom20xomyEHewHtqwwglpyZEgK
2WJrssHcKYi6FSzrOtGGAEKG9d7vOYy3sfggPF+aYtP67rzTkAg6pnfZEwN0eoEKukMr5S6/q25C
R7C1DZ6JbM2CnWHD4ULvzs6erc1XwzpPzlgGjo+wuOAf0k3WuZZ+aEXQEqENJjNkCarihBi5xJjj
Z9XOd7U3fVXPpffKxjS4sk7t4E5fc9MRnlI7uQpkW7t5JId1Tu0IDTEb9VDklG1Vcdke2qnvXCpy
/DvTvSROT7GtlsuxiF3s1S/+GzaHtum2O/Wbf2/utcDe6pfopO/1t/yF/w/0tfoRvtdL9CBVW/9N
6DbtI2rfdFX/EnizPdssv7gBys5q6Fd4IfoHKbN191285I+Zo1+YFXHl0feCh5g3m1E3evK/vVoP
5sW8iL2nJU7mjereh1dQuImMLtKFIBK0O2MDbzK1t2pHMtwOvOKhek+eWsHZiMjiuk/F9Tm4/YqY
meTCljgaki2djcJO0f/TdvroIAeGBqgqQxxwiRo7qT1vpdsptqMH/0q7fldub/EXFJz3FnDjS9na
qJLE58gTeHfJ6R7uY7eDpXpEkoItLQ8eIp3b9BvksIxnCQGoHJsux/KSns0RXhY3+Xny2qvyDLto
3iUPAzROYM/baote/cidKk6AE45CtNkXDy3BpCdpdn8vJaCxCQ6Z6fWEoPPbruAJICMTu6gR2sFh
nt3qgdeNz0h1voPmpS877Q5duHxwR6f8gl3ShEHnF5zkHKawyZlf6Wyvp/hq3KAxj1qRHV13p/rc
3rUKQ8h0Nk8jOYHoS7Qb95UTbt7Vfb1DBye13Kh1De+jp7wnztZyUvaotjG59eMrzqM7wTHvifkw
f+et3cR8lMzB+mxS3eQkXPsuxhIjoqwMQTzO/Jj0sqMAgvKw3MzmfS9RjYy6l/iWnZ9LcJvB3iDG
cQiyo3jQXoXMHp1kP9+Ume3jJcOTvBurfXQdXgKbiKRTnEY7eCJIEjvzY+QFNo6zT5GXHCqiQwf2
OcUNCybuXLEFDNNnNxssEYwXCICJJ57mfRgeN4W+AUKXXT8V5UW+6b7nncNdqYVN5+Dho2MWnHm1
xV0rLKd6bq6jWyyNOp5ed6if5DeoYqL0hZUuoayq96Lt4rPlSqXk8CCX+nacrwRc5tXn/k1r3Lw9
Ve1GHV3LfppdcXbM75F4jhX7heQjpBvVFa416DUPvjs+ImtgAk3D1w6TUXBpNpGo1g7PYKzJW5Ru
9l5sa8FhbaW8DO+5tp9lEvlkH+3Ig+oEYtgtttwVLzho9KYHFAdvhm1vnLk787FySF6oNp7V2KEA
NHPk3FHMTco2HtWZENDKldp/K05wqB8aJ/6a9G6OoxhGMHZ24CkMnGK00/mKZyRCV/QWAbctKkUo
OB1U86qVPeE2Jl4jbUL0/+BlBQ4Kr4U38tMP7/gE2PEyY9xhjq2dmAIrZzymbsDgMAT74gnlm0Tj
lHtQbYObiIl+M75MrFSh1pGbZvorRmf57QnVFM/ZYbbHnWRr4huK6gkd5RRuemgg9L2ycYTuS7bt
/eVnj1jiIZBH4DK9f0KhDLH7m/QOk6rzLR9RfK/v+MLLl8aGGH3EfRTueN72Mbj2fbMZAne+bncY
A6z/BcN+fgls6Rh4m+ZhFN3IsGeXOOu1a2A8eoNO4kPxEARERnb+AKfQXvzFC/hz3qhv01ex62zz
fVbPGovdbbzhEySQ/dAvq7ymQMWJKQnvlxibFoimD9k7MwPDyGOHx5vgMJ8PpGDP9HOmN/9Q2aIn
esGObhW/md/1ZqPJbDWZo3B0tRuelWrLBLVhJuULjja4rhfg4Ig7e9KL/I5MDcN5ar0aICFlxyc+
h7ZVfNdam1k7R4e9ykS0wdYel+YDRyTzti6kiNjxZ1s3sO7xWtTx/BvkKt+1DqBDU3qFcV2i+dGL
X8J7q2Ww3M7XyT0b75f2UXzgQX2H48GoflCOOCu6lcPgyZhR2SH26y/GcZjtJLA3wbF71g/lnsfg
a/DsPwlHZV8dcTR0CQCYTr9hij0UzQVaG1H59CI/B8eIhQ4REMc3vHVgchmc3NFAwNpJv1wQCrMJ
0FWyXVv9NT9O82BKW26hM3nLj6gwZah27N4v3RTJZaJGdnk0FRvHPUbHZkOarZ326XPOEo2xLuDe
NFszdnnyzUt5FBgL2TQIEsEKlkNz8ZSzhlMPHEU0LLOL2qdHcKeukDh4Vuj+Vd86srKBEG50d4a5
LYe7kNBvFCISIu4Dflo93mtwKaINpgmO4bxvTQSWd0cX2x+bteedZdmYKhSZ14IX3Mz85Lir13b3
VJ/DTWxdyp3hbf0N0SzX37S27tDLb1FOBHTkDTfj2R9wvH2B15y9VsJ9nQbO+IZct43Tykk44g5x
CHNHiBqg5RepKw/o33vCl3gurnWHvowe93MQN9i1j1th1xrPqUnn6PbAJ5Dg9Od7eAWeuEcIjumK
MNVo3BHi1Pz/x9557cauLUv2i3hAbx6bvpxKJS+9EHKL3nt+/R1c51yLbjT6vYENbUmrVEVOTpMZ
GRlxrjRb9XIhEKpv+albEY+Ay+PL7YTOiQz2fYlCa/pQXZCEhJnCtiOFhV9dM3eD/f7F3sZ5QiC9
92+wtbH8R55ceatMnq1PuNI+5xy/C8DYgUCVhXdl50nsOTmOv63TPm+Ivjm4AhOUEIISUDcTm8dD
r7raQ6ufweMr7bgiGjt539tpiijH2KaKYwcdiMHUOzlQsvyssLQ5rjydNeYO1Q1xWRxzHrcmbHz1
V/3FBKd39N8ZtghhxHtzZZ0br7k3HER8bw4gJrLprFzPZoOu2OWDRN/07CSDB0jcDUegEuyFLOJc
IOjY1Vf2Cod2zZRdjBWPrI+jP6KjR7wjzyeNWgRIUO1l1UFmtSKVgAMjkMpWXLrUFx6i7C5eHIoV
H8ZbpLqmerdMPsM3/WC798/xYO8rOFJyT+WaA86Epj4w2sVVIPFAEvXQPBK6AD+KtMCpNuW/ZnKU
/Vl6LP8xf8mPWeazntGeofDE2fukzqFGp5ZJRKxf1qPoQf5utnOd3y+n2smS/YkN7bEsTon4K6jn
DE+3yv1IRZTnPJGwSPaiIEnt3Oac3t6y0hnvIN8/17M3y75YP2Ca0ObBSFPr6IrPuEBQ7x65ApQW
US/RL0r/uAov0fJupg5ulWwuRWaXH4NoExG+DiDMhOAJpCVHftiuS2pbvmH5NNUQYKxBPF4JULcT
ApDMee0K0GgcR04BkRAjQ8rYaS/RPnpMpfq5oCf+iaLOcW1tcz5oXz0nwXxf+OiL1znzx5ZHl8RM
CmHpduVNT45LQ5fJE81DFbsBDhmwWPfwRWE3g5WMLF9ff3UWllzIU5FtKfejdCWc4XwcmiOb3fxr
/s6L2wPJonCx+pYRtHjJjUBS9RN8TXYknwaxFoG2xlMZmitF2ngKMoO9DVVdqNu0hB3zLjQQ6Yrd
Ej7t+Ic8YWaffQQLUdHBqGxZxDYHP0ln1gC/3Qo6dhMUuR9Z3iqc6VxeVA81xyoOrvv0C61rRTXM
CijH5KWrfcMXoRnWCLH4lI5Ndl5Xew/COEc0l0rPekPYokiQJfdotsRCDpMiGz9cZBgfyjx2RxIS
oYWCODnEiPyXFbeBYuYzD2D7IhpMbUE/YqxMAJHfw5ZZR3e3PhQol5wS9kH10zTuO9FHp5MjW5Kd
Rv2aP9CDtL4awSEcSX85lWTN+ZWjUKm9dQzFe83TKX6d1ZiznCB2gUdSeesvmw1e2CDBM6qdvU3p
WCwCNQ1X4mXhWfOH0k+sUG/s6rWTvDL5wY2b2N2B1pfVh3R54qLZcwrTVppjDBbCUUTAxF63FTec
h6YnjgfOJ3u4sm7Mo0IJ279K/PMhacHDfeKO4REdEXZ0mNt38Wf+OZw/mkNtfzQ/Sri8fm9kYu+W
4Aw/DRKO5Gkkpelnysa0XngIrwYxDVP0BViAfuV7ctkwveDIBXEMjB1klvTuU3jMYnd5hEhrfSru
dMU1Kfsm7DIchWPMOD81fiO4BaJsz+ah+5pe2Usrt72lzD2JSbx0QT+RGlFNoopMlMrX6lpe8iM3
ZA+PWriDB0E3+/vBC+r+lQk+2w2ZXn6sMJAM54flZ+wcQpoUKmpMv4Vuo09FUJRgldJ/LMzKBuNs
34LAQw61bJQXXHZXBhRUgp+gs6mH1Dzn1HPvExdV7P0gge3c2nwSmXvQPrON1bcxYMHlXF9LqxV7
1rl6ZPGyIgufWjl4AXv6wh5ky4RPc5jQ824vB+mcZPssW39Tr/kpOf9pK/eMyC2Pbb4nsk77R3yW
bix3PqUkabjHZzD/yWu7/E1v5c041YHhEd7pl7/XE0/X7Fv0trPlc+zVF4L8pgmLazReq+x9M469
7HNTsZ3xdqVrZnc1EAJh8V4wHZ8VAirrNXsjJzd8abK1UP4FYBK+ci8qv43GHW+yR6TDBlkhX41e
Pm0u90yt4UqmKr0SXurO8I7AjApc4F/pWf3ejACu8THNsTaxt9SnPV4komVwUgpSjvQNcJRCQBc9
wGoq+kVE4oKBgulD4GWbTT/0977xWTUx+59g5xeCJs16+sWWIfbkZ/RkSdonxaux4XivA8k1A6NG
2IsKsafk1w5b2/IPam2vfPgwI+4Lkk4AvNNCssETJxffXPEJx1mMzziqtfNwH2Pw8TDf4V4iQ5lP
bKJZ2LF1FIrvOtiHfm+yvn6ZQIco4B5kp08dtqzRgUw9uflnd6bhvnlCK0L4Rs4vU5wS4sLkxb51
jxfPqjoRyEvrxme98l/bby2Yz/NTcopecc/jwCTpnO0Z/qNpJzekLJ3HznitRVeqnc8FVzMbONEu
fbde3YkQwsXxGrWzzm87O/+M/kyPtXWumV5NCMyVp48zBpK6y0qs9afUco0B1P7cTG/zJ+cZH/NR
Bhqx0PD+2vwpB4of4E3kbKrwp+kpqjr5R/H4VDtKfO5vRCPjB1YdY+3I8mkAeEUZvQ5hXAAzDsSx
O2Pwd0XZHp0We9Zc6Nrir3IKrAdi81PpkWFSF3URMA5QcXjPfB6kmN/Fd+t8GGV/lU85Fd3tDFVE
9kkmOJ6rR2KB8kNegyeDahgztXVAQAAwQHrYp+0U9NnfwY7frAsKv3D7y5oH/FaUTwJzaDkIFDT6
i7iBNXsZ4jE9k7s0npvIm9V7DGKaVzDfxoANYy/Eobv93os5XJfugad+ESkAj6d84lavVkckUHzV
HAQtGFwWN3bDq42zuL6B0FX6EQ+BqPK17Yv/QGR22uz+PyzaT6Wi2XPzbBm3pT/pexyqp/eTrYRN
HT7lrWMmP0XpTsKJz0AKYwyiP9WVWf8NNmKpwRL2E3rZXhe5bGhncvwdH7H1KYz8lPYMN3J5o/7B
oKcC0iPZFW4T7+B0hPC4rb8S8ZItAVg2RyFyDgz0kNjtM3xuDY3k1+GV/+2IW6i9Wg9t9VCDOEea
g3eeEJJ43THvB4KVYJIcsrfXie1nQ4wpYXVlVzINs/oU58nmqDIrbsBdCnprXT4G+JqsjcWcsKsT
/qZ+F2Z+hh2A5lrzC2/2RXKZO0yMfrzG5OsAuvh6Zrh4eySfr8Idx1DtsqnSeKNT+CGIauhoD0tQ
m0DO79Lc7SZ/CfcB+eCK+pmNlEIYajF7Fs2JCDssBcMwvb87YHlhu30kV28eS7IaPbtbvhit6ZVY
i20t2berZJ99bHrEpdH7+Jx8k7oQF4PlskGmPtuSEcrZicTi9AvtO3pP1UdCzAzQj5pQT/3xi91t
eSulYOI1iPJtp5mi06VZSZQBNVhad0TtxaGPLyuKY3MocUq/SvQqfEkUsR2lAZqJJD8PDqT29pLC
FQlws5xexZmVdoNSYVh29iRSpsyxur72KAfD9w/S1snACrFHoYZzmZ9Vbz22rU1c7bPIlC8ESA7l
GcCjBa0hADXfie4LcGHJAf0nFSKkkMCsiBF0nsFLTK4Iq8MjGEF7X8qu4zNBbGn3fwoLc3copA6Q
u3qcZ0+LwGAIS2BGZLQkgir9ztprRQ6lPOPJeHgTHsFE2TICjAqBlLgsHpCKw+ZvDJzzR+VQbNeA
igRy/oRVcxYwohBTclKk/EiSFL2v84Uu7mvucba9M2xi9opvHXMNZeJP7M+AuwTxa7HN9/Qjjw9s
DVxN+bx88U5sK7ukkmhzws/jFQPI5UknqXXM2jfrs/KlyieZDe4D9u5dSjMFiONLlJEkeNEly/Gt
D3izon9k15IZGXKLRyWcHssXKsnaeqYR/SVhEvL6Jj43TOqvPHasx+XEQgashgl2Z16Y4CBNOH14
dQOiSIdOyN5F2xVgD4n6no7A3Zg9fDIyi5JSIOIT1SF7F1BqoxhK/po/8VqAnZbgIvdkzee58zQm
jeKStwAJkVa3cLHukYfhG/5uRvnUXcKaV4/uzDB1AW9lVYcYcFR7pTpjHirrvRb+DLBj1miH4dIj
WPuif1SWD8EYfxki5145ldqrwNbPNQuRW3XBGodFFyziuk+edM882LJJrSG/QJFgVlbUfj2eg+rQ
AbLRhNR6CXqPnARMlUcCEzV2FMCKOuTquVbemW8UifkMns7TbQFI231suN9BeeYD2ckYj4YtBR9X
2UfODIG3SvZAE/melKt+FhdHlZ4yrXDUKaSwXrO8k59m+WFQx/mdP+dz9nTFZaAH0vPKVk4MK3fE
fTWEOxNPxBWUkEuSqNdTAuOfN+g1ez3HmO45CxlxxouOf8YoE12TbifyK5uLMUwoDYA95MUNTxGI
8mM355uIWW6ce5EQ1uIbd10ANrb5C7A/P3D5IOvDHo5o/JMMbs1OyclHSi0h7EM1U4NED6rJLOGZ
ca9kg1G+R448VM55RlXmogE0JJs3ZPx4F26Apz5MDnfF3OoImSMk4B2ukUfErsBUijR2uJvQPxYu
JUo0tBzu6Dvx4SdMdSgKf1Rg+4sZhxIYGr5YeQBUOZrePmlNT5femCv8COQq45bEIvr7yXyCNSBh
7qik1TDdbO6MOUl60iiY6nrs1Vwo97rCCMIPEonX5sDw8/Ec/NXjuh0ZVv6eyvj+QJGMaj3uPUtd
HiO3w6RXPK6KRcS/8BIexxwsdAqn+21zt/LicGlF7zJ0DAHXmGpYR7lb4/J23Dl/xPUyCfaH1EDb
dNFxp4TEAyQHtYVkL9+Ia3+OjiQbccHZQ5QE0OKYo7te5g8+GKWiyyaQMfl8LrfDf1v/yBvqwDza
HY8HXDgna1ZVFJKurApNPbDkS+U0aIeRqoAm2ipFYNGF/8ZD5M32hZHSoxW0mju2FOuejJNK/mP6
PFgWCJ/BC3ns3CG3qdrc0aQH7S2WQ4G9YfO28tZCk9zrB9BAiX7daV/KjmSFJcbkkb9Q1bVc6UnH
rqkCYARMeGTO8+ERrGcBKqe3GvfZgAO0Wxv33M/MVCIeDI3tzGPgtda2AygRxBTgZ3mfUjv1FcSd
cIe5Cq3zef7VMALUbEaZq+B1PAYccngMtOARcXfGJYExqTzzB4l4nq0z9TrmB49yQY65DFop4JOo
uScFAfcxE1jqFAGt07yvPoO0j6visrczhQ2WRd44w3hikg334wMF0hgtQ9YiTbFPdNqBejQDUtaE
LbB0AkpsJmC2H1e72J5YBVwd6xibcyLHZfT7zBMtp0HBCYWYh81y2U6s8TYN7xk0sb7GcPhQqhco
baLsm7rdywjFe8nmr1VQiwdK45biwRjLJS/WfFF75RlzmVP0xNoz+kd+5HZ3Bhfy38ghErpJoTHZ
neBKE/OWMtc+sPHJgqIjeyRPMBy35vB3+O3SA8GpFJs5aWJltSB8uY8we6mAcVcKomrnlUsuTLsd
MpHmy3KA68ad0X3GI2EtMj5aH7DgUN1nCXb36gsYHqPR0xqehxIm9dS1y0dDdmXBY8CqPkQEjEfH
QFG1VnB72vwCwicDyw7EzzhD7YlU5TVcdwZN3MmrI2MqYSUu75ODBdljCGn7YHI/3B/PlWkZUbdT
d3xyLk7WV3uLuCcSJyZjemRgSfO4JO5/JwQZkIuQ1PIiwHw7rvfcFH5kqh678nnbEPy090kwAWU6
E89zcUDPtShQQTnJymwqF0hwLlZgdEBqNg0w9my1TsDu6bTYQMlwgR5S/Y3FaJ2Sb1iq5cM+XwWH
d57Mw+5KXX2QPTDJSHDJgVWytnp+wldFXc7iEnmt8CrC8fy77EzV16d9pBVGQLFB+cobZyahhdJD
hXMb5lh1SLWgb2FUePuA69iqYljmaC8JuQN7OfQuKoywp9yVRbGeJuUGpb99AmeDyWGZJ0nAGK0C
IboZRRSwDPb1o6IOBr/QbaDf3XfjsR7P/IJH3banriWpwAsP8rEz30UvjKgoX2B2ZSD3CGQlXs0e
ImN2F+oa/Q9hZ37t81q58SwBWkUKopQ929QZAOohvQiFz8pCox7CJUguO1AFTAqdq0T1zaCfwDyy
D8uyxe5Pit/e0QwKqmhZTkSNfAo1NSgHN489tudaPTINuQvkkUmg0XbUWaAdcu6O/kG622YHK7kb
YgjgfiyyeLwBce44ZKXByESPoZ4/hW8YK2xj6m97FKxwMR/K2kPASiO8sd4QxGt6Fw7iPpPoiBUd
7B3wHREvluD2DM92UuI7Knsx8hHJaa1cbXpDJnCvegElJEjdEyM4RXdkr5KBnOi7hZqsAOw56icw
gkWZJmjakInJo2DKwvgHkqpwfcZLzdHA+giyDHx1nSp+5jAya4fZThFvNk/8E1v7HnMkh/4mfPGz
mRx4qzh5QnRPaw48NU7yCk1f8yjkDwU1s3W/C15ZN87+o+42I7trUCWnBLK1YS9o0RFJs+4FuJ/v
ICJ8vNG7rDzemYoT5zZt5LyBzGyk6L/uG8h+ZhcgaQd2EgjKW+pWlc+0GbUbyxJyetS/tGz0vd9M
R5m32rwh9frhmwlPDSRSbizdIWWzc5lQSfawcEOQHVgVQu9uuC+KgYRSAOtym3hgcGDGk6KFtGUL
qy8CncduI9x4OnPhNRNOpSFADsMtVLeIiIuN5e9mxGJt7ot35gxLiitjJ9rQ1+QK/m7nbEbsHDyi
WAxwOeKhsfOUkFZ0h/ORl7Fd9p8QQtigOO+wz+TlYzCTNxMvF04JZ61ETuvKNjaml86EZ0xsju6s
Q9jAh/GpnH2AZfzIGBKcsVqQCJQx60YhzgK234sMPFb+qoxpzIEzfrEkDjtacrJltiv1RYBLpn3t
8R5vRQiSB2whxYaVpAlBOMtBhydmf4xz53hgzYCnFcrnA5wASjJEYty98c0mfw82SrJOvrof3zBP
gD9hFhWOttMMhh7W3wGmBWAyh3MHwhQRkdM/Kkimby5WCZ1UVSsbmQR2AisFFWr1+qi0uEYxc/lZ
6CqqRZOmZ7w9G2zbbv1x7FrkyeKMCEmf7zazyOgUGoyjhklarGSTW+YwOddZTINGV29psyhHCWnI
o9VK0Miy3dpCLQ80rH1kA20U5bDKx1xgToltfsChjUK3QFNLqneVJ3T5fIxEY6KDMYpLe5ZlVtKs
oBUjsokvFsBZp0vzce3ya5PiFI8w5Ob3s/qMAQZ6qVFv0FixsHMNquKhHdCqJolULNecVlF9NDbt
pyvjT8ykOK7QpQiTrUTx0cuIaxAAqw45pGl7HqwCd3LpcTGV2tf3v/z75/ifrX6Um9e/v+pypSTI
ETHe4QVlma909BMR7W1BlbwMx7LXh+OMX31gjtM5leFU5v/xRY43iJh/fx4SA4ao3JiO1LJwO7Vp
j3Ge/PsXpQ80reYomdeWcEN8+M8XZHr2jd3a6ClVRRFo/9JNa0E37H/8/Pe7qWf6lVWJegIsytTQ
YDH+/bYQa74V6iYLqmo7CS3MTiHvVndRl47uJ4M1glMaBLEIt4m/V2sKMEK7Nh8KaHZ8+/eX//zD
/a9hdvIv//nLBuPsqSMHG3qwns6ACfn3k/9+yfYnk/+9nL/f/v2l1rSvCJuBXSl0K8Wl2JJXctI1
+8D+/YL31ghp9L/97u8//P0dSqKhkulpoBjzuTQKyUeZtoXq0jbenJHIJTEmeXn70olyb2dtYrgD
9Q057mdXnDTNkXVY5tZ5zEzd0wqjDnqheZ5BZjbIYgiPAG9nIAPV8qdHU4TML/qKtbwgImiPSOAM
3oz5u6tscNoyILTMmCAQTFV8rQSIMjiukfrtjXRJD+bZmBkhOQZ/pQGPH7c2O19H0xbW+b4ZOJAn
UXPGqmjgNK+kRMVdt+zdhCamGP1kbqG1mF9l/9hpAIJaJ1VPIqWQlHRdTMvZj802CzS5oRACSKJ2
+m2VpfsWP91AQfQIWcbIHhbCkxXOYaB1WNJbNGiREoDPIa6lJEWGwxhHGl6bDz28ygbUCunQ6NKU
40GbkIyWFIpwXetGy0jV0CTXspCY64sZHKpRPYvmPq9cGOl49ftqwBhqrCDsGec8RthqxWtlGQUO
6JgwCKVGL24opuMwTbWeQ4jeQ8OhqpDgkUVWKFCV2YoGqWWzZFAR/J4n8FELO75mhhFSSmQYZZ2+
1OJwgE+f6jMF2oz8uTbwg5I2OEjoRKQmACGyBhFlovFjqhm0rp1VkNcXxSJ3qNDec0RLJ5Ja3Kmk
o235oD9whJo5wfjH9VVJ3to1Ekgsk9gxRjypijr7skCANCnXwkUROLwKgscEP01pBKzSI+pRG9gO
8qYznLYspqVpRC60lR/lPeuiFeJgAiFC9aKD1oB5ZF0Xa2bVTIIRiMn8Xo9csSDkkAIF8zwOi4YV
hTMaY3Ks8ColsIfs2ST5uzEQjYral5VZ2hn7UtUpNRpNm12JRiczhMc8HgR5PY3JtLjY5FYnS5lo
lMCpcjK02i2kPbyXaqR156q40A6GLMZ07rtJuVRyc9vmEYYUhV5aULaTZGhvraxAJZiEoEEbgQVk
om8TYNoW3+bq2tPc/5ruECKCS7NinsoF6c20HtAT0ew8auqTJiD6ZmhzmLfDh46SlT/PLVyVXVa6
FYzbKKWce+maukVspvskIs/BChQ0x/ipsL6wt5netkxVf1ocn9F5VvxBJx4Rpqpy0CKEzFD21WFM
xVNiSNphhkmbbfiL18ZM8142vuepQBVoG3I/kzh/V/XHiI05nDsa+2j7uEMTUz4q+XbEwozof40+
NUWnnQO5vn6KMW9+KlvDn1TJOndNe6afZjjRt3IqIumPsvY00DQAZxwB1BogJA0aPjlSFgjZhCgT
nUel1B7F7QHtxx1z7uRjBTmCNr+DORmw2OSVJKnB7qEr9P5Ih9ToiJH2I5Z1GZS1HkQSvkRK1z/P
XfUx6wUtbaMUbApKj8x0OnUtEZ+GQj4byfplYhHlymmCLyQtbzMtKq3UBwvxt2qFgiKFc9rQ0qzT
alNZcD26bU5PGeeINUypu0U0e89kxTtpERqI0dIB22rGQRiJtzS5Fn05No5lM3GwGNGK1U3SOjQN
HyRR2A6zUq0YDyUhkrUnpkj5VUTyxawgrw/18iyV5HEjbW76TGVt7oENk+5d7Rd02QbhtKXQNIS9
QbLBB8hXzP55FYvloCDI0/JogBxhf8eJ5ayj8qvN5Dd0XCF4YhEVSdJ6t1DfneOMRCjFz1ZTldfO
knqQD/wzu1QhJqwBojp8JTF/bmy9yeGbddNyqCUd3mBCFRllw0hS3FqhTUds9ceV/tfjGqtzkEZW
gu1XVR03Ahm9qM9j2ii3sc2eIslqfTbj/CBnz/jbiXdD1JwtZINOMvUsPU/lpwG1hlCBitV3gnSa
jY9ltX6WdUxDPFb+rEmJVLaSPNduTMvpoTY/hHTDsL2pLxGGhUFG0zHdA+JnsVMkxIh6ltl0Z7Fp
0jNKHi+VjjiySCVjLaSLJGxsm3js+UJuJJ5UNi/MUqdpheailwPp+TQTN1ta4aW9QBUw1h5VofNQ
BNI9Wkp/M6Sms15WoNOWhbM1hJ31nA5nfKegA1B2aVXKQNjg6Kcxmp4GdMgOMR06FB52iITe4bjL
0kua79675Z/ekOgPkL4jmtRpAp3nQ48/g6fp8uuAe6OXqNoSzFOj+yVqXa2G7PisyjpSrKRHRqf6
pVi8SJMCR6NfbwI6qDRjTyhuIm9mIU1C4yM+yPKiENuytYyoo/uzKI9nuSnv53l7X+rh2pU9GEG+
KOGGzb2aNnEwpMkEBj0jern21wwXhEKqA0EuU7scYsPFfbQC6lyhuAgKndFydJCXqSC1ELrjgAwn
JoOACsjy4J0gJNd5Xc7ClN8JmW55xlbSBUFA3zZty4kKd17KQFAyofqpstorMs0jflc/I5HeZyb7
Q6VKQOWGeUAIrg/LGFqHnuDNuloPEm3IcdVZlEzMCgK3K9R9FjZT/2zpElu7AKoo6SRbW2x+pxvR
Zm2OUGV0cKoOjy5dBNLMK0M7DLO3Wj5GW2BqE1STIYFpWg9gcyYmZpoojYFq1LDMs+lC1yNmwn9o
3LdHxuKz2d7abjIdbO/RJZm4f52Ol22z0suaXE2UyWAuva/qApl1JRuQT+uWnRA2Wc6dsIjwhn9i
TScwj7vhJREeZg0+em71rR9l00+6qtEjuv3o2KWIzCN8cYnj6TvujSgQDorWhC2W8TQCLsAAW31o
S0J6ZI5PSVeqNy3vv6VhCjqZcAP9Vkw8zO0tjSBioKQcN+vKMv4w+t5T423wNGmi3CxFHEGIQUvL
ZVXS5IzqDUl6pvizZFEgNEhySMOHWiPhRePaWeo6oVXSeO9S6zDL4zsHzoO+O7jUu6JEgxHQsHhN
FGnnBrvBRdoGus13jEmsHxcrrQ8ZPDikp7hJmQZfDYBesVTKg71C/7Peel171lJ5uxrp2F4QJgDW
XwlYQAjMZOo9aWmuijTo59yi9LrQiJMnGZ2k2RaxN+VfZh1l5y4aYQdleaDrGpDroqHwMIt1iGps
IrvkSNpJWoTeN1bpVdHz6zbO+kUquhfa1jknTdibGQ3pssyWs6yAe2tl3SNAk50QioDVJGOpi2W7
H4lz4+rSDcRsKJBYTIe2RCagulRqn4GAD2B1eqN5Rdwfs2lqX3poi35DfR11hwdd74AvVMTOOpzm
yQSp0rdSBTTcqWjtFfXjkCFA2Ws03NHRhSGbLB9Uy7rvW8xoxgzdKYJvkDOjn55ITZugpw0bOjA/
lmYxeEWufawWdLdE7U4zTcaAltJHp7bXslaw1962wdkXj470L8kjg6vp6s7JJSQVSr/Sl9VXhw6N
85QwYtcRLMbOnWtwkChTP7BP6z2lFH/LrqJmL84llJAuOaVtaFgs0kaO2cYUJnhEubaYR+kQTaXp
KHVJvxvbZDXTabFLBnlR/6SIhXlpJ5DdWq7DOt3bECB8VpImnZZouxPFSQplxCFC8mll3vaoAOp6
Hov+om7QGSGEkVAfpbzLb2NqZUGClx2WD3oX1rWRwp9flbMY5YFUTjqoWRo5WMce9Jn2I9MYSfpQ
Q6Avb0o4r3IwqSi3VWlTCE8CUykQLpTX+MXUJvimeUXvWC29xW8Ibw1ORlDv6saWn3sLOKWdK848
WYzuViPf+wUon0Ra8SyK4CK6Kkn3jUkzrEpoY6txiYpTb9Ipr6AFoRqxDw0wC5poq8JkqE/0Mf62
q5Eera1OQU76j1FvDhvWu0AOxexvtXSMOpjbltFXxw4YrYq5WdHE5U3h4fYb+7O4kRhqKKHOpgiN
bIWbISA57yOj/yYI6crRO1nELFl36Fbo6GQRQE4prP9hw7Cd/pd+uBPkKb6YYnaV1Vl4It1VODu/
t65vEf49TXoKYmNSaxyFh7oyDlFFomCMVDXFiOO7GKiiV8YdyRDSW8r3nCc6vOZUtDO1rCg7bPC3
hjdkC1+AHTTSJ5NdTuvD2uhaGiis5hyNykxBojjkJPdH5PvZW9rk2FPpFzoxCvI2n+iJ5HHS0hwI
W4mm1KztWaiIaiHi9G0eUzMcCZ2rAmaopNB9Is3lAQlL5V6dp8MEPIKjEZLNqwC13WrbO+Yn22mm
bPhx4gFEnEa4rQs/Mp0FJ1NK35aUY1VMWI3MFhY0ISztQ0vld1Lt99Bee4ltdNVj3W5i1eQF3Xut
zIqHwuWHOGsdRcWUJYpsG7brb1IqPicZpcJtoixvWnME/Z9Sf7SuGwXq9iNJW8nDPpoiJVzzvoH+
n7RUP5JkIu0q87slVR6RWpwCFOYN6h6bbX7NMfRrjEmgagh6SfDQFV6X3Iptfdm2lRYyCwB4rMu7
qu+fMTsIhSKOHwvttZ+m7yWzINEmpJINMAfiamljy2C3ci8e+6WkOwQGiVQv8BXM42Tml6Q7K5L4
0W1IMpSKdTJQG7AtTTfh3k4PvVVOt1ycf5WZNhJToysEW3vkbo08f9TS4k2fX5q61n5Qia3S/FYu
XXsY8e7BBGDZi85UgnoLuDVXLwsHkgca9WdqrSkcLGp56NZMnPSbFaCglIMswmhEv+VT2KgsSPrs
TSu9ZwIcPk/KX9mwJn/MIpiSFfs7doHfaV38NAZS3jF6HJ0UjecKLuXEqWps5o/Vi5Kn79Ig6bC9
fI6mtNyJo+BZJYOEbkUdtEoED8DrilS+l7opNPKSnGYe/Iod3Bml5TxNsXKQY4WAP7lsZT2BJRiU
LpotXFDXcJZ1pe1gRDgi1Q+lvGMue2Pi3AFirEMDID62boJQO3Ffc6XHl9JFy9rFBvitsqxfpRRq
Pxv7r0rnicsprknrpl+VAvvHLTP8XiAqMsjtGpNWGlWgG3CsWlr0IYwvKkogFn1bPHWWj5q4/WLA
9ciRIF+mRGbDplVAyNfobrKan5Qy5TCUf7RojmHI04PaQWBmp4ks8VMooRNJ8YZKaUEdOaUYJ6g6
VZruq5LogopMf+3b+tCpSKLSOQ/+PSWvY9+/IXO3XQvt3irpNM5HoQjQ/KjgLiKqJAhEzDj0ORbv
IRT9bci7xE/mfvynQt+/pNT+m0TYf4i4/X+hN4TeRBFltP+zztv/Kj6/Pkt0jP8pG/dXG+7vn/y7
ypv6D9MyEXGzTFmVESr8T6E30/yHitq1giCkrEt8RVDuX0JvivYPUTQ0QgMRAX7dsP6L0Jv4D1lW
FYstgohNVCzp/0XoTfofapTofCFFs1+GKCsymoT/Q3gxkxpZ7Zn24VDC3ZRNHDCUzaJ7da7DJqZd
qanCvo1FlEJKApvCSJ1twlPsv4zZvybXf3XC+N9ehmEhM8fVII8u/4/L2KS+W6eNpLht6oYqpGye
hmj8Mnrxx0KyKm7J49Mek6MxNw1nEFmmCSle+H+5jH9j78y24mbSrH1FqhWaQ6fkPAEGDJgTLYON
pNA8hKar/x+lqz6+qtX99+rzPpFzECBnSoqI99372Uuwwd+5jHwagWnatoPnCSqju0Dx/ga9g7un
2qDnniUov6/DzAGSaRoW2hbKLP5hGMrX1AvvvSR4zabGAJtD/c/EZzYXhbFr7R4ea4Ji+n84LMdZ
cK7/fmC+zeKNFRdgPtsXy9f4twMbU2a+pt+ESAygQOZClztH1XfmUqbIfTe4Ganlr8s4No6MNJRq
JuzSI0QQptEtsv++90qW2A4zRR0d+wrBsTlmDYi6XTqG8tySB7d3AxbIpeWcp782WeU369il+VVN
ctoURIqsdBCPd3OdLE2d6SWsFy4Msy6a3cCwowmqg1di7qmld2QlFj3UbkRJdRx2k4fMzJgH4xCZ
xWcQ0n5ybFqfdajoO7Z7v0Z+ambtxhN2TOYvSBCRt7/6McAGwOqf/3ZxEWp+lGUTbo3pI0Rqbbeq
RBGz8SMQ1EO3k36Gv3zqT1F6MCV5nQgJOo8yYW3QuVa/iFK4d9QQn7I0C3YB3Lgbu85IZ7OGpzDq
1VZq7dFuPgmavcqyCkIJHW8L2oSIZtzLHmlTZZKqQxMXa69f2jvU6beWvy7D7CBjvGuKw0pJp6sF
6LXKI4QyDn53yxdSxOOFMN/c9SaqcJoFUtQzQ6IxQR4OqPXWORIa0+HMlpRAAG3XU/K7yBFVMu7A
Oao//WK+LwklqgFKKye0GIfqb+qxyOr3wV8EdX3RMB0P1g0cNJjhE/oi9MxjH1B7d6eVC8N75Tf9
OcodWh4xc2E9TxTanK3dWPdziDOoQM1iBu6jaXvezjLVoSdvZBf1zVJ2ntCzDd9B+GPLnmq9McYo
O1Zj/e6ZYhv69+bsv0X+vNiQbAsZVvgSjEmGbXIsybQX37qxuyVf8bfpTIgJchtYYz5TCLNppKJF
jteF/8OsHhMT+VZQTMmdEu8RbHH636jz5hsR0/bIxQgSMR1+jyW94YpeVNsGoIZysgcVDF+IhJpF
SzFe9GS2Wxlp5rR5gZqR7DlTTvFubBqMwrn3MUWmu5qUSeTSNHxmnoV8zERJmWnaCWT2hAic63xn
ZsAp7IQ6EDRnF0Bec3bTISRzrHW5BVjNPshsdBo2YijP0UfDZeMYPmKP60OhBn382uRgkNa1YvJ4
fc1w6/cpyShiLS3FaozvyBh0t4CbaDAuL4Hixvh6fX7dwK//bgZW9rddrq+n15bksvn62etrX0+v
jxp45STEuXu9MFIIhE5mIqCdlyhEnXN9TU9zcbw+cqwZTMCUvVhxQUJOZ9TFcUicsj197QhJM7sp
G5/Y+uXt66YMzJge7fKcUwYmGx8pOgoDtcv1B/+8+Gd73SsJUkl9H7XN9Wnz12+6PgXzAcPm5vqj
fzuSSYh4H07mpmtxJzu1qf4c4dexQe2RKRFDyyFcX52uB3/99f711etDYso5XG4hSI3IfXeW+Zur
gt/08ji9DE5PIzLfhxSjqOVw8UQurMsGlUkXR3Lbq/C+Bdk8DCLcTCAFm7EZjvHYPyVO+yvXd304
qWfPs85F7h2Loei/+fX87NhQqWCCVlmJdJO6/U1I0Nomm3S+t2e6/1wX4mBwY2fuGMlb4q/2oYge
HMODqpVQH+t99aDQUSnPvgtTEeynusObKgOksRr+HLVHHdMGaxsH1iNCaDeqvJ2JHzQuJsy5xZsp
YERU2IM6NZXEz6XLhLX63fUYuwsqBoWdoN+3GnQPLn2JWJiPQYEUoARrZoxhfJzj7OD00/wE4XAX
Gu1H609YBhzm/XA8aUqhX2YN8a2YcZiMYYuSL4b2kdhVcEPZzl0LHyNGQmTQeiLYw4erFnYJVbGB
RWYb09AosxxzP56nJpnkxk9yVBDxfGcs9QCu3x+1vqM4ilTbsOdt9yv1I+/sJV6FkADvohWPekMf
jUErKAFWwopukKjJVuttjS0F+FjO8pC2S0IPg9bE5JkMZ4XVbHsDIzADXDvG7r0/w3y1pnBtOa67
TfSvZsh/O/P83ovmO52t4sHo/XpvIVoCZ1XcRHRX7opMUM2nbonyQ5Un55P5HmRCymFlB5i7jyci
O9P+ZzvCqvEbDe3BT8qN5zGOisY6xSnLhkAcRwi0Nw06mL6L4AvNJiNpDkvSU5gCl+gGxJxtdi8F
cG7LpD9TVfFnUvbHvDZPblP/MiVAgSmSm6qGEBG/Jixz8RCr+ODX+pj7euMP5MN7+id0cutkUsG9
Aa6IQ6M0Hk1tN7veyXe2iSkPNtc7gWu/vRGQQAUFawMuDu94kHXrsjqZ3njJpINKrJxvZwMF0Aw7
0bWMxUHd0HIlRyUQnAFWDbLUtw/QfveTa52J3d0xxYBwsFgmfHXnWTFr24j5puNF1R6LgYmJqdb9
uIkmWvptlxr3JbOZQz/+nn1OrzSM5q0i6wCs91tSCtqlJGfdRKzvk/yDS/yA9uVbkvo5eFugwg1F
U7/AUYOMKi6bJ2S/Zf8gnaUc3z3koQZ/2lg/Gyx9dlxgiK8kOhYZIwIHFC9kuhLFPG6C6k7NGQSG
vkSiwwAFRykNaiqZhpWdkya6FzGtf3d+6D37YcrxcoW2RCo0jqc4VFujR9FveffM/FCnUM+YkUYb
CbINLxofGtPJt16NTZNezmcgU84t6zSWNuUjPw/AM1Y7mYs3IKJEHAbVh1OwVBx82h+5Jpya+t66
XXxlgRXdBBA3EYsX/sWzq7tRteAiKatiEgzQiWoDn6PIu6OVQ+7x6/vWI2hlNDCmTOmPMRwuUKmf
m5RbU5BzHhrHWiLFJMD5fkwiPuhJfgubdimpP5WSri6YQIfbZIbFyAgwOmFJCmOq53GkN6PvMgg3
U7t2S2tf+T0q295FhaVulE2EbB/jFqNt1BUOhXs7OXseFItoHXk9op5xOnvdSL/VEGdqWOtx7jXy
vwdrjuHsWQMGprB6qwB70QQynxVUxZvBsZ/8+SQTTJBQyC5CZE+T8n7LUfxEzJ4a4XcjxlrsNLcu
U9pYlY8RseuYksClBPJXMeQvZWUDfkr2wWkif2Tt5X68tqMgu/WzzMGLM405qe2evYE7x2pqeef6
2p+3TZibu8ijnFhWTzWDzD7rrdfrXmGVN5tKI5GjQtbeGkxidpbgtOksLG5RaBpblebF7VwEEw0u
pONxPt1aFNU7yyD3oMaImHqIwIA8AopqKq5Gwg/Wfr04yiGEoktD9ifFp7/vy3o621Hto4csEBuF
6Npb/2J3ln8ZTGZ6BHiMW19DqKiQ9nkzQ1ooqpF24lOCYug2W47EER3V3RaYsSapnAIzyv0AzPXQ
zD0qRtflc/qMuhkPrl2yGRsqiX3/c4ipjFhpkPHFE0WSyjG8aHJ9LjhJ05l/qVLzv+7yS1BZvyEK
AtwyxjeDiJnMohxLkuaZ5oo85KK8b5PEQ9jk4J5N17U161uZpzBr7OrTMLy71LdHyrbR3UAIC4Ne
Z9+aUY88Mssu70JB/6CSchCldyB2Xh8pQhJuabbQEwRSXUtQEW3zczXl61gaLT8LcStevsQqz9U2
yuKQ9k2JRbY1JwDoPZw3FDNT42+iPClvoPuetFMHh66u9G3aDsUtPoeB6PnbVsX13pzq96QEkOKE
3SlQQ3okhv4h1MN064zSOZrIxqI8/Yw9jjHAb9L2/JmcMyudydce3PRiogZj0ui+UFOmL98K5N/1
mjbeD+nyrWTNWLH2m/pbqxGHPhVL1386xhJicEq4U8FceOW4BeaKuYYcGhgwwNGQ5m1ZnwKErEUn
Mdcum8Aafg+yXXqwnOje/JwFE4qkvRpQnnsdMxfHT2lRhWF3K+3kPYB3vk9CCe0UAnaeieoQWvMv
WY73bvDukbVkl8PxuumXR0ZJGwpzMA9bbc7UYpeHdqQlgxQrOuRy1V/CORV7JR7Qv55f33YgcWZY
j9kzvr7/paP7L19snWCd2nOJ17scVleRntdO9fH66Krm+2+fXndpFlnf9dHXz15/7Ovp9dHXr5JU
NTFawkm5/ubrL+D+TWChPISL1s4QQXO8Pvra/LevSaKImDT+Fz9Xc+NPyGlbh84M/nnZ47qhVg/H
8es5gPD2zzt/ftfXn0qs4F97OsjZw9451Pg7hK/+7P+39yNHY1y8/tJUev0/j+j6/Pr7tAZTIycM
FKLBhFsufzOtXW7U14dZ3x4QcH7P4IrfWKG6i40iY+JpZy+eC6WwjMy7Aao2YJUJcgdLvIOKaDUU
KQxC8O04GImD2KRRfh8rcFIjJLkGXSyfjb6JvbxcU1bNL5P2ySXv8kVYRoatzEGnGnHbEvHJ0z4y
s0tiIL4wYnfcDtXgnM3WfqY5BLTeZimduaG1cbLBpdPp6X0CTf8gpbTPPmjSWTSPPk3O2FF73YMw
VDH49yqGRySIte7M2FvNw+IHbgTyggB76+xOzXni8IAdQAOdgr3fzeV56o/fWYjP574w6IAuj2Rj
MUkoA0ba5am5bApbHlsmDwf6d//cLZrN+YyGEGC6iSm1sHd1xZHM7o8k94oLWizYWRNrgjaFE1AB
sJXdDHilw6Fle9axz8Lo3C0bk9pFqyL3oOqabPVh0XrcOoZxsVipHKOiRs0CHZuBjc+IX8hynuFl
Lsczd9Px7EY5Dj8XEfuyRxMZMD4W8fiURtamzTzqQD6psgQHUGEYk2ffaqrLLCX4hZBeY+AUHwgM
gR9obHlBW+9l7JzyWbgno+/2Yc2acs48Ou2Bgmc5Jj/DeoTaqJJX6vXJLpKlONNEFefro+vGHiZx
JvBiXlkZYXwKIxa1H4NImTOoebSQ172qKSi2VGbIfpCBe6rzwju5CKWKRvrryfQ/ApbzZ99tmmNB
S9dYnunlTGF9QZ3S8aj4//Va7FNaQRSJwuahIsEem3zunK8n1vURopxoqxBS3WgTmZ5tdWc9aG/v
5rN9DoaOOF+lXubAsVCnk2fsmmd/eev6vjdU9ll2+yamyxdb/FcSzLyRKOeDW7GinErc/aRI3Piu
4TPVkuGZrEfjfH2Eug4LjJ0U9GqqS5Kf/S5p94l2jXptu0axybL6ZdbWsfEG3Dv1gNUt7dOzBw77
DDQKPOIucEZze301MsBhezagEzLe1dn/a8/r7teNL0/K00/Uo9OtntLuaPc5pqyJkThZvqw4p4sk
l8+wW07668ZEY4gsw8RhBWqsjV11muPhnxsjiQAyXp//eWgYCh61xwpXG/Pz9Q29/EiptP63Ha9v
XX/b9f3rU1/QN7JT3Kv/8cbXX73u/PU06GpypDRT3q/Xvv5oZbf5cdIvtpL0A5s4Sf926FXksQRw
MLR+Hd/XoXwdXn098qyncoYo3V1d3xk44QJHid3Xfl9/9utQ/uNor7v8x2Fcd77u13fJR4bEpFHY
9iInI3kFFoHhVuljqv2zHGK9zhtEvQ5xOfclBWeIBPZrmTnGrWoAC0ZUfjbM0rGMyRjeX5xuB7+F
m1YGJzDnH6IxcC6mAVdD4+LUdDPzWGaWhRtxvo9cuI/M6uOpm+8i9dL6YpdRs9hYTfqB7sTBQxwE
3KRY6Tol3Xibq9OhJ3hTkZC2rC3jN1nsaFXChJ0x1A/DOB+dxBL4ktDKe5a5Axr/IywmcfF09hqz
roGTyJky2CN9Q1QXhKqizvFbpoN4AyRJvPe06qLLHBZvuZjkSx//rLp4WzUj9FEUYU0PH7PpvxU9
99muQ6M0sXhazbJvNmmR/ogNhmW0qsPZqSkkDdr+0E77keoMQA2Vjk2voOZ2o7rtnP5HG8r73EUI
jqY1itP2pMwX1mnuKZuyzcx3tOF+HuISMSmpygElhBygHsbBY+gK/MZq4k6UQzcmR2IdTtGJeT95
o161nUO8joC2390qIIMFklfBJfhglalLBT3GmRY16S4QpQuHqYWfwUtFCXfFpt5jOm2ym7WXLu3t
96Fu3zqBZNeZWFjMAGOS6nVWbvSYt+luybrF0d1dhoHhv3TUfV9bydZvxjujpz86UdDhUnaO2X4e
nZQlmHGjO6/5JtDSNylOMN0bxT7MQuBmi4A7uTM6r90pgVkwcLzzKCfQBKW1EEx0ddu9qRBa09BP
1VMXJMeO8uWh7BUtW9jmK4pf+OsNU63MqvTuHM1yicgguAXtvO37yn1Aab4tGmB0feldBmMwLyG6
CVXl9jErinGdhbE8ofb5bRURdIMiwmsyZdg/ukFvqJ0B/EFLugtzKAFtqGG8uZFxYEJCeEBMf54l
8UbkAkWMDyUwdvqlbz4b36opvtVy0AevyKlyaK9Yubqy9uWkQClIUiGdMkBxopdKm02Rb9iRNK9x
VCLhjDPD3egMIj+KajV68yaVroX6TR7QX3Z/2nL/1/T9n9K9ApcG2/+n6dukP4v257+He11/5l9d
3+AfdA/Js7PQ6/171zdw/uGZhHTRSPBdV7oB2W//6vp6xHvJpcMXkI5CN5T2ZPvPeC/7H4KYRzeQ
S5NUShqk/4t4L8u0/qPva5r8Ou6OxC2brktKEkfx94ZindT0Bi3tHNxMIkNjNFpHeXsiXOo5c/BQ
aIsIi8FzPiio+shrbBNaNOZDf6wFVyrgPWoYj9LLf7RBFq+9WULkKFkemEb0PTBZwedDcrBnPW4s
O/GOzIXXMrpoMY0bZeX9WoUBVjftv0ToLHaBAQPcIUcnSuWxizDbEvR1YcWtRmgldGIyc3K3lmVD
eA3tVZWa73QPQyXasyiSfhXTEbrpyDHAG4KSqS79z7S3vceW0vUAdtfSKkZDEe6zFrR3QcbTqgpo
QKlRuLvcAh5tYgX3hCc2/hTfO0VgHTLBfSl/OzRV/L2qZu8kaznh6R+41EmLzWU536uE4FWKYWLd
fouRz50RjNKj8mGDlWUa7MvsOC3NQsJbkvsZAWYyBBU+TTXeuQSymCBMEDaqTSBwqlsOlWEnJ3Y2
0uXvwvV/h76d7eqmfA0mKye0AgcHkQ3TPLuruCzQeGc4NW/NHvZhiW0qCKkXNy0+BQhjlrJ3vpqe
h9x6zA3PXhd5/BLMNeFMXepspxzjsWd3zXYePsNsvOua8D5TWE9qkYqd09MaTFBhg6rI96lOnBMz
wRu3FsGdH+ALnNuKUc2qbnBCvIQlBZeuEFSX0nAbRuCCPCh2odtv8xr9jRP0YlcO7sVdfIo13uAA
dVTJsqhaZq9jxtyYASfamSjdbkQB/Yom3QSOIHiqXCSoddPAyBmYpHuV2s8DLm6RPpA7cPDbipWl
poyTB0w4DN+/aTvKvjPcp8MUtLdWVB8DlTrgIuJsUaS+kRES1FX0HaQ17dQ1eYsfClmwjscHFmUF
wSJ7XdBlVO74FjM5XWUeysXcYdgXrEN1hJG8MvedJ18F05lt1vRgPgPzl1En34N2Q/fkqckkTsQs
5/9l+j+dUf1w5ERqlObbJb3qp9/DpYwGvLmhRKmdGCD688i6EDKLiWgOw5MAxFQBCbFSeGl+RxN/
rJ0fokp+zxZVa4vO9o1dOdvBIEEG6w/xdThdltAc9HocbvSzt1i/peG9oSIq1Pn0qmxrb+XebiJN
DPsa8482oiaLH9U2frtzLB7a0f0gtQzUTxHtVdH+olY7rKnLx3yg1rd2kI/Eqtmb51LJaltw1Dda
4hYX2QB1wbvHLrkaSmJIgmRt+PUSBKJOvTPQp1fk8YbxR2qiTXIcyf2DTjR+ojdHoUvsw8FZlQGN
9qpZ+WbKit2lC1czex7gWnlI+DxsxrteJ8+xVuvCc0hD44KOrey5Es4PZn9QN7pTlFDirui+iA1m
pgv/p5JAXzORD4orrpNykVTfho2v4D8io8L3Qn27J+4gG5qdlULslcahz/xvjhEgD0euWGuFFq3W
LOWIHJxBncYi/7D6gXCBPL+v6Tsg6kqeIoPEucgaLlGgIP4V+JvzOhhvzD4lQr4YPulOwXrJ6h+u
FjErm41tNOooDeetzeL41mlIfP9Re+OAvIwqtKP0ymZquU9GZhtm536GyF+IWhjDU/QgK/IH0rA2
Hh0LtLP/KyuYuOZKOZsEnwbtSSwukRNvRFTDDBI9WYTouJnybMYgek2lXRwZAzjNHdaCZd+4q2T2
fwzF9DCOC20pU8OhAimqaFVclDQwlNVNu7Y5Qe1+vERWR+O8CuDpzaD2/LikGzWDjfJ6Zl2WA10h
T8a3gYbiWrgkqhj+u4MB221+pS7kwWjhePtVsS7bLIfazCydb20M5iUwQd1RtgekmgI+pBberPNQ
GXu5CBNaERxUQTYJlwqubAS+zWgk5yW6y+Pus08z2mrZr3LEaR9hdCgjeW9RCAO3KcQ6SC1JYgg6
1opIQwPZ1kkP0QOOJMyJqdFTf7BWwgXbalwmwYzTTtDyJiwTosokmiOvQK17bbZDSL+aqHTkYXuJ
JVWNWcT41zOAXaMNDKCDD2YGyCrMCi6YGSNYzoY4AqOUP4dugXUKwzrhPdAIwgGZY+8R00GGz7pM
+Atxk20tZpY/RzOz9mNRMsSKxZRKzFs/Vj+SxJdLheB2rMsazfT4ynpDHEb9anTF4g8X5bosDKaQ
xbyqYiLzMCzi+oevGEXOiZsBN2Xqa/ABhp0bUgBuPe54AT38Ee/61NBUaliMZ7b7LMvoufaoIdQ9
dBPl5hFcZIAJKsQHST8W6bK+RThh74YMeOvg0cW2ovQnupPvqmxYi8s9ZVa51ugnqPpv8O7sC9Zv
e0vy+XQFeRQQ8eSk4XGM9V3Rz9nGDY6R3dZrZ+lTlQA8tJccQ2mjeGeDrY0i9kD92Ayeey/+ngRy
G2HMSLwA3JoNJKDqz7iOOFQd8c1SKodzjb4Yqyulf0bVHnSA14OAZQTqMfM+s6Qq4XQDsahmdqxm
w1/1KS3WcLHoTY9pYd15HcdocCO5SVm/7BNiknujay4enbYsDSfC3L23qAaY3owA7xIzOLkRyQ0U
7m8aMa3ChguZUPadWekY1J53Tqa8O7cuGiU8GVURJushqX/SbMiVdSpCn9Vl5XwGdsWZP23RAbTf
47o5VvSAccOhCxoglCHxF2uN58ia++xintoCU1TujvYlnO29mWjMhcyaZMkHmuiA/mr4O+hecgU3
o3HBTpA7h8DeXoVjlh9MdC0bw5/u3Ts9ceKlZv2GRQGu6MAAPRCy5XMzW6ummm86VDqpThP6VCVm
Et1wb3HeGy7EdSb0a48zCR9VtWPZTfTYqy+6t6kk7VWw4C2ZvZ2yfGq3LN2ik5sGb6aCFVZbNC0Y
Gp+UYQQrfxm1dRTW4AVEcFTLuit0egQFLfFbeftKg1nskIxffHNEvBs90U2PtyL/bdVQI9XkIlRo
DwTd/3SIcF+3FSMpCicM1D43qzbBOuULPLlO8A3GCZSbjJlg4kwvU0IYpN92wFMRZ9FAIy27EOPI
RIdacNRZB4V7j747xiHWihCdYuLRg3o8zHiZgMjGgCDKEP4j4uRyhukwB9y7mAXqG2A0o823nk4G
p6hNT7nP7XXQJ/pctbixOtfM102cQloKg70OgK3kdkXeDrCjLI0Hcu8abB7ylnFp3PglwXKR75EU
0nOCUt58wQLmzfqpR/gF6GMQl8xnWYreucduRk/cenWxc0J6IRhRtpCyljlXaiTraZB81AqbPNFo
raHA3CBodzO9z6V3rmxfHQaPIXASNZyKmJkFQjhW9rTzFfG0a6FT4JXVxghjAvVoANvdxCHV4gFH
974Lm4c4saOVO5uA8loQoHwJTYtF2LRfWg1y31QVMLkiBCZvw1o3MSoZfe2DfEPVnnXuzqUwvPb4
MkEsY62b7Cg7eI5gxf2aMXfZ9Yo8MGts+ouPFs3M63c4E/W6KaL3ZNYbq6cRaioqRtjZGN3gzpDF
jY2UJccqt/pPAkyxwhctAbgI4MBeUNvCW7FM2xymm0w1Q2cErzbYt8PnYFc/p9jb1qV9yS0kHEmG
IzLW9msti71OO2ftKCRdGRh3+nlbpojyWJM10lk3baMquBZQTC0TzGSvtVgP8fzg1yPlhxzktO2X
RxdYXtpXwDkrIMNu52AQAVnBqmMxzguKLZ6fPrQlt3fXUI/4Ud216tCXBB1T8NxSPxMh7gomK8to
GKU+ZrYsgCrj0dwpDv4v6UcbV2iTZn7BddLQjh3Ewcughea/5jgg6qiv/BtPSjwegXjCkeoiXGvK
otkmZfvBXOmNmV4xLt7B0tGEB2OMSAXY00m3m26kR25FJq64CA6BV2JbMFwsthjceq8vt5zW4TUd
kWXL2k+mczQBIja1d9EhTMBhCD9mbyDwlTFH+4W9KdDtrdqWLBMJbSvMMGRs07j3t/SFQWTFpEbl
WXfngF1zZxyKjUupLS2NU8oFeGhscvdoTcO46l4kntabtFdvOenTvsISa9NgIaHVg6bsFj3iv+GE
py74pid1MeJAH0a/4/SQww+hh2RlN/O+qezPzM4e+5pbqWdeZJyxRAx6IjLKAOeZuItaeAB+t3PC
9owPgWVMY1OntLxDT/shTEIielFUydp+jnwIW7UeCFTOKBwyhs6swm78/uRZd/idGQoF/nRyhqm6
4ienaLqOXOMD6ZXomMoWbQ+bPc3J5uBE3jphuG4gUuB6f1cDYb7UAmCVlYxwrs2chMUOwFE/Bp0s
oqNDMGa87qb4SKIzoPK67mmGcYpZZkwXiInYKo3StWxr8MM4l1it4n1iOP2U0r+NWx9PfRzsyrSC
9TsFP9CAvRDR3T0GvvEgCtQSCry1A8FIRd/9gm8uTUIAFov5aGJtUj84Fav5YO5nbvyhB5NnurFE
9dNMCVvFXgsID54Ga+wCHaYGy1WmT4GPNToJsLZp58kIYhpbzbSdYkiO4klhV21HKPu1bsptbMYn
oRP0OfmMJlnWz9OEmGPCSLKJEvfdaN3vlQJ401qvgbu4BRWGq2UaZROaEJsFteWFP1dBzahTb91n
C4YeaYRukQXGLiLa1CT2rfzRtWjGy0QQyTS8DUlcnkpuBeRQSvJirUd0P9CKnOoJSVUvLAJ9PGKW
GnEvWvpM/dwx5qU4HTFYBVEbU+H9KKL4RUmC0BGOQy2cYDS+maP5GRjNGySdo+zE1mnmGiXQANwc
RqOV2+S8mJquF2kShss1TCOPMSQlxNOiPYz6mDYXQ1TU3hfp29BN2dkaWkr1g7r1xfBLF5/WEAT4
vSEvCMInQvo9K3cY3A2QDmhBTgElYACW2/mLRxL+faR6QgxufW8Iv4WYgmN/XPAxNvQjkzw0LS8i
GTes3oxNbixcdikfshBlO9LMVd6xqpS1YHk66WE/aW9dZt25cxYMvKZG1cYFTUPxZA21f5D2/JL7
29JIw1WuuLmUoXlJ887ad8x4PGWqdT8YjKMRTYNGVrfhMi+JQtZNdlZcTNdwdp1EOtqM4rnqg++N
zZXmdc9eLect/dCPocSpBiqpmpz6PEhmDrrtYpoI48a1okte5U+94BaVBFQtes21mavHkQRHgMSU
ZVYqwziGjpa12HTBlsSEiaRoTidhPRRz8ppaon0wY5wVqhh+AikdWgUizLZfcc2tLl3QPSZz/DTb
BNNYLTewxFn4eFGJPILv+s/D63OV/0q1LA9G0qk9NuYNjkCGnWVjenLncc3trs+unCSstSjlnfDe
oj495b44hHERHK0M3XaoxV2fCJTUsF/a3EGMCVUIUK5EI3x9OGRy11F728Vmwp0s1fvrYlI2tLSy
CON97LX9txgU6FQPn4UNCiE2vWYTWfF961vPugX3Vsm+gODD1KEH49dxR/4YjHsvdvX7kFWHOoPL
0rducaK7DOpLew0ljmFxGYSSI8PXZtQZn2fUfCA9OngG4kzlau5oprvhky4gHSD7Na30brlckcXh
7DUehR+T5yCGezv0L5ismUNOqYbsXB1EpykCmQlLOrG32256CI1yZHKCaCHrHhDJfXArQnpHzIgj
82M6ZG/eMIDkNwYCV8WqSaNbyz81ZBNDP0l3c6LB0qAPIlB1lVcy38QBUS5CvCUmt/ZcQ2lQmWwB
/VgP2J7BofnVD4aHkym6Y60I28kVLQbpuuewKpjRGamzayoTJHwmb9OO0IfKeq2C/KGuoP8wQfzQ
Y4BDtDwlhNeDI8TAr+qlR9nDirYzbis4//CDr2EHJuJeB83FnKDk+qUPiJ9LyCpM+Oh1e+tPwt67
WfGI15Ap2bfeNdJd2XUGZdb+Nceg4dshsGeQWECk9SFLQN2g52yKePUH9gRCINxFWXqinHDr2BYp
IEa9dXunOg6B3YEqoa0IB6w6Wn9t/iCtll2ur7kxrRwDAylsT/Bbw5j3G0saH1WeWUc0aXcAVCKE
WDzDh/K9zeV70lM1qVuIhXOG2/F6cXhLrKeD74ibDAznTHtHLBz2sTvSH6+ORYC2O4NlY4/1q41I
6TjMAT1G5pAVkoh5Io4bF8f1yI1xhv4xs/abfXOmEMKhdlcalz/EcpdENkaJ9K105m+NYsr//9g7
jyW5kW3L/kvPcQ1aDHoSOiI1RSaTExhZZEFrja/vdTyqKnjZ9/WzN++JG4BAaAj343vv5Tt+fVEN
YBPkSrd1YkIQ/7vxWX1E1SylkEev57N5simnnytGRr1Fai6wltacydwJMoTA4+xCugrbh6gzU2Id
pZjDaLM59/6bOhktj4qWySQl2RYVn5BLBgLyv19d3tvKEgqkkV8Mdw1vkmslAf/yjR2PKCoOFn4H
tV7GQXvwzOWDYw3fQW0TJ0T5ZOr4d52BOMy4AQHCBBtCrtUW9YyFOGziEzEYi6aLTZTwlGT9UatG
PqR8UnUVUatVS7QKphn0J/IR1UdvrfxLw92KW8zQXQJzQFw42ifmW/pTGVZ7DOrzPh4muo3m8NJ3
oQ2sC9c5zGIBwc5iXNACZBxNGXxgpqK8jIt9iutqPNIH45pQBEF9ilMCdoUNuxSzdrTQx0NJTPU7
PQntO6MlDGqcY+K8Ja1Oj/DF9y3uhmJdkKfEDtRa9T7IIhnL5CjVBgNRg6d53cWBilFpnUncte3q
W4qLS32SHoa6/max2V+CsnvsF/UXooFHHUhvVCRrIYrAX1Lh1BGnJ9qfqz4X+6WMCX0jwWyPhDM/
/Zb+ZroLF8za867Ja0Ptw9RReWsBT974KNB3Kj6tSqyQ1NjS3aQDTF8/2cPgPdeLJCvUzs8iQvVR
5M4jM5DBQV+G8aIaCwXf3uk55T0Pn6tVN36+QVrpbdOgpW4UdhH1bq42PUTbTvI0S3z9A5mm2Zwm
8EoYSRo9ox51MqqmluNZLcWJ1p76qN9d4wlVUmEkyYWqWeXQ+GNwB+6yKnYwkgDCwf2sl2l/Vv+D
KZjg6z9CNcc3tT+00WEo6Cbfmwm1LEM9CBV2jww9IkA80tfPM/Ik/NvF06L51oMuTZPEh0EzSTDr
4lfdYUjHpPNfjxmtdnRSFyHiXDn3JBnhMNf0vV8zYCqoSNy7PpWuHCmq2gHjQ0cqPQJsecwopvvO
Df+cSMrZWo12tNtJEuJH6GtTNMJKQVBwxCbWbloinx5Hm4D6POhOHdVQY2wrLlChEz80DjUIh4yn
/YSY4n6uaiIux4/UFqjgtnSSTPnQesscV62RoolM03yIxVmg4a7cavb6PVgGbo/WcN979h2Q+VO2
Fg9DAJCESz+IzuXPajBihD4dNSQKbkhsluyctOnJj1z9kPaMnqdpsfGMdabxwCXTfBjbwduZPhMK
dpbfx5CUT0NDdK855oeeIdbG87X3Bu9UN6RUOavizg9LCOJDGzakyjhoADrUAXPxlclxNMF6/mVo
VrKya7IqjYkQm7YA8wT5bOnImhoa+tj6feLX5JK6yb3hmPUdrkR+zKUmvNvoUoYnuHK2iLsS0nEt
eKP/NN5M2CnGbWNXoogaPfcQ+8ELhVsCk8alIVMbsHQ1rD19kIjk8YRbHSKenbOY5sXvNJOuEEt2
CgLTMN0TEvLiziI089p4PkXOwKFzNng/Z8IqsE8CUQnIoqyWyLwYtoX2RZYaadTS7YG4q02AFcRB
Z8yYYkljFz0G5ct8fwE/5u8XUK+idraN5LWjvg7rCibWaJuE4lQpLAu1GHiGdlowrqMbmC5Ekqmt
t6adKu/6pLIVOZ1TkEI9WnTRZu9CjJ+OokbuJNTJL1FIpMGsm2h7Cv3UkveV0yNcOg7OqcF7Nbb9
d4orQOhHA/7DdCSvIb6rF86YoLaImLvwv3B5jCztonPjPNdcVSfRghWajQkmn8i2j7LpziCF2E4F
c1bQmTRAh9gm17Vey6qDw1UAMJnxhxPrnN7dW9LnP6mukNzUf7EqQkEt2NND1X1KMsa4mR+8TZkf
krZab/gdITP2w2MZgm2pJYLZIy/Pmmqm3tq92RGsIzVM0t/yr8b0kJKz5GRU0ka3lTjm/I9Zx+ti
8ZPlbfdH4DHn7ff7YLY+pcEXe6Ewnjg2eeX28plbtolAhNTuZaLSVaENxW+08V2gW23POLsgypE8
wSZOPsV6vm4pZjhIevz9XBVveZceQsuk8mgN3GStS+TEhEJ0Nb+CQ7mtTJ/9Lr6EOcTGJos/jcXX
pBjJ/9afrEWDCqEXT5WpEUtfhHhb5GSv9jpuZq6D9dkoJYKCHKp+JcAoxebVemX96FPWNlqywMNw
vPhm3t9JWVZ6/RZSek+rmfzyTm6TPluL7WAd4la65v137gzTwYdNrc0X5vGf54r8rlSSE5ljC/JP
PROnHFicMcSeTuWn1gtjgothbJBgAKFnYvo/mEkQjki0sBD/rrzYSHURYTq/UZ8cu7qiYowXpN3r
nX3ncVEk3MIxHYgt9fJYZFDc8k9dn4BAtjCxcgHkDA73LQPcrdlgD9VX/aEJQesYlCmTRlTH59nH
iFYk32pmArwiJgCmecwrZnO0Z82sLyHzJG6QvzThrh8gnPVh+egaoDcTqENz8GP0ykecy0wpjMk3
hBt7MZnVFmlwyUvoYwzKSFkJKiDvtWHdaUG71ZZoU8TVdiLugfCgwR+PBiU/giuJV0Gib5v3FAKR
C/r6wxSOx2Gi+2nBUMyKe8rntjk/5n+SPHNKOv5Vp/1jrlfy9PJdNkV3nRm9tq7x0QBo6RGAaz1m
BRpz6n8f5wmbKRPI52YO0rtFc+ed41rYR0bLuONsB2v0TzNYOIsWn2tpEadf69Ugr9Sjy5bZKwJl
s3gznbDCbJhLDnscM7MebzAKEH5WRvBrpkE/+l36MjSnwKf3Rq5de9FLTnu3DSbpnLHedd66Syp6
3ZMJyzSbB6JAqTAOk90whuPKO0WZ9R7T99jkEiXMcG5nyTiTWgV/Zk+19NJKY8YTZal6IcPE7No9
9tzHgWiAxDLJ2o2q9mIEjGMTtyRBVLqFqvE876Ur1vZQ95SON4l05hbfqslOnr+7q04ycsEgxpMR
B0qxkx96yzGuQ5ETwB23Q/rf6sH5idypXBIAa2waNPi76aEVOqjXglLztmhSpCcJhtKUc6WMzYWs
PJxHXsk5nBntfNFcnT+eCToQ0A6iNYKbuAQH2xHPPcHXa5JgmdNLZnTdCRsITcGQ56J/taS/3a/a
R7/km5A5yy1P7dQWTBjEiMpiIijRh2NPYLCGTV0tzmkdnueWtJc83Hd+9GZOPV+nSFp6i45841nC
gwd+GsTzqDK03LOGuzmis2cOBaV46aGihW+4a1SMZ27rpFMR9Rz1x6CfmO29vX0qH4SJPWa6ubaI
uaHIyP5xJQY5ULYE2aaWVKOZFTS0tqB/FEBPswbvNBNcGObru2Xj+GMq/ZUEveSOe4FBCY4iExlL
TNJV2GDLYfiid/hurFEmC0kedgcdJ7Y0kWcR/JMQfIqpjbuRNNHKCRtp85GQHP2iGif29n6opade
fcNuJQc9p8tDJYBQ7z7SKGMR3ncg8PFzrnFZ3IPEnTZ4Lttd3epcpwcYgYUEGTP2YriRuNG+67ii
ssjGXCVG98FHJUH7/2K9/0as57kWaRn/tViPEKmq/faj+jWi5fqcv8R6hm7+izlhn0gVyzUs00cr
N/3s+v/9vzRDD/6F5kv3LFSUjhXovNNfYj3bQJHH/A/P1ANKBzpZIX+L9dx/BYFhBr6Lws/yeJH/
iViPj/Hv4R+6T7qhxxSfR5ieQ6Hut3AUvYhrPdRW7Y70goIu0tBcpi5v6En9vXTdVs+ckOmCYQ9m
nSyrvf6vx+aQKYN2WagTyavcXk+tqgadcXOhQkxpfgqe+2zAMt1N+QuTLEQ3yVgrw3kCTbTr8HeT
1LtVGxO5xqqGhEUevu7UlikkY7VZ7ZXL82+7/vJyt31uD6ulWcMj0w7T+0gSBU7xv9/mt3edqCpz
uf/nYbX02z7XT9ZpHgW4YE52t31Ko3vT0zHYa3l/JvdkPHYhOpNy5UZDBAh8CAJ2uf2orarx3O7f
1jOmVS7qEbRUKCGd6KyerTblo1FcjE9q+bajWlXNbc/r7vK2v7zBf3r4t21RWfmHLnMRPUWbgTvL
+fZKaonQmwdPbxjxSFFoRmKzbtWiakijqNBp/t2Yc8jDNrfR68bB0iG9BBjZ1U92+xd/+1PVaqn+
f2QxBKK5HgI1tyakqrUphi1y0KE5inHee0yTx1IWUwdhVdSAVo2aSqrsqLappevz1CFtUl05GL3x
qI7TRW1TDxeGcddYcXZUa4wlfIZuqLt/ea5aNCf72R2AK6u128GvVq8vKh8Q0/psaI8qhB4rgcvJ
ZBNFr5pkMsbzABperuZkPciFXa7pmTQ3KIDt+RTXNQs4omF1F6/K4/akFvulR5bURGdK/zA2/BIR
hdTFVMPQa6C/SlmBuLXk5BG7o7arypla0rMQPXqrH1VBMKypk1yrgrd1q62sPTard1XBU40rlUi1
pEp7VKD/WqXA+bYutb+/1ibhmtRBaZ+uNTUsfJxSPtm4JK15J1UxUzW1SJXSflm0kpfZYeTWLXgQ
siqnxxPjJ7kUatGXOYSpmcezUzy7UeAcGkd/UF+Hmy5voRZ9Z6BHlhfFhBYwBAtBsmDxpHmEr6ep
e0rthTCI28f3GLzsTInTv9WTVKlTrapGlT/VEt3hBwZN/kFVl6i0SzFtpWABooyqZ4EB6bAu3Yv6
FdKBY0AtqXfTBw3hv02tSzptS5DQL1lLgJTlgvpqIpDiWgCNEqmFOkzb7eoM2WqemR5UicbDBl9r
JMp11H+un8tY6XHFKUdoZQbeVn0o9Z+QvbwdQsqHapP6w27/VXhYyTm95OHKRT7Li9eafjc0OlnN
5TMvKWKpNpTJW92kvxFGhC1x9DEmeA3mJjpM5M+nDbXQVaqr6jG1ZBvm3rTz/HQzbaqlYK6Z/1Xo
hybWyEW1hh++6uEpX6uVMQ2DwelvFyzBgR8NYsevdX5ttCglqzKmKm2qJb8rEg6m6F5NRRkCscj6
CEDJjcFBJDD2WMmUcZAq6ng0L4s0aum26q8MmxiY/Kk2DUP07lMY38egWLmkSC3WR4F7sKL14Vae
jVHuHNEDnubMf6ttvIs3x+vvDtiZuUqmATSCRP75huprl6pLrQy8dW+YJCbc3wq46luqVbVUi0MZ
1/th9tvwmKBk3+r2CEpZvrma1/DIiearqlZtqBqEBN5knlQBdxA762CmaIFvx6s6OqqsCyjOoImy
OrnhX89gOdGDQTsWsWUwecSaamy7eGxwVR5M8m7oV3OLvzURpcut5zDYV/9K5TcTFaXxOZXR0SRj
Altu22o1VTwRte4YNkr3dUTBrjoEg2T2qEb3C/DiCAgOSF8QPo9WsKvNHi6iHPMuSRJkjmTVNi1G
2Ad1OV/UNkxaX72qTw/mgHdPNW6eMc9X6QbiGBwz1go6e5DR3ywjPLXk+REHaZm187n1PhoTk+Ne
6cOTFLoNPv2ZwwH91iWQZpzRzUlRHLPkv2NMrut201MgD2JO78jYucpQrv5+ZSVXzbr4nHBks6PG
VcV7NRmkpqxUWb7XdOaPKsoffZVwx+PnUwe3Wrqt9gzY95WOn8hHueEtq3FRTRQZb86IEGKVKRNd
Lp2q8RKup7dtarUiDQJJnDyi9lEP31bVNiuN4qO5uHdqzeYOTeVGXvq6qLb+8jrXRZ8iq9tz3SM5
QDu0XXNvyjhejeBNdOJnvXupTOKeh8FD5GSgnB41QkwrJ2D6B/38zqw5znLpSlI7oWNklIwLbdl4
XVSPc1F5CouVtJ+8JVlGpmsmmZbBM8ynVItqo2pqlVYljUavmZuGHG6356jV8cUanOT6IuohtVW9
EAF0vGaGSnJTd6QDXdfJGObW+88r4ahuNmbilAwr5cRTD1eqP6MWY9W9lN1TWVKrmYqRuq2rHW+r
14cL1W9We6on5eqMub2m2v+2en34t3dLb8/Bp1gd+6G+fgL1vF8+5XXH62t4TYsZMPRhPGXc9Cvs
d9ymJ256aj00bWTrIXMjaptqBnn0trr6oKPUzmrp9ly1OqwkD+dw9mQvOyLn5LqoO+5KUUVeSrPl
dqsWr1tvr3N7K+6IQLlySrLqUfV+6in/aedfXvH28G8fUT35l9eXz6e2zQlXCj85AXD4q3Sj6je3
Ss5vq9YCC4+Ki8MoX+arZda3kdmrW2M7hLeEzvJDbUJkxO09kK7ZbZffVtUD/+U2wuWBZw6ZTj4J
b2Sp/sJvr3V9l//4+IC+edu4DXIf9Yn/+aLqs6ttnbpIqcXbPurh1iKZ/pevetvHMbCUjBT3wOOg
wG626hdUjfrxJq3nL/cIkoY24X6s6xIlXD6M+EWlk1eM40McodmBpIKyUcYanuryqfVbc93YlgZB
UQ1sst93InypulxfUr2IWldPv25U6zrR+nsy5JmL9ojq9LVpW0+6xkC2DS59TtaZrjn9vmmpFvlt
Gu1th9nofSNzqLalOchP5LZHovr00ZiBKy5NdxptfDmD0epcrziX7IBDalB9yVV6kWYc8/39VgSy
ho4TdAiIdCTO6qKW4qZwrkt2Mno46H38K3+X6a51sxR94DawzBbddASuUbszTK7/herizYAALjFh
j5Qt5f4dSaM2ulqnbUeTMCeUHB9MmbLPdSJstknso3Lol+M4+M5llmawq/qc9GiiIvIFUxm1XOMB
0UmjlzOOrV7ql16ayQvXS9fii48q57uqoo0yDro1aptLD2FnGRaGDL9L8DEAuq065nnMjimGXMO8
bjTpl7UFdVeo27Evd2LVoM0fz1X1BgyMr6WqlI7UF9UPo5ZUox7Iawr6/RiWW1XrvDZmHjNP6h9C
dW1UWYEQfyg/qGrvdVFtxSn4uNhoKZYpHi/ErQZ0mhO+b9Qup993NuRqrZ6mHlFLxD7XFn9G1SKr
ujVijf9lVT2gtiWCx9OCGch12YyXMCDZw01JSgssJNxq2+0BtTTLTxXMAVVx6c2r/1ct3Ro04n/9
52qbWkX4KeMBeYpavy6tw0u8LsMhu44W5FH1gDpg1H5SMO9d2ziscstV4Yj0DcnW+GdVU7fMWA32
OrnxNobceG+7Eh9lU9UFrffLTrmVHJMEctDIUJWw/rA7zaIkIJyVH56ZIzpHRs2o1006VAdjvJ08
r2Lyph7uVYPLUjxvPtL8mYTYyKBCrJoBoS6dCNvfjfpAIpxc1xqlv7ldwwpDh7uBUwwruL9ccmT8
k8oRkpq5Ic1tdVCSldu6WlL7qAq7Wq1D5Bb/v1hb9km//DfFWtNwDPP/Va19gPJWDW3ya7X2ryfd
vNV6gG3aM12YQNRK/6rVBs6/PC8wEZeLb/rvKq2O29owXJ1jSvKt5c1vVVpdt8lPYwfdtwjp/p9U
aU3T1H8r0wbYvQ2bCojvW56Fk/vfLdWtQRTj0ETxxeyHrW9HL7WoLAm8qS65iH6WLMe8wAmh1lTj
xohPdT096UtWn0fjh7qbqcavlg5mp9zodLSrW5LWHrOkIM0pXjdMelMN8SvyGMJ4GwADujdWkmet
4qcLQiAimeiBCywG3oDMR+qcGAWYDE+K9D6cyc+bzd3I5AkdbzDAsxs1uKjjTdkSslwG2JEXg8un
P6wfx8XIjjVo5mHgtHNJl5OMKvy4iIx3RrVrOuTWTKQ4uzbAyEsBKnvKgKdP3qVpgxVY6qVkmERm
dH6PHxoQRvi9q12E3VV4vwbEmyYDku4swK0CL0ZUeVvTB9rrI63YqFOQCUeZkq5H9GCkBfdRYJ1I
cQRGgOwAFKeMVE0tQRWgQ5juwv6QB/BWx2g+Gmb4NEfxNyMB/DO0QKTnWv9pmZ8CstoO6VKSRaQt
2b5z4xbpjKXRb0XjW9lNtM/T4kSt5XNN+X3bM9uKqmhBWHBXWzUOuSj90029D1ljmuce1xtWMDzA
lvecx9Gzj+ihN9J5p7sQWLMGvknTcR8fxqNPId1f46coR/O91z1QQXjx7nDBkCm1TCETv27H3F0U
7tPGe6aIYWzQYRSbIOueWg2mbWLUpL5mfGJv5ffIwuzTWhKGkhjTeEmilILbB9wT6zdI9HMz/YQ0
RLhfiLpFAiKmpc3JCdUB8VT5R2diUI7eegv8xN41Paq3IKJ0nQXVvF/BuUjHKASu0hLTo03zOdaY
75xfFr+MT3mdwyPw7E8EJJIt1muEwPoPRVtraK+9O6+pjDs8eT/HtZg2Q9gzfmeQiA5de0akeSkc
mVs2jsSvcuDAmjl5becegsEbcamM6Sm0vRIDgI5vKiqX81QtyT5rjZd1NbxtlZrxJx9TYrngdzQb
IKJNLjwXFKpPOnlJcGuis6OP7/PgLDtq1z6uSAQVhouIf9khcx8hGVrIebW8Oo4kojKQLGE4vCBB
CvgE+vK0TjYpHJrzeSTLeDeZzoW0Zly1lh7txrmHrQiT17LaD26Uono2FZADTUg78Ys7zvKhdlEU
+/YP2IDF17g7d41zN9hIIRafVFfylMCkIBPxP0Vr+Q6cw9iFSYJWMSHAtKs+4H5IDpXdnQKrZByg
DcvZdG2MjAsmAnCFTpxZRyZlA3/i34s1IhB0ErSDuGLidjEPRjzcjUm4YEqqH6uCk6dpwWMsHaxq
QCPtcVijZ2uGBOq4B1Kr120x2uxQ2pzhJgKbvoAr5mFUbTA8xLXeYBgDBzS10aHOi+3IvBC07OAM
djJ7MI3kyZzrag+fOrGmx2L5jAtiPTp1W2zhk5vkmH+EaxdgJk5hGPnvHja4boLfYWjePeksz3PB
gVwUwXhXm853HaJ3ssJycjv+4/ukBjeUsEyZCx9dlHxOJiQ1gxAvyK54wemw65llQOY67Yn0g0Qj
nAxSp3NSWghELZxnIAPr09hB+gGukQploxPexqrIGyA4Kl6jdqrvLVoVQ3fzwwqsA4rvso9K+B0a
II/IQIzXbMMCXI8dQvroQH6gwrsMIEBCYYGYQgUhytwkM4suYyvMkHpZ452JynATLjbUZzRA2CTw
fMEasYU60tfwR3JAJD1AEmfFqWeDKFlX9wnFe32shF6SDd13W3gmFWCTpLFRyUE6MYV5kgj8BGzZ
Np5BUsUI1Y/WBCPFBpZScmnbLeBTYuGoLABVkO9ZIK/XUyisFdiS454ArAcLDAuWPYs70UzIPYSW
RlgtPtAWE3hLJxSXllRnAAmp0F3qPiKebYnAHUbLY7NJ+/XVmwnyCjvAMD6EmAlSTIXLoxN0DI6A
50ZgMilUmQa6DODF9A7MCVAarRwP8fLm9ZmPbcxPd44/s8AgBe/HtzZpOV9aijcd2SrHWtOp4JgQ
0ZEtwBLVpz8Xgd8YUHAmweEkcHHyFDkRigptj46oOXNredHtj43AdLzpFULTl14gO3g34OQ43DVt
QfDksHj6AChPmY4fQsH0+ALsKSH3dILwsWH5JC1ekOwBj+JFh/QzS8KXoH+G0MBsEW37GpIvIXrI
9A2M9EHNr9TDDiqct6gAJaTDFKpgC40whhaBDelX7JD+anUvg+CIXMp5myQY6v0cASsKvgNqJQUa
hFHkk4SAM/WjLngjhptcmCEe9YI+AqyIx5Dw4ISBBwO25qu2AEqyBJkUCDxJF4xSHjI1FLvzZxfC
En4SKs0wl4wJtRzHx9eKSWhqkv078Rb+dhVUUy/Qpl7Rm6oDkt+Skx+wkyOIJ0NgT0siNEUj+WJ5
gKAciFCOj3MpE0hUK7go20cx7jCUf0wEJjUJVmqCL+VMxCEKcKoS9FRU8rd6DPeH0u12S+oBEqtN
CGTdeHGA9ey9Eb9IVjvusaCzkWP0BUtCaBP32icijC8+CuuN0K4vupmftQFE1iywLCZzG3Q+3alp
IxiOeJEPXqW/DvpIjLPOLaQrMZtiyZgFxFVB5Iohc7mt86h1tb0B6XcsayMnoJnreQ3Py4Pr5frj
86RAX92dTnl0awsCLEiBCIEEC2CDYWsjQQxaGH6mXOBhgWDEYgGKdZDFMkGM2QIbiyKi6yiVfOGu
4xxKQZLNAifzHOBBrb7iuYBcNgjCjMtm9FQReoCPeRMK5kwT4JleGcg1QaDpAkMb3frcQkcLBZPW
CjCtJSk9EYKaoNRSgao50NUawawtAlwjr3HdOwJhw7YKi17AbIYg2jRYbbNA21YPfJsnIDc0fFAA
BO7mCeYtY85dFND9Nv6iGdYXPuWy7QLQsYmhRa+d0y57LzhSF4SqRZXexTi6rT093meFgyYooDif
6ADzHJILdbzLW4e7NdpPwsZxEdwTiJNs/Ix4Qk4kjUndjB7pZGYvFVJZhyhsVBswLAvjUKwGJgmi
l45lD8TAcE4durYTQ5LHNCDSXJ/DfEd+3o/WD6oTc/c7Sg/+w+B84vgkiXQCwbfgdN+RFXrRBM9X
TID6uHlzZEDlaATiB+2npGt2skY9BqeMYKsYcEO2mvkT0Vq3Lwz3q93bzW4mK2Mus+ncRDO4zpG8
rsleDjUiVu45iO21yNlTaOvIiV73C/rgIZJLZ+4FG03vnsh2+ToLqDCx2zv8KOmuyJyvpU/O6eKB
NewFcGgK6lCtNoI/HBGkcZMnnNqBjZgOdE4XB8ynYBMHASimkBR1QSoWHpmhk2AW8Vf5W+aoxqPn
YmawoTE2UBl7wTOSZta8QkOEUUjKtCMQR7ojKQTp8iHt6bA7TozBv9k1zQugK0jnpReTCbmSxMAw
pXOb9M4tgYIwxiBytk32Fn95kXLlxhOFf8SrXsemcMnZS56sYn2rNbvjJqxhwYBxau4av6tO/mRO
e0/wlR4cS7LW6A0L2nKFcTkL7DIX7CWxKcUuh4RpGyAx6Yg8BQqSGaDqdeFmWvAzfWonD64gNZnO
iHBA7xFpHpHcMP6AvsmYo3sjxp1etZA5BdGJKvxjNVvh3oixLPVTedcblXs/ZYS+d1kLHpUXd7KN
6ZsfZnN472CBmrH3vggcVBdM6CDAULzP23TiMkpgxZZ4GOswQhddBTNqzg+tYEd1YgRyfy22TgSS
1IdNukZf0TYuF9SsqaBLGTh8aX1gpp1gTc2eSBw4p2jj7Zcc8mkrCFT6S2dLoKhMqZEg49Sn6BIL
NDWOxj8cwagaAlQlCmCTCmIVLPUPjAYNFhrwq4n2AdIIOFYBsybxD7AX+mFoQLauAOFyGK7mclnR
8lFrescgOz4xlNFXkK8eBZtKILD0XctN22K7btYvqOudbwsW3Abh8Z/RHnnNA/85SS06zrQAxmzd
A5sdYqzj5giANhcULQTLYdpzKDlnTKhILlugtS302lowtvzh7kaP/D9MQdxOArsNhdzZjN3nqCbN
gXTeyOAkjQWRawordyXkCHZuKRDdVHC6DVzdSgC7tt990AS5S83N/kYgxr6CxpsIlteEz+ui2cGR
Iche2L38OZzJjIHRuYIWJNg2ipKnVoC/vaB/SU+FkCM4YGsGDKxBCM4FFdyWOn1lfpetydlNBFUN
lFLgwhnz/gIbrqEOD0gsZLgfHaF73ofZbJ06gRQT4/o0Qy226uIZ8T31MRugcWKSVFV0YoAupWPV
ldsQL67DPZlZTSat4255MQWSXOr5a+GBTXYZ3M/YAw6tA1K59MbzjLH8kNjglgcBL7uu+dYLijkO
gTJrgmcOjD86Qnk5T4s/U4L4YwE5GxCdTQbb9DIzMhxTszuP4fgpIIDwrhUUdJxxj58tbxfRLwAY
CF46L8AbWVZI17KKHjAr/qxdzd1XJIY7ufcxGfixU0uD6u0b+m6pqQAEZd08NGm8naf2tfWiBKa8
OQE4dREA6SM2e8wyvY6lQageBMZuoZPZ+4AIfiac31pCKrarRkqUppsf4x53Qzd6yAg8uJmEhIFe
povlaR3eG+rOtTH+7BLjczdHhDxEpJFFd3pIoGmPkeao76MNsKRdPnIxqYPBOQ5m9gGC0Z1pL81h
SrpiTw0ChGyI79wgr+dOz5D8LAPzBBmZ1kllNCDkF+58YoFyys/kdxHkxcsV1sLwGE9WPuff6fl+
M00HD0HY30cTx3ZZcbbpRWBs7La2HwNyYLgcMSnrMVtK563xBk4H0FmbMkKZXTf6G3afMa4jOvcL
HM2mfdL8T8mUOfs0BIu0GMNz6eJgwTBiXrhOYURQ6+tQWRe1pJq6INqkHC4+Zl6oMC/E0KW7QIsN
pLo0jdPgY5FGrXLxNnDaTPm2FDemsmTG+WSLby5+dF3y8k0bJ8wmD54lpums3q2Tj6Ca2pKZeW97
+xB6j4qNAP6O7GImIUZp1NJ/WmVOBxGw1p09+Ww6WaqXzvtW6aWBNIMVtXk2CW/Jxvan3hrlji4I
Q2+Zc1efWC1ZY/KU080/DHNogfCVR0GvbyVJ6EzEkXlR9jj1++BdxupiYnVBKO1fiAYa6YuQj3IZ
4ue+t6nP9CQPLprenwY4vY1oEZQgQS0pKYJaasUfKHv0dAAQ4bSEALmTbRJjwLwCNRPCkruIzBi9
mnbaQEw5PG5oUpY8b4Y73PX8TTaQyRMmSmKfmGpYZYZDNXMPZoHf5u+NI3cUjhImJhjrPmtibwx1
b6QbyZJyO962lfTWTyWOFiXN6EUvrZpcG0kY95NPsyvlNiaclE9Pyc9GkeTXw5hIBMtfCrObiEmp
qRpmuna+HmEkq9zkLGbUAHMPJkmZ2lAyJo8+Ogd0HWztFr1AWZRMmvglJHBZJSzD2AVDQx6wVPNT
0cXj0yE7xn1XnlPdiEqx1twrfoDiCajtfkVEPHXQUQOJTohi1ZfSA5apiUCmJnCdDxzPGVHya/Fu
pA9K7wc0O+9OyjwJk4NsPSjy207mzm5NbsLcytxlPlRz+aK28/7pheCeFDGfTGGgwlJKq7rUY6p4
EyGXi1EfI+xElpPVWCBiLAMyG3drlMQQ3yIhFWrjsyWqLaOJeuy+vGAjn2JYcvROar3VlgEtrkcQ
Y1t9Qo5KX9XGNqmhdI08LpMe2RAW/phNWSLn9CNS0+P+NZhquutBxjXdsL+OM3FWaUZ+LeWHP4hR
CohGsc5Tpj2ETBH6rRdjRyTVZxXKEb5w2GFVQ+auE777XvUSxbCC9NE5DKnxsbGCt6UoJ4jGBy1J
42OFgShZRth/RtM/xL2tbwvX/ZGSYxeYqOmKONiiVXxdnOjeSu38MNBb3wTxFByK5QeRcvnR5zwu
8EduUjN/zDXbOeA9109AtQBpM2hAKBgSEeRfNLNI95WVv0Y+ESB2TxWVrLl+CGAlFYRf2G3+saoJ
04mK/k+6dMN5cOiVatlrkpEe46ZcL7GZ5YuzA5BBXqaUy5kZQD0TjocAJ/JTWvGyvuaTVB5V2CFJ
1SyaKTukLQ7bHJOyjtxpHqwfPfCynJRIriMIdlJTe7d1josKfSxnVYnzaQ7JqyBC1Q3cb1r+2hXY
ZJzW1TBRMeAy/XpDFLN2qCbv3IHNuvhpayACbN0Hr2zPWTq+BuWIGbNaSBhieGbzzTZ51wzP3RBv
O8363BRibaSzXEzaW2WVn7ShIl+gl1FmiRsJkyl8lk24OuW+eh+Dot9YnnfIL0XZviWEQF2o3VPb
AInpGcb7ADB+47mmt6/KmQzt6TVFGfiJShbxo9MxCyRkJZe46jB/mSP8tl2ZHhyP+xu0NXKrDCLC
HJ/uXkMBqne/MWGTf3fH4b30ZgTUXvy9X71EstgCcpj4M7RIAtim8js/+JuZp3s/9w647GqsyBXO
e/PHWIwfk4n0ctLhoyiEaOgtu3mg7hkYzrEPKIBQliD9aE6OONHo6eNFsZneoCdDWg/ld7KSYKzN
7s4ZAbrh9iMf257SbRu18ZHMtZ9WRmqWRYecuQWpro0vK4kbJ8PMtmszMLLTMTMZVX7PZDNx+l3w
mRHCvCH5tpp6+ghJ95Vawddpxh0UOaS7T1QYmQrhVhIn1fPCRBtVDjAuls9syBJ/HtuStCivpVBF
fXXbldA4jOf2w2ryxUlreqAL/k5ISH9w64UURvQWvdvs3JkATMvKUsJKxmHbPnBqcXQ59mO6wFOL
HOedQPfiVA4fqsJd6bLNr2jB7EM09l9DAgV3mqPnjO05zGDVULlI6fhU2iGOy/eIP4ZxuLOrovj/
sHceS45rWZb9l56jDFoMegJBUDqdpOsJzN0jHFprfH0vMLIystOq26rnbfaMj2Q4FXBx7z3n7LO2
ukk6MOQ9EWNr4oxZ1HCIsHKj6L8WofLgaZn5poEG7lZCyWtL9DJzcdlrKSMzemxjTGzQhtzYYflR
oRjMW9uAAnlVH+nQy1yFvtA1tRWRi1H2Ym1+3s0aAjRshOfauZKBlGlJQLsuqb5ZF8JDnXzMqins
gwqPKYnmnTCOEENk0kUKxDc9ST9IbBd2EJY0oVa7ypTCA3OrB/zcZxPnwRLVMbcktIuAvboR1eqe
tdeHJQXXRG6e6AGMCU1+AamDCBahfRgmRCNU2d1WVPSNmQnfmpovtjGIP83YOuMySS9lPC6bSLZS
l73RE/iQiKraQKYgSDFgUwGgwv8VnXkg/4w5KXMWuWSLRLetRzl2XQJ0t3lfRfrzmHbyo4g5r9eW
jLygqjVkFG2IiZUOvbp8LiY6Aw2o/Wmt5JvQrLe1hvagSLWBrgfgZAD5gYmGiVfgCocXFDmykRm8
xwXc7HCYUjRcf2hjTWKCG1np+WxSkwSXD1H2gj5Rc/SmfpGXJNgLyrCprbAjPxsvL+Nglm6HVwqD
QNs1sv5QzgopWnlTKUgtMhgramy9QHFsnM5UZV+i35B8SO7Pc3waUmBhDdtPNas8I5q/QqHFrDKY
cJAc9Cc2nq9ipAiksSYfN/VxX0aNN3QdzYJ5eIpjgC2i9drjt+hoHY2b/MlLBJGORNheHBWCkQqv
UGM2bqMqecsM7FiG3pRQjyHg0ypC5fKzzIbXmsqBLUUISYzhMy5HmbhWurbTsjpyCXZeBzBpynA8
IkU40wn4m45tFerXXbM33HtRAvK4bUnr4F8x4F9F310QmITZC3nNZBMtWB3db2qa4tkA7XMzj0iL
zaB4Y119GHFYoVPumiOBwH3Saepxnw1N7+v0Pu/vN4GINud+bw66QHQA9ASbNpBosseayrLjSqa0
0gvDYQ7U0DcpTJjSsutjMfRicpKU6dTApfxZ2wElvxADv72httM2C9IT+B1jBzrjHE0s41YimbTo
jujhKzwNUlEEkg/0dT9ZgH/IF8luBi4GP1tk2HfHD91AcJ+05e7+fL1ksp+PDUG9ealJ3+NzQHky
Tq9j0OkbUcmt/b3tHEeVqUPQWck9mcIcEJVFKWtnrO2lOtbULKra6BXC6nso0k05/7Mff5H6/ADB
l4wI4VX4pzFKp+O0RszkWDq1GTAHCZBftp36enO/d79Be05Idb9brC0w5WaIxPRQgNY9TCl6qCyR
flc9OsDZ5NrOVDZwM6RNAFjtr1BE09UJOi1aIKr394eEepWtC/i1zCP5j/WUGUH8j7NlDFBl1KQ5
1pNRu6ZsCc7SJIDWDGMmYR/D7yX4A/PCR6lTQe4cLu/C4UjC8SLmMQATVc+3SaB5+cy28O+NgkvN
vpVjUrn3u/d/mVc2t0y8kKZRfoi6EN9TtFFFVL2nq+xpFidaf9K4OQnFaGz+5TkcGU6DtCRcqER+
+tKFm0kGn7oqYe+Kqfs96tEAHYuXEVPSPTOnss+HkCshtYVVz3AXzd1vpDVEWJZVjxoFnWspObmZ
Ve74b7JILZlkm9boym3HNj7Ig+AnK14kThrFVsjn7UHcYfsQ7uHAkctbsSTynVDCoBv26ootkVeA
CXIo4qL1xljxJjL6p3wN67rY/F2uCBSW9R1dSfGKRslXSEqx4lLKtdMH4qhB2DKRNlg1HRTskHj+
o10WyaC0Alj+yiHv9/B3z7YSxJY/ncEc1xxjVOFHXQWk99bZ+w1N1AQ1987aVU2uGIxRDXzoBqXW
Q6oE3R8Bid7X0AT1auvO0WLQjobsBQq56sBbIGhYo0VaHIlnVijN/USEq3qf/p61Va8BX2NSvl6b
TkaK+GzJq3JiRW0K7VDTBN5RAiJBueJw7vqvkK7r7I7Kuau/whWg00PSuWu/8iq4Bitk5/45UKDo
2xnvFJ52BfIEynjpTHTWxgrryaH20NnY8WUHdWtC9BnXMKZaIT9DWr7dlZt/NJuxxr7VMhYnuYOC
VpF6vWpF7w9V4NW+Ak+oW8FCNPhCT7/Dhu4iLmWNBcH/3ZtxiEBWQBHNGoNjwizCaPdLl+drsiTt
Rl6lm8baGAGwmLaJ++MpHMh5NjHHYij7g5HV8Q64i32X4Ex3MtP9brmOz6ZVmi3VA/f+1aP6bdaz
Znf/pmVGcthR5O5krN1GQyrTxiLclcAZHpW1tQn5kFKclV2E1dN6Qcx3tfD97v1GXNFM62dTqvqH
Zk++93f8fYyJZ+sUUKaEPv2IoE7pK36qvSvh5HV0MUIkuvsgVQUrsuo+4hoVjJVBFcK9/2L1Dnq6
H4dEAKSrSqabTLBg18MTHYsVkWWssKwOahYUdeXPtXn/ipBSeltHEeuiBWFvCXkrmMvnbKUHtZBN
fCw6z/dHwRxj4Q64694zH6wwL3XFev3R661f9X6p/NUY/xESr3CwYcWE3b/5NIMOU2CIWa32gEMR
6hLObmJoEX0zc+RUEEBXANkAiWxYkWT6CifLwcGRQX9jBRPsRM8zv0qbi5Btsrq6KdhJby3Q1dKK
PDNgnxXENDgSthj6wEWDgffIDoJkJDMXNIzMbVaIWrzi1Ogj7v1airgG0biWHFUZ9lq1QthKaGxm
Jb/R5fKuQ2mrK3BtRJSqb60INwOWW7ZC3cBMspyL3V6D99bCfQPzQb1DEwHNqYDfDFQ5c4TGoM0/
whUb1w8yHp+Q5AqIcmRKRHtYIXM1tLl+Pih1cCqRz5eyNrqx3D8k0OkgqzPZqqd+zAubZptv0vHt
dSBXOeBV20zRDHpR3KIePZohDgjsCvFZFDoXxCLY0Ew/kaZ/NJNAsY2LZASoKtUUDyc9Pk8ZO+MY
zr5nzqqnyATGbFLZqHTjrmrKb67IBdNBNmXyCuyTRRjDtM83Du6RYF5qCilzren2qBS7uaj7r1J8
1EAlfUcwsilNrCWekj3qAFQFHO1LqApni8SFl0hpusNp40fCDE+qo+GC663itKVg/VGVk3Tut0mS
UHyjRZI+UH8NE0htraC0+910CuVdPe+QIaAomDvpLK3gQ2tFIE45MMT/r/X872g9MbIx/69azx1y
qs/i81+lnv94zX9KPdX/wEtE0bDRYaVUERz8U+1pmv9B272hqqJkYmBz/6f/1HxK/2FolkHXvkH7
ma4i7Pyn5tNAIwom3NLRe1oAvv6fbHQUS11tckrslspi9+t//g9NNSUFH0CLEp8i66aMLc//ZqPT
y20EoHMSdnPgLWrvZ7piwMSAKkYMSU3Swjwk6o2HNpliT08m7CfpTdNmKb9kEKQgDqq+mkFTj0R8
K2D363uEln7eAx1tm8+uzdEkpvIXPdQzLHzp0uArtB/S+LNemb2Ej5CPVLM7lGUfUmUhO5IQkrA1
iMRjK8TegrIGFU/b7rrpreu19CimTD69Qggwsl0yZXjPRDJMONASsfA74hEfIcUZjsNspRtyzo2N
ncBJs3QZykqROnWdfOEgQj1DxZG9nZg4A+QPVddfBRqNGtxh6EcbdDdA4uf0s2WjkTNxkO+hcEaB
C2f7oxQmcDK5hL6vyQ419tL8Se0TTPlCGCR2P0jlSUI90pT7CsX8L03X3hMkZ0bOFj9dqp/h1RKx
H1Tb7NBjRuLGakq1D6c0HCENH5UJWWuhxrk5VDnEkx6xS9K2Y8PO3RoVOnXID5VVvhOHz6i3fsOM
R/JmHPMs9amkn8WQ8KRGTbaoeANoNfWCKt1iMgq2X5q6B7w5jk1PViWOo8e8Aa0kl+oXdhvdOVJJ
DxmpXm/LULwJtzySwk3cEnortEQ2a7Ie4qE3y4X1YBHsX+r+J+nOliyHr+NE5JyPJGKR0nz3OEzt
Rx0XkLqjH92Klwc17/18Ma4EM6ClclU/19klxffIGMDd6mk2eu1ihI9t1hm7vBOuglJIyPfSX3qt
wY1c+gY6mVU7yUrzj438WlKRsyNJWpAdUqlN8Il2JUO5tCbui/gci+5QZd84+WX7xECLV6CTkcZR
dluKZ9vYFJ7jIvCsolEuUYTdKlM2Aqw5LA4YM9hTUaN4fSmn1V85m6+dMkguYnyI/IbUurJeHQkC
6B5lkRAU9hRTC1pKm8fDLI7hA+4slkco33udqN/GtKxeSwAPLaERmwu3glK9CdYO9SFEiogCBk1H
BL+Y8Nk1qc/ZJRhhFHXkGspbu+A2gv553MnQwyHbIBwVNX2LOkB2pLSoNwjpMHulHkaaHYMRks9J
tDzo2gebpumJ9I9tkVeHmyyzepAcMHsYW7Ms+G041l5e1mfDVIlXi8q0+7xuHLhlR6lMN1qbaQ49
oaM7oic+xmL7GS/6a9/OdPiQWzSs/kNOhnMyw7AxY1JkaVddBTNkt1BfjDEB95qgk0uSDAb8QA/S
YPzG+wQYP15awTKQQ1ENvGu68EvIok3azoToS/4tpOkDyZLZRwS3lTnfntzT2Srg4qBoJBRF04kL
eiLTasADSxIcRUp0b5rVhRoUwmSt10lIitG2VEs6okpCc6jnY2eY9lJ3b8lcH5LeRAyMmLE3l296
S8Fcw24PIQ25xQTLHybQpdf636kIZV+Q8SrK4tk1NAEDLwMtR6cadqYb6rU+kWw+qh3qVez7cNRV
QiSrR1luH0KqwtjwPXRssV0yWBsxX7YpbvJuVC6pZ1Sr/kojjYVQbjt0oNoVgOGKXkVeNvR7icQy
JV5a44VcNJx+PEqMjh27ejqsqcYLoY6hRVFfooKAe6BrnGwwWXtNOakZU3tsoQ3vksgdJOVKdvdd
C3paKvP8QB49k/sYy5r0VVCp12prHZ8Qv8DvUr0IFgmKTpnx26EMQPaWPV9XMEfoJdg36y0aJ80r
pKFyFxl+G0LFz7CWH4YYCSuR0Ys5VwYqJk2gqF5smzH+LZXleCHwihx1MZ/yQQg2KtbRNxKLdhhD
3VPK8DFY+usUk3sE2YgssiHgs5jHJdSmLjhOPBJxu7TMn5D80L6U++eqQ0Sixb9NHFh9Hb02md3a
I8Om+Ynavy0QqttFf7Oq5IR9yRVZyLUT61+qibVqPOTdxhjNI4S2lb7S0+ownSWxhcdPIAGsE9cX
Af2+aZLrjno/XETqI7LiViIYj7g695LxXEQSMDOpnUG6ReQz6vdCVGOMMIWjklrCJi2Xz6lOKn+R
ot+oe6djYvygQNR3mbUrBDRIpq7sZmhMBer3C8ZpJQqUMzy55aoGzKFyGnj91JNH6JN529A2bdeA
ovx41M6JNcOTMyhpiVk22vSpUVUlxx+i/54m4xaOKK8FbBR0BKnKBIoxzfqKYizeW5G41EekOZ8I
MJJ9WqUvOqqVB6vSdiHJa1urpuqaTzHJFpQUqspsoJOaAxOpnZq6uIxypFP2Q+mHgBgf8gYVRCtW
v4FwiMcmJVgmwQGYWe8/dUQN+5nqiQnWDZ4dhX66eldCIGajGaS5lc650TVlhppolVivjl8LWVwx
qYUXBQJ3r1pfg4FnR1ebmm8kMpyGHIlEURaPeDKACGa9ja3lVzr0X8ncq36rEqbUXTEfmJT2SYhH
jJxHh8LUbnNiTa4QiJWrrka9/YJka+7qJzFliyPk+uBptFNWUqzhZkVaSy6Wp7pKBa/vMtL6Kx5g
RvAvl8QaofQUVRbEs5npDDFrcmoIHRI0ItDKaCWPEtzgqhTBy5J0ObY/P2tN2Tcral+duA17khuz
BIJ/6aiI5CzQ9Kgu0rxNlRANTKWz+1JEw096FlIcVmlK7MxzIeCOJM1vQKRzKiZU5eIwPeEn6+bs
nw6zIT6GaKrBhAzqQ0cZcGcMMlbTRIi60RunEA0ghqKChEAGaJuodr/oj52ONQR+V8tyqG78kuSp
rDH9k8rm12T0iLel8llX648OWOA2bVlGQlXBPtdCjNFlt7hrFJfZ0JQgUldC/hqh9N7QxGvT0Fpt
ooEochIn5uxqElCdLF9xC1RQSoqHptRQ+mqd5Eix+iIDpkCZHbN/2wxW81I9QpHySzPHBwrjKVeq
JJVEv4kHypB5WOxgXFgu3zgsy7bMTs/OSIMkMs0tFXhE2j3ozK/S2q9mkQLiIr0LfdeyiWuY2NJw
tM2M8HhG6GbFJDi7AI28xLwm1Uhqsf8t+0E8Z1O9yUoF7+leJ1LXsGfUqW1NvZjTiMEepFySF1Op
xXOSA2K0boCjhZ0Sd8hxpRkbFrqQlvaQJ+ay7+YY44FlcPOJTK41vyxM9BMQy8kqAVJm5F4wQXcK
IZE3aFeEjVmyC8TActc1tbzrglMEceghVcWP6J6FYZcPfW+kYq/q8XwIIq32J0Hcp0Zxk6kvbqZi
TfkpwEmQ9sDKs2SxEr21yXktW//KBQnOQ9aUztQHT7EaPcXBhHZmaAY3C1flgamSg+xwcbLNe+53
vdHWVPAGDh654H8+yR5b2qXNVRlXEPmdTVSvvfu8NvFC0h5QdGPQ2Zo6ZZ45ArS4/3OB8H2jAfCv
18w0q0i9v9/7rx7+V89Ng2w4Vhob9v21WZM1TkXi2vk/vsv974JaIkGhT33msCMa/uWvtTQHAPP3
1cAGczcyAff/y7/8y92/XyrUgfXVJt1Kf18tCJRdwrDEoQ3C6T/e97/7K6UQPyatAjLLJfAx16A3
/n7an19wf6t0NYjKFcH688H358q1mB8Yqem0wLLJshJTdaWy1e5DoVkxkvd/KNcRcL8HQyoHqsBy
9vcfmobpxlhHGRDJ3IGGTTH4DwfoDnW/62fuN0FSHEo28/5f8s863/3BN92fs5QpQlWcwvgpkgUO
RLa9M7Dv7JU0m9CqRgg6WwNPB/pg6miT5dmzvJ7QKGeEdmsvr5VPUEPWXt/7vX97TqU7HcFmj76Y
fctBrrUCqSzQELwOnVGr5j/2E3eckaytLDGxIfqNaDfhM+gviuPelks6tu/v/vcGSXK+L0dwaH+f
K9FwZ8ai+X/Z8KAZcaMYU0DPsLH+Pj8MEy3cpXy846VovifizvnMO1DeivQrPi3lxtJUZBYhZmxU
HdYE0D+J+PcvXK1Z3Pu9f3soowbaLOiP5eV4Z+ys3wDX2Ni/M5DI5jb7+z1zRVfeH0bVgIFshDGM
vjau/2XF3B/+eY5x5wa97ae7x3mz7B9hWT8mDQOtg42xeRUt28/IzbfRtfHGTXokX3d6pXnSxmx0
Q0XZ1fxh9lpjO/ZOom0el/3ruPE7Dz09UFWP7u85OVrIlJddcPOHdA8y1nT84NZ42iWz+80ROrxD
StVBw+3T0++CRvPe1w87MjlDin1MGxeDGec4OenutTDcV1PY6Of5myd6lw/M7OCmkeYof0m5J6Q3
Lmw/P74Gty4jfRAzpTv4DEJ/37ELvvDdJJ8twMXnvZnCfloXEx5X2iMWcjsStTSsuSsx07rlC8IH
jgU9Sfy68S2uT2px5rAsud8uj6X2zeGZUxE50s7S3uBqTB/TfMa2gWJKB0FhX7deF3j0qInCpu0R
EnjWfK6XR93YBaE30VcgU8kpH/js4JR1dHeyUx8fR8xObHzV8V+sk2OWbgdcuH4K0yFnYWSuhIIb
V4zxle+RHnvT52tgc0Z+EpbJuNFZFHbJyM9aGtQb9Liip/K4w0NL3VTLDkvKCdEBPqu5p56jwhfH
A0p0WIarPReNN9aJPsD+G7k9mkOyQODEpY8h8HhWw6F4dAMaGuhR6mq7Bsja7uNsA3aYzf/6YdOD
lLmchZLU/YYiAy6jfHrZYmvpxjs9dGcyOpkrnhfWtRPSaSveMSxsfOqL2UMgAvSFBhrPvJlnPN/M
cxY8smJ5/E99LT3ZZ76TLyuZClN5nENoZsYvyYlflLNii5UTOMg31GtB558D1wOlZGzvVdMen4gw
0buO5pf4LfZbjWNt+tGX+EjDKAds+I2bWvHB0cnnl+DKrGhb8kMWffYe2ogn1AmpM39t2ydxA1rV
bo8l/Hn64vCw/Y13lizscke5IuT5KvJTMiKZSF+kZtMArE/rk3jtbcvFiM62foJvNosa52txHqpT
JB+6h+I5q47C7gc3FbsGKLmbsguOQdgI5TuNGaMKHAMlMSFoNLl10Hm5orhscbRsr/xMP8DgC7s8
Jp8MAfTeG9HY0cPpJl5/Gx7yX6Tnmxcp2Zmdn2NTPXucp+RFry4WBN60epJyP6wvbfHOy7vGDhFX
jK56bmk4bVzOukSMnXvT9CFkbjWfGY+cst55Xfbit88/9m/kSj6kZDugtiNYATLtMZCyZVv8WJSX
sGW+SpWTF2c+m6Yik6TgD6e/wmVv5dE4pBDV6sTgCiM3opzJQOPMmrdiOUUv/Djekgsi4sQa7bWb
vRozMcWhbXeGAUVstpwKdbBpheRN8X9rx4MqgHq5zfIPHTN2138ykrFllhFoCscoPDEo0bwrCJHV
DU/2M9aaxcFs99n9KBUp1MPnunqyqm9EclHt+Fbu1c2ubHbopg0SW82Gt4yTo9B8tQGrDyU586Y0
WNsdBzb3A2ZrheQD/dpK/acSPCL3tLnk8/qSzjXCfszp3im0IJV/lKuTeUPTW3cS9gVcxDiQcX1L
BSWHZDcQi0eSz1tE5a9XxLzlC10YIdK6xuXaIxdIwyHXZLoxUVzvesUZHPXblOx5kza7fnm0Pswz
Z1huthzXwfnEjOjc2Q9xdNX8+ZsrWEdItaYMCYhoot0i4cf12TqPqvepXBS/slFBrSCP45Ize3KP
02H4w37w1rmbORZ3oAuf4Uv7/pt5dSIomj1etOyLH40HHl/lWLyQZ5qpcjoYUPJLQ+sTsKZ8E343
JOo+uFRgtMzf4gZLEurCWzVlT/4wb9SbfjZO0X1qinsfyy4memXPIOSbgD186+zogWNA3o0shr/Q
fwofLfSC87xBHBM+MXPGR04c5gMcLaN/5iuo/LGGk6oHtO3NnDbzJpv5cGYfplKMrfldqcmyGGxp
nvTXlUOludqLHXomc694YbIEl74OVLJ8Ce15/AbDN+OjfjZTVlJGvfCsdn7xI3yUDZ4rG+r9q/Te
kc+6hNOll+/gK/L6PPl4V2/C6fcUeOI3h653+RYzCGk2ZJRoefvklUwK064W75aAKx9JB254LFu8
XMl9HGHLo1E5n8aHx9EXno1LZ49vqxObcWH54zwa1M7t6HP85o5P6wkUT/yQ0PPhhGEXrMMs7CIn
el0JVZfZAYH5M/wT02ZsKMVjJTMiz2AtWcyWC969tLxjccKkg4XUkcCe4UCHOadD4XCxlaQYxk92
xO9PRh7LheFgsrivj6xf5pmzZF246hdW4naDpONoXHLej/XAfzU+CMOOFW+MxTd/zqRAK+pZOAnP
0p6TxH+vycvkfHMQ9Bt6XeYS1oITR5y7/H5+FoOfJRQ1Bdepdqg8yrE4el1YXjT0k+VL9iLfOI3l
keU5uBmnzmNEK8xR6IeYsjhWxonVT7twleVH3jb5jIqDzPlz5NADPscnLj5LmWnjBIg/msWYYbAQ
k/JKpkryrBtm0fbtnRezR8kZ0lZ+YKpc2btbCpucOSbIF6ZBac+VR73kyC9jDnhjcddO7/wK5YNf
E8Z4ga5Hlt43rxU2fJTx8d60x5gF9YMbMp6zw4QaPjHsc6yTPOOy9lNzGXFeCltRN9EnWoqWdXKH
pNFllmSwUvPhCxg+RzhvXOXC/M+rpnWQ6tOGYZb98LVY/PkIQnGsU9BEBY/tN5d1YNA97xTLjiV7
RnBKWyPz6gnj6njHLko48spZ307mbR2lqpdJvsxAP+KIi2EuSeOJzQIW8Y/ZD7l4k91eeIXes/jz
Mt3IH0QkXvtn1s2OObX+QFsPvHR85BCUx/gxoY9zpGfTyXeDnYZecQj63ZrTZ9R3Fn4EnEkb4TgC
UXvuT8LVIBm4nTjEmrSvrPZI8mMgVxK1LX/X9BvEcYcsireLQgi/wzKQohZl7qp9bBAC6k8V5YNM
NqnxOtrp07wRpNuVZjM1TOskJ6Plc8bpITSeH+f6Db8qFFrxx8iJB1c1O6GA6xDuFwgT067b0TBy
XA8+vR7rFm0Tj7fXjKbSesO2qfJYVs3hIN9k6ajnZ6YoIOD2+D3t4XNiJ0kSoEKOm7yznI68zRgn
jpoMNHoeo6n2AnrwT1X5op10a19xEimISH4QbIriwZo8dViHgVmeKvzA+aTnEOv4xXyIGvrvH9mZ
i6Mvl6eI4cqOWD2orkjXNZM/O1fOzzU8aUhm0GblvwElCy8srcZzQkTJAA49hes0dCn9sKdZB9gR
aR8ffvtmzLKcs89m7ObbyXLHRzq/2vcB62l2/hpMAz8Dvfs29zs8/2j6Q9SKWn4zqbQd0xNwiMyH
joeXyXyQRCcd7cFydcXzfZ9JrmuuwnOD1YzqlW/MV4wAtKoaOe1p01unnO0QJJTqpMau5eEWN9I/
fp9WZmchASbvKAoSYbBbmRzxlxn7mFsI4tM4HPjCRByMLT+Czk+8w/LK3g1ZhW0+FYlD3pFNOisG
tX3pIaMPmpHCPoWNMEKgxsGpad7KoZsf2++p/cmR6gsXqnsweJdrp+3lJ+mjdrkoDfzKmIyJNw7A
S0y2xkzI6l5RUSuQZc/E6bEmI90F6tb4shqJgD96r2XdSz7XfgFCmdi6Zcle615SnxeGhKibOL8u
zYFDYe6wMCqxiKXzEoNsL+rtCC8IDHcPS3qOL4LH3tLTGFxbNrYgZYZDBxMzj48iGxLl1L53XO65
z0LKrrW76ltKFpnu4Cwp2ji02O03l1xJJzyLlUHnM+9NT1XC9UiZgY2cBWlsR+Zrsi1YAwRNDBdH
ITv03f2wTBkHizYj1roTkwknN8IAMz3R1xUKqHKd/DSeSD5S7GwvIt1z+QfF3XpPpYXqCZ7aJBDZ
uuSIE2m3GDwV1K4zNx4d3fZIulbfzfQDjvilTg2F2gdTeRTfa2EdQnQHcDYH0MFWZD9igIVmPEfE
xxM0S4lO0b+MVLq1fSK8pQybxpmUk1AfeGYm8n7BYER7mAt0Za7KzI+ofHqbNNmRO6d1xd5rrd+6
ziz03kOaq/yk3MPexlOqS4AJICYlbrt0GFKLnxTU+Sk62vViG7J71l2scTC2Sh3z6Wo57SZ6uG9M
ZKI2O/ywHrhwjKul+fnv8Hl+ZMGzFip0B1U8JGR2YVuk4XYgEcCqm9Nf2hfHRGEb4gvO/CskSX/t
VRfhKMugXbwK/YZunOAp2BJ0T/2mj5TSLfVsLyYGRrPdSLHnol1bEsOqm9R+jiiS0qfd1h8G80/9
MQAC6EIip8hley+0Nr4y2jW46Lmt/MoUJ38JPlSBKYO+VQy2byEGMbZ2tXp85L/oIEEwX9X+SDHy
Ji2YZLhMY9JHcLSuHY475cpHRUyNfmZkVeQ0q8MOX2L5GKCKv0175h+GgmHzTpzrDEWYcdS6h4ZC
e3OYh0usPYbj05K94dBeRtimRO8KX4CMLsIpO1drpFOIDo5S6zTn7HtR3P5SvI8fdUYo77ICM0se
Jvwp4+Pszijf9+2RVVkuHKzSmi/+H52zs/zcPVKIaS0nxXcVmcVwtgZ8OOmBdVUkjMwXiSfgx+3C
oKvJtCE8+GTGwOM5EeFK2xCZkC6s+CdHO1Y73V8pcc6I3j74WDbTUTtGzG4eLZgSM+HgFmwPPk3/
FG6XJ7gWI7FlVHghR2TYIQoN9Q/UCzTBe7Gx3ybVighv2ZRHn61gPooG11S1U53yw9pIG+ZMFnOv
fglhi5z0Z5IsOPXaSCxUjQhjLzNqX7thE0gboD8SiTvqqNYGNgGSeLIdG+yk6BTSBbvJTjGa+E16
CNnQW2fhcJjzHWUM/UL/gx8+y/22TtzUT8GpkJg7M5uq7+lpOmiirWzz1FO2iptfLdhg0TFiOnMx
iBYO2hlvtJvMrABXegsJpqDW+UlLP5Kzwmneil1B8ccN3mtfrMkA+CUErX3lq8d+J5GVfbwFD8DI
jsZZIKVgG+fSox8W3dgt3vaCF7ELlY/5z0R4d67hpzzFXkZ7shMub/p7+NE/Q28Ro33i1s8qR3zL
N26dZDmK6BE6p55sltVX6apBnj7N6UMpH0qgMe2NE43hJrOHnTuAQop4Q2lrFLZNiRKDzZZfnlZP
WuZE+r2Z8x8qHON2hte+Ja/MouL76lHr0/HdKbs4Yf4+lOCmDTrLvb7+qOInPXa5iqVrrT7OiM8M
e1F3pvTDrststuwRxGZHH3PBrjvPafxtgL+8EzqxO2SHIMCbYm9WIvpoJgcvqLf1/yUwa4w9uJqP
pgd40Qtzp901kHqZMw/RZGfkVfgu4S7XFcJ5e9EdmFLH8c1AgsCe1nzNj7Gfa6vdwew3r2gUSlCm
dNOIduhVwoFiFlEVJR1KbSbCIDz07P4CQHE+ybAIKMzQaUELMYZO3a7ot7iONYZPEyeFwWe2m0To
M0bFLgwktvp0ZFiPi3Qh1S/uijVmR0nixXwIXlPChmyGcJo3n4wCGdErq4BP2WZOPgo4Ew5AyIdo
O/6i9EfUBMrFoG5ih8/ZQOxpeN2rpe+RWNjxS29swmKrnko7eF9n7/C5ozSEz/v0lv7Er/0X3I+S
9LuLERzZE9faoksMLCeYwVIf0/mj/cnwUVdWty/2qieBn1M7XBc/gGuY41AXsOM4SpAhG5sClNwe
SQfIpFEir7azHWUm9EGkD1AAsUNglkfRUQlu8lbdotRp/ZEKxtbcscm/LfCsnfyK7FjCta36LC80
mxkrgeyA/onkkPUQnVUMgopt9mqyVo24wjqWYQe/kkLy0l1u9sdW0RTak9yid6d9/N67ApkiZY1e
opdBot3c1dBEXwVkTITPVv1evZBS/e6SCzstUO/qI90TIf3h+Ly2pIQrykwLbRtuurdo6BMSZ9iN
D9Kr+d4Ltl/7hPdHLkk4FLfuVX+nt8GmJL4p6SthVdKmbZg8pj3qNc1HKtD/5ggQBf7kD3L5W8Po
sVOPynViP/FML708nNJPmbg3pInDpogtbWKuwaDxKBJAQS9eq6/qq/y2Ttq+IbInr3FGLoBaQKlv
GRc0BmCDPXlsVX4n1pofGeNH60E5rFp7TIgd09fOU3XB0TFeTXuln+DYfcXP1Su27ezKzsFToWzD
7hzSt6LQIA84KPhdt1ic0daWO/+LvfNajhzZ1vOrKHQtnIA3itCFWN4Xi75vECSbA+89nl4fsmZP
dXPPmSPdK2ImIx1Q7DLIzLV+w5IUB8tUfbKD+u4LTmM4G9fejtCAtYC8KC0wWOSIPn0sHBlX7Ud9
N95Bf1lwV5+k265f1+seLMJseh/XPEm8e7a3B+cIZ+oxX2bHyHodCaMtZX0+pu0d4I2Hi3P0fpCv
8i3yqm/yAzG253cSQOb0tH32X9hCYVsGKWKG8mnxZJ9jZ5mxB/DueOy3L9YRnyri4ieNJ3l05xD8
vEMVn3P8KjkYL/1PlcDvD+2SPbmbBlzxS7DtH/kmfkGvbREVK8Jn3dtal0dd4t/2WcyCJ+XOOrqg
G7BUPkZb6diwIvNVcM/xHNWGYtXeNWhH/kiALN6dIn/dQkaXX8edOTO3bM6IbkTqfd25a0RtaufR
yqR9LXlnb0qeeknP2V9UO+ErUw7sIWULtHuXaahXQq66arA3Ep4dRjtxUMkAiT6nCHY5OJ6VYJoI
ghQQCQIyaklIMhy7YXYbucqoTzQVMVH3WnAP8iNyxQnOi2TnRLcoxNRaELEGlNgmf2eeA9Olt9tF
aqnAXN0Gf3F2BHFHcHZEnwsQH3qKbbwjIUrYnOOw1fhXeo+Y+u3KG+9H1ESR4cixjKPqAfFQwH+l
vyBRu3YLskWi8IrpNUTVIGGvLEQVod1KWVhymq6q3t/dprcTtUjc+NbneJN88q0t5iRxGaxZapbf
+m/Na81PgLKLK24jke6j21KxNN0GbK3mRUQ7gyEFfzN35uKSX17++odNzCzY6PysKo8NJL/pJHfa
Bcgogl9TDDdIB0RwHAJ6eDGGbbE2DLSDyOzLK1UrDij6EYYLiV2N2qMSoayidQ+V4qybnONfpOkb
qa2N+UTRK9FMrmuWdtO3L4EnfdhRfah09Ydj1StEPj+bWiaMJjngarUXX4PlopGycCTYsL5O/GeQ
9GgGljedyU44Emu2V22iKESMW33ZtspaLoEVRK7lrDUDmKwfvcRd2M/MCm2loQSDJz/mAusTtUiv
6P2T5ig8BbPwAamAXeKyPZu0E9thHiprNXQWiOTtvSI6h8krGjJLnSgHnuOI3jkbqerZKoYJUbm4
XDooied+cPKrZKkrFs8uzTuP77Ktb60Gmi2Um62elE95IL3L5nifGtHS9T66Fki8lnJu5oHjqKex
nFS9IpSepMxAUq2BndKgdWiOBHVc60cPXHTW2+kZqBkWDmVucDgCHckJgOwrq4jhvHkeYL1cJ6CT
da108ONj51pfQ42YbJSrP0GSHGTPQsMMCKvajKs++lSUrdfFn7AEIdmm8CYrvwK/2vzhp/YHaeR0
18hau8rk0V/5QbDMpTVUagJ9BsfpGiE6t05fLIicSq1sy2JA+cDcICD+Mx/dfR+ol6psz8MAK6Mr
QUfBXIvICJUpoKx6mWAVWHZoxSU87t0SVKOuPjXOqrUfTdTkEEpXF40xrhTT3nnEPGvjB2/TRwXo
D2Xwk6KGHzq7rbh3UDpQvIWqz7qcqEfCe6ZN7L+w+ag82SXZoLPbY40vAbnwjsHox3AVSSKpNPyd
P6L5WCs63eTqnEJDQaa/R7hB/xwj0kWucUnq4TXJS+KgTkM0VYvBGaVfaFhA1mqkXVdl816HDREV
1qpPCIMZDWcqfcpTs7EMQ2nY+EX4M0tmumrJiBl0T7nN6jrUcJ/Ttuo3bRTue/BA88rAVlcqc1wq
0QQNKvltREgRaTNbQn6b82SiPveNkm2qZPwRmSOPFFUBK1OVc2AA0hxs4BtnfbJPaP/FIC+DMlw6
mv7FN2mhKPWz29nv9WCeXLLSI/K2s1Hun/q+3bUo3pZmAXJ34nQo8mGwvAfLR9pegeVTOIQ/tA4R
recyIaATYzQPQaNa5GqtImisP8HXQePVUN+LT1lz/iiipN1EGW9XX7QsssNONRR32RXc3BkGFq/W
3cEbbe+koscn2tgqvnQcZVQQDd09An7dOWH9pXSOOnc5PMS5+QSavASICfp2KFDua413MwW+ADc1
l8iIjYlTLKRSJmsxZD/hqCwGV2tOkZzZs2iEFN2clCJi/1EOzlL33D9gwYX7rnk1FB5zBVrIRmya
OCiR3fYHxQaN7qBPmvyBDsGsdjpWcbiwpVuxyUjZkLd/6NX4ANo5AMfAsdB1A4xSMyTVkCmDoYiD
ndohPgGil4w1yY7YLqJF/owYGEoHxnjMJenZ57fJu2u8BqaTLxWJiEwgb2xvIFdpBrOmgSffKS+t
D/xLLWvkpyROzIFvQE4YNMJDsKvcqttolXkwbGWHelrFiUY+Jn7MTrXzztlXW6J8WpPnMUhAJlvN
H+V5oQcWkvCIBKrurDGtaiIdEWsz1GlLSMYFXhjkYAQnR7KfhkTYE2Vgb13GKAkClzz7cfHDyKsn
JEiPvOfHsVTXBRvaHsWpu1CSXzyboFfkPLrIiiYwqqQ8Pwc6xm1SysJQWqN8h0jrH3r/oGF5cudp
JuSIzD+ruhYBDY6JyKMYHToKtE0QpjPJmLTpTfnO0CO0Y9v4U8psH3B1/YduEt4q4mLj6dFHNCmc
1pr/YZdjuAEa3O+gRm0Hnt8x8qJ3eaQDRgQKZ9UPVRP8UQfqcFZqvv2jB1pdx/cWaDW/wBEpwMTG
CSqI0dwOq+I16vNuhpzPSTtrREKkHARL8mUkqjr7aeqkCwr/La4/UO7kpy4j0JUNcjpT0G4EqL9V
k3vJLY8ehKgj6OoJVUpAXckGTjZuuXY7yPBunTxLfvNhqBpWTOqU6ppidTrOyUkco+OSSizP3VNg
jhW7U+cE7FNFYA2KHXnPHDW1Dt/zGPZqb1krOdNJA0cSQj5EzPOaIIgNtheRijNs43IOFBfZFbdD
B9wZEDK0N2XmRhg7o+qE7uqLXMrs2OWUb21TEwgpo0d5VD+z1l9kFUo8iH95BGtR5F1iC2NjLIKM
bziYBsowRNJrTp8+EbEFhHDwRm7cblIdQZ+ummnaVmr2luaSbpJJM3iuA9akh40bGe7BI+ToJIA+
LW34dDAIuJMrQkZJQoi2JaAf2cekydy53zYOfy15kjTtB3Y6CoH2PL00VYHKpi6Pd2ZFCMBWt7I7
iaEGfT8PXOnOLBX0dACHLaom/1Qi8//bB3z9X1HKZB3V/f/c6/V/x+9V9DuhTFzxL6dX1fkPx1Jt
E9EB7Tc+mWKp/zFxyWRIYepkIuD8ZSFgKf+h6TbTLd02cJY38ICtMnDC8L8YQmqaUU2z+L1p/08W
Apr1u4PARGJDL8zQFVOB7SbbGq+Uf75fgtSr/td/V/4HIrlDkjSy/jVW9R9lP3h7fzSCY9vE8Zxc
xPgeIEsdKXX4s0gBsuMeoN2XYRVuFMtiFzUBTyEUoL/UjoumSfqFYxjZA2KM1X0T8Cu24/xBFF5T
c86PWSZ8b8gfvCKHJGrYZwtHxRxYn4OQRyTjWDJdgRHXgGdMX4H+8DiLo2681IJJ2hZJlyrODrfC
ytvsYPs1cashkIimsxzPb8OiJuaIWtta0t6trjcR3anqPpdWQqbQk7o53gLKK+piRzTsmi8l6ndo
1zVvQ9mnyK8b5hFQbbyNkIpADqMOHnS5BTJqcUa2xom5L2dI3qguaLLazddu5j7dukS/KG59hQ3y
vjCcreiXArNi8b7HwNNEnK/I+106FVXk9TvR5JsWr50y+bd+BIMx183yGOHrabYoru2sjxgTN0LN
YVPGXYPF5zTfuF7Fg4asFYErq0R3r0Qn+t6bhKn1gdhPEuvJTmobTiN+1Ca7aPDMf6+6AcQUPZfi
jYOWQLQoU7s7mGmC0OhUG7uMYBkCo+FuGhUDdZF5q9SoiWCEZA/KqCzeghERLbdtPTjEnv2KdLSX
OPmb46JR2fOUhbPUH/0+wfRngL+sKCwBaalXOzts9GdF5cDR5cVbr5rp2tKQjBfTukC+zzJdu1ih
2f1yeeG1+kzSMKpD+wSlqFRSgq1tF+drEw0M/Wi6JKgT10T4NEU58E63T4hWuvxA8pZvRCGx63Ds
k6VkzsmYCjZFO79R9N2tv/GR7bZU7150iaIZR+ekxxHAM3SxrvfwHSSZMq9PlkhWdftmKlrZaEHm
AJaXer5f3wbElFtfNdFvNL9i72jhhlBpur9SquJFtJpRB/0lqt/bOCwwBNHQ2sVxYmForpM9mG4h
irRMVB9lKvXPtugMAGq5BVGitg7qiyjkuEbeSkLeIm3qS5Mr9a5Mg/sCjdifrVIdB9lP3rU8UO5Q
wyGxVSXaPOBERI7AB3DRoyfrhl2+swJ8NIzMaXaenEvdk183hPXggEhHv5JTNteDsu7bIThfizgF
fxQr21+6pkHJLoyZEXmcfP+aG7ROcP6JJqP/57XTSBJWnGjSWJ+FKoHpAqIKcADnseUfdBGFrvI5
N6avL259+CXsnZATBATY+gIbs9nLtnS9yEUXAEkPGPBghvW904zpPkJpaGoE4cgB4ZeqP1T6fnAw
w/VK7c+RbpqJXhtS6wgXgETQiPyXlewf7cEjzl/oh7DhuYdWg3+sp37DU+h38YBBBgvm/3VeM7p/
jsP2+aklynZo/Xol1brMORZupDUX9WvRqUgDVii+F0WkXEQfhhzPZeSW+2zq6r0k5ZgZvd4uqv3S
QDrqt5viAjfNBoZ9KtAg5GP00/MkIj0iJntwR1rXLswFCN8jlyGasVKlZ3iRyW3urR9Joor0LUh/
jd/0lgMxgrZ6i3lJSErBhx/1SQxAkuLxQ56EyKQmiQ4ofDGBjb5YFf7rCUY4z3JyPL/sB85XavZ/
S5sEAHVaT6um/H2RdWTc0zjT87+hYzfxbZHNKlPJ6mo0vkzHatYIdcqoRJbKXjWcFl34GHX5Iqmf
JFUhY5joObYuiCqv8uldbDglI2NlnLyGD01pjWwjD/BxymlQ9GEZim47ci+obwbGQUGpiM11ZG/S
MPyIR8OfARvHUcd7jzhyP8YYj9znJLZFSxRI4gPKSR6vjRxogD8G59rvpEejhsILu73Zi8Ec1V5c
xEoAitO95IL4iplNYo12eopjQ9pq4yCBDZdDVK2Ls+cn4U9FDl6jqFGekN7Ulmh8WEuOovvER7gq
70L5HISAJEocvLZu1SoHFMzyBdHY9ElJyaj4VR+tiNw0c9TFo63apYAC21a/IEyqXyxbmVS4LHcz
wDKk2cbHZPT2oiWm2RX6aKhYaMuhguR0nbZpcOi581WNjxV9iFVvhtLKqQPrybDg3JVe++F6kYJo
ojOex6LEjsjx3Lmd9NmHe+yQEVwoCXnYMc7Z/tSRefznL42qsv37heev81WwkAe0dMM2TM3mSPj7
zgymXJ8g5eT97CxQY6huRRd0WMd7zVtEoUpsu2inKFFdnE17SJaDW9Vou/fJo5wn9R5qvYfpQdgj
04G7pTTq7o7nCZlWhA84pEoKcDrCFbcBURN9Yp5ofuu7Xftt4O8m3/rYYarETKwNZh7pIkf++YCo
h7RRDNtdRa3enhOpsGe+Lumvg9U8OFqnI18HfKDSvM/GTxTCa55m7DvMZ7aGVWnbrpRt4ntTG3NH
8hTW1Hutil6zNqqV6gf76/Rpouh31A7IdtDEe5SiQtRl5GqD2kp+QiAdtFykOa828teDkrlfgZSu
lLbIN4ljkuh1OvkI8XZcdGGLCEGb0KyTESTgVO3j4hTmZrQV80TX4JrZwkhClrnISlgajI8eZdN9
rfFbG7PER0avJeAYytE9NgyYheREjauMXUEJZ/Nea6Xo3tZ9qACBVeBQT5+Yp0uFtOYYD1pkukwU
nV1IW2imBEP/1aX3bXLAsQkyG9ggtcTcmTFgFnmkPUUlmO3eNHei0DXsE92YAGI6rfu3AVETfVXQ
lH8/3EAZvetVX4IW968bilqtehW6nJX2PsZduTcd70uPe+XY243xbMWkgjUveIRR2z34Q7ZAC126
5LKU7XNH42hb+woqFPra9Wz1xRoTAyaiR6IUu6gHFpdPMQHPgK/cMKoHxwiKDfx7MMaSJr2UkCf0
vFM+HBd7eU11upMZ2fme1QdzkGkgXkFmghmsJqgaaXC0OE8f0Mv2D4OpZqQCfHXTVap3ZGvsP4DL
PweZLx8K3fQf4HU7GNKAohWDomil8jyURBlF6zajQHL/QVz11z3EDDSIJlMb7lGHHnwFNVEXhVsQ
srYj195eq2Gm2Egd2vT+Uu3PJKiklYVk2KIwGukZRxvMYGTdWGu4jj7LmkYQxGY1EKNmCWvWsiXy
yKl06dBzMKZZONUUq//qsfX7U8uSWeigOaGdMkUYOdf+/tQiwdoHUhSnX5HqtOdMhUPahW71kUf+
ro1KpMqjoxIkpKtbr92HtUWGtMn0bR0CchReBIHWy3MXmYWlWN3sKNa2SAvE26BNMwfZzw6YsgVF
BFuobvHPf/6k7vLrQ5c/X9MMHc1LQ7F56NrTSv7LcXhANN4ZkZ7+iULCoXDS7LmHVt/EtvZaaXmz
STsgNKam6a+hzIm1bQsOFByYHwu4HKOb668IqAbrAL7pQjTdJgMjVZVnzZake8vwHq5XY+my1Gvf
X4l7Iyd/X4HGgZuZdj+CHtluL4EAJ5cqUTtRvbZrq9qJWmQUOW5c+VDt6gyESzakAKuyDEEH34GU
YwBbDxuDP0JvNpFtgODu28jeBbFlXYuwnxTMRRuth2JOUB43j0SCSDutfjospqCu7Vcdvx0U97J+
42R5+cBv6KeYgAmBB7Bcsi/jGEN6yspoWfVO9RYDDEFrM3qvKj9aRj2POGOs1afRkeVlWuXaQm7N
X5v6YHp3SPE/JJbuHUIFWyhRE4WPjNmdbdvN8ttAMHrJ9p8/fvN3bR19+vg582oyK48GK1KM//Lx
K5o3yE4fmj/byi7NowGb0GvN8tAn8qnCSeeCEhwFCkJzP1CxHZmaYiCW6kWomsN1mldhx+Z7hEJN
YB2OIm8AQCKnfI9xjXuPe5izk5vkuc1s9x6vX/ceVe5oZXgOrKY4A3Ynp2BPIzMMVuIKMXH0vBee
r8ZOXCH6oUFPdxUdqafb4q6iJa4Qd00UXwUww+uKPn8owc8YRbAS87Ap3BZehdBZQboiqiOdOOZU
nQpRE0Vnk83oTPb/8KqoNgj1ATYy1k0Upct//hQU9d8/BgJfukIOh3iGRvjs91+hGqQxQq2G+jPO
q3IWuEV0Ssr44kCF3lq5F51E0WIUeQoDkBXoaedL0SfmilpZW9qiUxyglNMVtwEMCutN6w+v3/qH
voyOeffwrTuaXl31wn2dDf7udhsxrZKQr1FjTbq+uui7FlqLxyMB5uur3wYq+P9rtU746fz1DxG1
tEIHwON8c+u/vZgEwNROFWknBkV/oNfJ1oesvEr+EtofhfD+tf29KpT5cS1xYDd0KPX/Uv3lMrCh
YDLFhF96RbuWACOZOSTlpuytgynH+BhNNSuZqYjiH4yweQh6/Pa80t4XWVXAc0J7wPDrAUm2zLf3
YsQkDLkXzYH41LLG0vsuCgFIYerQPVWq8jI6lXchAtUfrcyS7yxplN/ixEG/r42U/ejZ6WMeqzvR
z2E6XHa1na8TP1DeVPMyqG35ahKl2uRKKc3FrL+5q4JK0Pyfv7jIb/3b8uEomirbpqGyhvA8+/2L
G2aZEnWtmvwk6MEnbKKDCNpdtQ9RVy5rt4x2ojU5ScpzX01iZG88sHXTlF9GOrDablxcu+pBDmSY
D7bDFlTv5rfJ/eg51zlVHiX7IYSG47sNlM+JBR01q2CSjVLGzr7Hwpb9D5KhjpU696IrrdMKzHgE
mjIlB6hORT6akNywKUH4i6aYF9WTIr1pNivR18XeLmE9RpMf4kmKidtO1G6F6DMR7F7yiPauYp+W
WgCh+Dbn1vxl2MAEYC05HGYDV/9+///05W63KiqWxMGc/91Up66tLXpa7o4MsbTPrFTai1oQVM9t
ZKBC+ns/ohd/zhBztZIdsIMsEVsT4si367/N63QwjuAADHTZf7tBlhVueydepPLA3dn8tbNfOsUd
TUJka4c4mt8Y+s6NOh3xCSKnowPoNiqRkarpF4N2j2LuXaIFxnXe7Qqib/cuHtmrW9ftMnFPgPiB
+0B0V0aJMW0WMlDw51o13rQp9B0hRl8TZ3g327AFI+wD2iJyee69mJQ6xB17sNFqHUpOGA2IbAyf
jLmE6s2bQ6BGHPvN2EdvxZfjh17torVVhPU6RdCoiwv3pLojMsxW/ixVlXfK4/oNxdbiOfSifN8U
AA5FE4ciJMWiUp1d5yaNuiobbPmiaXJXbjDxTIIME9S06c5aH5abAUjKKjek4AEQWMNxJrZ+ys5b
aAPojRGNAJgYjBe7GO1Ni9cCcWdtWtGb8ZIjfYb/Qgl6d+ozQojgQwCSYrpAdBHsh03nF80c+7zx
IgZcT4PulvkHMaPtsVnrCHGB1MaeynRCosQDMv7z6xOvN1DnsNCgWg9KwVGeJ6UoxOjtyXgbiFhb
DGxOt7cu9Ju4ye2BenulW5+YjbTOn7eHzrQR67Y3AvfusCSAOzat8Nf2tKIPikFOQyFRKaZMXbfl
/+92A2LebXPw7Xa3a3kLSMKLtq50/n+xWdCU749cQzNtQzE0S5Et9u7fHrmS4klWFlvap6dJO2gh
MaDZIGrXUQJh4Np2At8/VwUagX1Y48InJtmFnR/6sVxY9RDZd76v+edRhjw0DMRGxCV1hD9amY36
jLNzeCp0hIJSduRzTTLDk+gThRk75qoKZMC/04AxFRYGYsB+RhenpX9eZbRp93MTgGSTanC4Mqf/
VNsgs/hNABKzzqp0QmzY9NLbqGhJ7OPcVTG0CL96DLBRYymqHBraVPWclzqX8KAKXfnTk9zHjHXr
GWM5eeH2BgajjlUd2NLrEAXxhS6jwt+B0gKeUJntYew159FM8P7yZfs1VdJ03VpQcHrLd15rvXnP
3co8x5kX33uO90ZY//6f/61TDvT7v1WZjNdttoOyYn6PnCpOZKu9KqefCFnqszLszQtOTuhT+uZZ
tGTZVpHhhkkUI8iFEYqJGYzCRytGkw71qlhN0GR0LH0ZTd5ekTu6u34o3J2o5Vp3amWUfUWLjCec
HlEVhTGgWoFe/7bzJpcW0nLbQmohckU1Ji2IzZ/8AIiSRRTi0fYLD5GEHKmzErkEv7IlXtcIvL1n
UhBJlXaiJvpGXQ03DS55t67bNDG3iVr8ikSnVE73CoL2iKR88cS201hadpAux0lmqx4SUNO6C198
auqa8oJDhHESLRmF336sn51e1s5NMd6zAw2v2IDP/n96X9n5byLc39PIfCcdvpBsiGR286ryPVjp
SorcgyaTPgIJN4MmlX5ocZvei8I1+pgETXjmz3QmxEIiHwIZoV3QabB3wvS+bLzkFBkJ+MjCxczW
9cxzYKPm0mJe2jTvRie5J3EvZborMDRSCXp5vL2GEfCZ2mwxxf1EvxSUTx5EzDpSx/sm9xo+ftfZ
Na6h7DJsgyG5mOoFz3XkMrq2e+9qZZ0g7viHHXerNDbtd7UzEUkwHA/qyVgj7ZS6Oxl7i0VblvZc
N7PjLR2kjwV/qqZEv6aISvPiIOO6FymiwUmbQ6wUf3tRAF40Br5hXqzpAnFfye6bw/QqtR/jBJsP
0a+vYEjFOTC6bpYXWX1JkqI5lEF5DCK5vogufhRQfnwNoMs0Q2mdbEkYBfuleYGT2153y68Ujcpz
pwXOfa/ZaF365mtpViNeZKz3qduYr4XfHNrWCR96wFensoNCkU/9LXipBcKy8SZ1cfcKoxj5CynL
dkj1LM26kw63wpfNP5tl3T+5UUuM/cHHKhCpr38Vqqtru7hBJhT5VAAuMaRS0SemDHWi7fwKpYRI
JlZQhlnzon6WVqu9yHUxHJJCJnE9NSUp75elNmAuXgbaS8mW4K5rU+/45zWZV+gXdJnMld/5BXzB
Am1I/hmfYM1wScRpGVZJZ0po0ZZN9mAOhDfkMP1RDFi6G4EEBrarBxgI7Toh5/JDI/uykLQo2WQo
qr+GwBDEfBRYLX6duc6WkssnmS8ufks1nqEEcpvZPz8oFUWVv6+E/Opw553WQMdW0Tn8thIaXofr
eVNmH3bFGU7LbfOkTEWBWvCsTuRwKfq6Ji9JJsrqGsnBfH+b59t5t3Njd190Wr2DtwAJw+qVlTc0
DhyfbhG26vgeOqCkOyyB93rmDlsN/W5PUstzapgsSKm5sfygOosuYPBAXw1oyLc+MWCMJj/guD24
LlcWpRPclUmGtK6sTpQ9DdgF6YJup/goexotOBLR9Lw8BHGNm8XuWhW9IBOB+/0yQVTznJxPGAJD
nW5UT8V19nS1U5bjHf6m5q7VJQKlkps/6D0s8Sqy2TkMqXzxShPxhNGqZ0ZoDUs8RPy9KFwm7occ
ugOJjHR+6xM1exr9T/u0qIt2rvl4myWmkiOD5S/DWfXzSiYF2UAQkQoZ9mVsFXeN6aobYzqPudPh
zczryV8FiMrUNVhxdpJwAtemluiq2jTekpjAn011w7NqdSz7HES1rBreijL21roHI73JzeHND/yd
ygby0Y0jnbSfVszEND4YUHZYIB+71NUubalfRD9omG6Bq423EU2VM12IbZ0RwhMGGOuEWbQLDbj3
7eD7j/VUtMqiB93zcO3xE+3Oi3vE/s3SOEVpku98o96pfVPyEVBIOp9NjCLgdlTM8qHyPXlbhkp1
J0b9sQXdIA/5RrIVhPJDLzgCUym3VR9nqzqNmos6opnEEd39gFw5C2rd/TLN4oWUdPnSVbhHydNF
hS9VM9Mzw2XsBUCb1TLiaCiqVsop8VpI5OFnoqrJrouAfglTbfALDTqJbpOFwkhbryPUNbwUkpeU
rEVuJ23JOBrgnFYi8SPjRbcBALO1QeW8sImIZ/3oxAfXt8cHQriIKxG68NzUWCA92M9RWYXt3Y/W
2ddrZ68Y0ka0ijyzzqJmw0t05Mw82nFAVgKNk0geQNOKZ66N1d26VgMYVjx3jdSFPSwGRDsZe3h1
ubr79nwODO3SNbDzkzDIWaMSqO6IGt5buNOiKaIGT7FDoreOEv9Nz8yfFtqAnz2+b62d4HvgdPeY
8iEZE9EAuuoeRWEXZrIPXXMhW62BEdg0IEmGe8xS5TUYNZLZYkBqkGPKi3blpI68d4eRwk6UvWja
dQzHS7TLyqwgAOfn67xpynVUtPl5yNdLxDy+Ymdxq76KT0EZZwijhJOcp9w+iALvBQfY18VEBPzB
DQusuk0MlsWYl/lwPpX2SbQaN20fijL8MGJoK4pG0DO3DfckCqcIK8ShJ0jpX32NGUmnzoWLhIni
/tZvRdZ0am2/eCXppMoFZ06e5cls6A1lKTrFZKDYuJohsBlZWb0BCBK/Dpqzro2E3BdB5TMo6g/R
HQY6LKakbpai2fJFvwt5mJ3M1LUfcbmci/7atnD9iINorip2DOzXx7UlClCtxCwG2bJMQSEd88sM
LPEe5KlzztMESJnilO9uRBoe+I53D/YJ2ILWufy9bbfUB0w3ezwXdqKIVFPLYQr/q91LI3yQrkBd
Z+pLxDAqzc0uMtV6p+RWvGliVVoUuB+fLUeCiFpKwc8aJZ++7j/J8aIBg0LlKQuh+ypOwxoWxdZz
n/T3Ymagys9h59hPhjIM6Gu7MQhe+du9PBuuTWTmZ6sblR2QZKtAPJiq3kfgcEW116Hn5423kRHg
35ntZ2PxyVSO2W4szyyeikSp52bcBeuWQ+MTqgQ1xn2RuWTbWj5lODItbR/qlBh1ko513zVkSCyM
WnYZbSoT71bRxAZS3uoK/iCi6bdyum9a9imimfKBWbFuXryxQOk1bf0vxwGd5WJ1cSe7BGts2/oR
ukjvBlhOP4xVJS0MV3H3gPeyrWT73rpTZmj4wpWwjsWAHnXnZOqjnqLLVFv58F7V8q4pNekHBqbY
XWveo1n59nnUUDu15BDjFSl6c80qOag4BD1mcoCoXqND0kn1dEMKdthlBivMkOxFoZDvu9ZEE2nl
ZN9NxW2K5Jr9QjHgKY5ICSyVNFzIwDt3oiDyXe90PyTVVWP9u6sTGy2DUm/WGgGDkyjwOAk2bVq/
37pEbZRKZakHmbKWEpQLAOMPPxLVOQHEiR5rKyh2oh+52+FHKEsnDJFh0JfargOyMy+9yMU7zc+O
BJSzo6jBnc+OcTv8OTpMTdEnRh3sWvedW444vKD6rg6ycQTlXx1KUl4zKa+Kj7ZErSI3k7fBa9C9
UiGNGHmhPuSa966O7ICBi659py6xqAvLo6hhv2VhyGCbM2Jlk1KYzbAYsc2QdJ5noOwxXXIbEBcP
lYG+gTWkKzEg+q53MNTgwWKLttIhGjssYyB0gxP4OvLNBSaPojlUXndtuoTq8QrL97iroc89lsOu
zjt4oIoVnccc7URdhVVjcVxGiq3H37O24PlPSsu41GpPqDMXxCQT5Mp+b0qliebhQFgveXdtzALv
ikR7lPGifms1vUc3DkSxXsfmsi9qfYehTLVzGhQ4cIDI74FrIG5YmATAAz9b8cuNT62jP6dBKm+0
qSW6gDPHJ1wdMWBoQOmn6NFi7zANJ35ULGxlemPL4mDnpn9Ruhb1UhSzl0Camzc/wfZuNJtHJWit
fS4j4q3+H77OrLltXdnCv4hVnIdXS5ZlzZLnvLCS7YTzCM6//n6Ecqzs3HPvQ1BEowFZikQC3avX
yqruo3FSBZbgaNhHuj09Iay89yib/tDzIkMlSwc8Mk8Hv4PwZx6fKyV+kIl7AhTuRibrZUO9kXft
yoFCZvhvPmbqU4IN87mmtOaTbsarLu2at5Tf5zYDbgXBRNi8xUYPq32oQDA8j/JfCa1b1Ts7Oarm
MEsYmftsNpV/yitwffGoQpvux0CxCv9EWhYWdZv89dyTJtnk+cc42MbRBCh4QvG0fEwQy1aTPKI8
Kyse4Z0Wr3pmmXdNVjuUg9JFdvh7M/bWQfZyX1+rUDJcZM9VYAoe2ic1o84nRlTQQLx1J8be3s05
Ogpa5kvZl03Uz2wvtUjvb45y4K9u66AT7ovyj/Vui/zl+9/WbCpyoGrfhuxDUuvY6kG0NmoqsyMC
K8l9yr55EZlxdq8mb6Pd2p9Nx8/KNBBIIZh2rKJU+RCeVS8mwwgu/fxt7Xp13MKOTeQdXtmVBkM1
slfEuQctz7ZWSTq+5i7yLbDiYx0o5bO0RyEE0tKea+nRYjt00bvvTRaFp2og7FaWQ/2jsaqDEw/B
q4W83NrMOYOJ0R1fa+IP0kGx0/nubw7HaIy1nT1BDG9GgfiRUyY/gE37lim2eV/HLqX5SKJf7IEC
MznVjePPQM/KpyEQxqPZOuin8h3/mIpuIR2MWvFRP5xKkpGmcygNQNX5/Ff1qbkOZ8p/UptQdsRg
wSUgXDYS/y2h4vLqNvCX319d6VxF0Bu49hAgOMCitwX+Wu/2GjobepB5U7mMbGp/rGIc1iiANR9u
vSo61MmEbQCBTflvijU3+UaQh1IdZyQWakxgOGBNkW5Z0ew8gijPvp1GGxQ4VGjKR+pAe6feRmoi
trduN9sSV2nZ4MyXsn91/JpysyFzR6VUUlM79l+cw4Ya6dqKAJVRvIXmGd8C3dOeWxH/E5ZWvjfn
Xj1CDpD01rRuFCgGlIhHVnhXNJmzkAElPh5radmR/0fIyR2ibRXZ4TXI5HpE3mIRvV0jSLcJ136M
Zq2YndWpRFOkt+D96NAXQ+Yk5OwIc628mm0KssK/TEjlAEF4O8N2OJbMjezemiIA+N5oP2+Wv7wm
c4DwoJklYzgulnUhLsmMjaOWUAfO17Qb2dUaqHjNEXkdr8/zZ7t2c3BXygcKYy60tBOEDUWq7RUt
UZdK4cFtWtWbMPHtz3FwkB0I+tc8sK17sxb6FnEedd9GlboUyCyhvJshoOZkILR9DRY8w1aOttn9
bgYoqO96Ti0PtpYGJznQKH1zVNuV7IwIfTt3zlj3K4J2G1Sx0YAJ4HwL1OSn1qCT66W/YPD+Gaku
2S3EUO6Bt0+wpqnjpp767GFy+/ICNDFEM8YsfqTQqctJ7JFODdXp7yoKCEsvt8YjmkyctAfzXovq
Veh7YhkqU/Oj6lYS8RxVLiXUWRUd7BnVp1GWMxZTcTYVFCV0M9fRslaOYZP4lBpH5oOFvMWaHHr9
Yrr+ReR2+W1wrJdJzQo4+rr8ojouG4XKoFBx7soBpRbrjJqMgzQpTkb2nkRgY7xxWgb3oJWfWiLe
6syn2MURzcrwgmGjTsl05GhI9Wg05P+Yxdadkuoz69B9ajwtOae+UkGYGokHym6z57CBNUW6iNF+
MBqt/6CUw14GlePvJk93dz2Pu2XbTc2H1WVr+boExPmiske9lBbF1iL3+8NgT7+bAnjXFsl1yin+
Y/fcgdLCLgbhX3FsWtycbz5jT7qgGDX/rk2sc+Sr8UM8VOErWz2Vcr4QzVPZdQW0ciFvQnYnxBAW
sZ9OG9m1EkplO6F6W4Jp4as1k1xVWlLv5WjU+O8EpJ0Dt9LolWPwoUSm4XRdiER7kAXJRU7UDEjg
+yY7t+MAicn88M5IYfUJ7DLyoS1tbR+TNa3t/c0k7YDkEHffdY0dPHLgi5uLWbfhA3DN71rTAR+t
RgpMi3T6B+DwtG5VkR2Lih9KVRjVaztCzZQkwvscSTLrYwFopTLEoSWS/C3KIaRX0R6/+P58EFSA
2to+EnsewYuHUsubM1F1daECOF2mkwt7lD+C5anAWpeeFV9k47XpowoS6nDtRYI4ra08UgOeXB1c
hWp5A0b4hdNAiIXSo2Ilw142vt7AqikvR++9m+LVJAL/tfCdcNsLisrMZPJeqYRFdDWH50Gfux4E
Agu+Xt6jHK2N9LPMTfcgp1opfCQq4TICH+XFSK2rk4244q40kulOzikCO13nWR6gHw8TrcnWBKKS
etcXo6etUM+p7gfuTlC+CFfjVBiJnRoXVKXJocIrKLOd/Q35X5ChH7MM0kxfCDZCR611u01sZGfZ
K6ygOf7brur9aLH3w1dHOEb6GqEurm5gVv9YQ9qlaYjGfkeo6qVQs3t5GCKLpd93LTl0R8+it2FK
r/ZMHSBrKIr60Zvt//aX9q4uiuc64MiB4uW27VpQ5PMVIi3KVk+p1VESguXoZ6KtUU3cmL42nZZJ
cmPqq600uY7rneRXtvY3DRm+x6qsFLjg6v7t/9zeyQG9sX6WQgvZF/1rP3nbCrZJDxe8hUiNsN8J
mvQfRMC7tW/BhOHM3TDqj8RH2Qilsb4PBKkeaUf5hy92PfFsU+38uWOfX3PeCHTjRQmziCI3k+qS
TFU+El35VvuddTY8IzmgAsxBYLbbLhs5juYlAS3oR/Sisze96vkbvnoEur/qNoTmpIs0GRu0ZCjt
YL+hnHxIj2RP1n6UsVqvpl4fltKWOfBoTDGK8Rr8YIBR9FM91NZTnEL9ZHl19cDHaz0RNFe3lW1Q
yF0q5pN0+ZowAOfkqAwlpump2fNcFT3pTnRGmpn6j5p7IoXNzyi1TXdCOJvOngjb5c3gHzIng2Mt
yKBqRYoYnMMmT9Nm2wUQeU1lsx9nOJ5s9PnglVjOu9934lGa4vmAFs6NTVBrAeITSaKaFJ4yUbs8
KcEIjWTRahvDH/bXrowVonG9j0pb38hePencUF0XyqLKh9Nj8J9kA6TzzRjsirICz3+aEm26Z/Pu
3NdzFyk3b2eWyjczaZwa9rFyxe5qPElfashhxpxa6Kzm1Yxojjs7cAWQZlWeDL3Tn6Z/hl6164Uy
FhD5mVG3GZregiXFsx/N+DUHn/NL9alVQQXnPQhL+JBz+9OOhLnU44zjNXoyJDFM+6BqsTjXuVmf
NZRmpSnPO87jswcqWM5BDkq32eT66F0jx7XmBAiEjnJgd+fYSM8vIy16opC9WLOhmcCCzEAPOXz1
rLRpQlUWud4/ZkonKwg+kx5uz4Gw2qUWxjkzzfF9UjnqEz7qVrJLvcC3lJvXSUTT1UtriKm5DbDz
iIPi3LCn4cs4dQCHv2x5kIePZEgryhgbSKBURFc6FWzvELMt7UW09VFF3MqubKYiyEkrQYleFSVb
YWnUUgWdSXmZgMGxF/JSzmxW5DfLdSPsap2GnbgEFZqvlel0n0CjuNC7H0gJAwaoDQGjKkytgcbj
ye9toIWd8o3URPepx/rGT7RzlqrqhpL8NoBx2CKFDu/F0s3rcE+sjg1VB7+60av9vV7nxktHBUOW
WurJylXjZaCXzD051lNxI8fU2XMeK+tEu47973lyTJsx0F/zTA+dgm4WiRJJCZUAQrKnfIT7GJR5
/8BjoHwqDA8e1hnOZEPYZRITjG3ImbPI/NGDi4IOOdNPylQX2z6pUGADD/OtYm9WTsaPNpj/y1Vi
GV0XJQdgpqgPzgMaZFcICyff6p4fTS1CYxNZDV/QyuFROK+dxv1xCJToNdQIm+i9Vqy1JlF2gJjg
UgtM+FOrzNqItPt9NdjF2lf6cG0U2Qz8mV1uo/LqNi00S5hYcz8+sF2/GyrDfg8cfXwok2R4GLzU
fx8yDX0XM/vOY6q517VZaJnb8zMf08nmxoe0lg/1Xzx1z34dAk6DQm7ljUr3rMTJQOQciiU52qmC
ekTCEUbuwPdRuQLpDyO5WJTXPlMnTyBYNaftbSWBrOuqmBfGH+ZLo97WftLuMs8zFkEXKzM/BV3h
8J8/N51rQysjL6+OszFR4leNb9LDzU9eVVNwBm1HqX1Zv3LbF7/qOeZAZcMnW94ONSQvfS5tJwBA
25Y7MUTq1oQZY1EqwyGpneHcOdl4HlK0YSyAAtIkG2uoFjqkR0fZI4I9nK+jckJYs0Po0Ca4rVF7
3L7hxNvc1ohMd9x6Yf0qTRm3koMGSX0mS4EBqDtw61AujPils711MyV4i1R0awJZUSwHwPVDjGTO
1cOyLxuR+AkY8mohF/h71T/6qKNdKt10KUi3srUGiBihUEV9hXSoubcbrYN/vtGgK6wqoDeDtakm
LX0c5+B6oM9kwXkEj0ceZi+h400PKItryxBSpBeUF3WIxWuxGHs1femsJNzZOfoD125IlZLuFS+y
Vymgd72qbhaTl1TbOjZgCZ6vbo0SuaRIZD8ml4UmzTwughatyqaJka1utXtbaZ99D9rPLGigOxGx
2NSDmyxkN7atdJvruQVrTza8wGQbENyDF1iOwoPk7roBavrUtvqXPnItqDTtf/K5lxPuOMTx+CrH
oEszjl5UnuTEJPCN0xiEWzmWmpF1rhxlJceKsnQufgDTwLyKl/PEa/Kfcmgww+QFGQEoSlBWi5N1
DmHLs/TLkXiJayKi8rVRKV2SZkcUsxVwNLR2/uKjXJhYpCqpFiheprB5UwtPHOSYGwMD1uMh2clB
fubZIvPqeCNHFScqliY76rXsFh1xAqhQVEhVNfL+pbvN/TLal/9uxnHZqb22k+aprUsi1Ob02y3W
qJ+CwmHZBrAILaUPfAP4TM0EW6Ven3935UQ5LmfHbayu/NCED6uEn6G0e3XDdoCYE49sID1Wauxm
fqiFQjJ92fiGx3/VbOyr2gd3Kp3cCCS1OhFc7PVpf2umIVD3emymGxB+j9rck4PSnozEv6kQ9+qH
Hk3zO2nMNarY4RxjmevkIoruRY20Lpu8X10Juo2UL0jdXkuWxWCnO9mEAcDw7op9lK3bNtl1KKvy
SzQ6Mx/Hl4+8VJQ42zl82AXqlMfEGbuFHgXlpjJj8RpVPN0Hz4Jmeu7WenWZEjU+yZ6JBO5kdOMT
uxeOGsUuCSqoGuqqWPo6CfJoUoz5jmWewyoZV2MEcVbsxSHqkj5ILaMrilUC25vk9x/uApW82bWv
1d4xzNxpl5m6eZbruCUP8Nw4TfN6RRw1B2uEF31+CWmi4GqCnK35JU1X+5TCWRKaYiH/CGnrXEh3
3C5o78NOK1YanFjsmrhHJlMgjsFEtajpG/tmPnDVcyPtChQUoaYae+mKRmCPLIbz23Zzk7O+fKU9
c8dqp+l879syGr/5PoQGWqG+D5ED4WfrNauY2j5pD3x7eofxqVlbagWLtwn5HhuVcGdWcb9oqsp8
aLOuu4xO1qNAtg7dxjxLCzsUfU2cU7lzJg8+ojhXVXJKlnhUAqe7mID4Thrn/+sogCCKj6LQW8jJ
YZb87IASIyYxJq8t4oVDnulno00TCgttCle4UWhZ5L6E36VRRG77VHcOyRcm5APhisJutnLMZr9/
9JTxTY4FhGv3iOuiSgJF1cXtrNdgqj91v+ie4yqwn0p7JZTGaxYs96J4vrI35zE7FeipJEWzlq6d
a0wPkJUIbhaMZpPv7b7W0VH4nNeJE/arfUTpsND0ozGfjKr5tFTmxpMW98Ze9gK1IRbUDP29UnBY
8iLYrGZ/OVjM/qqw/vYnftvfy0HfmOqDM5pH5CoBLaXoiE/u4G7s0kLXqS/NCw8p8wJdgQWJlFc8
NnVoXXJND45jGa3loHQLtcFcioBw/G2W1T8VFKud5Ry9NNqHKRktdC5ZUXoNWn1xfT3ey54Pd9jG
nV/YnD3+emHZDeJ4l9TRi2132rG2aojsk9B/hS7ll1cb08/QeC4UI6XymspjzdWnjyZCB2SYDMBH
PGZWVW1N26TwCawpHIIKEJLnyBmbRe+41qtfZusgR4yxGrInMTd10FNzooCQyYs0e/JcNhJ6ZO1k
T3o4lUBVwDObRznL67J4B5ndD8d0rIJlUa0DldyC1HL6R6qByzs9CZND5w76Y+Z0RxARg3pXyzby
vWCvqR/S42qi9DI5yD68ovcg49StNpuk3Z44nOQxhOAqUqHHwkBRGrXr6mMSRo1MiDZuhDD8t75+
Rv62/Jh61V/3XdPeW1FSEYNMKYpJJsEtVFEXKK6Wl2JuTB/+/HAKy0dpMzSNgC/HoNYNLhTiFRef
ICzojqJDKoQx6VVC9EBhRrW3+g61s7mxcqtb9FYTr6RNaIlxhEzCODohojpBpm9upspozUOknXXB
vgDiUqaXQMX5wUPrmSWU1HxOdmLtZKO4HqEueVl0FZeFGYzLjNMR8hn/cRJD+9udfK/FDvQ/3TBo
Hwcys4+mH//DfePnAFkPcc9p2ml+GPELLronCn4d0vmq/z23nQdNN5RfVuetlECtfow2xOJZkyHo
Gybe/aQ4NgoGArEc+JRmWHVwhnJhE1sBOC0LDl3hfIRp5q602BoetLmrkLyDJcl6gyoUSbwOsswi
IclehFBSpJOPUGaqGG9ekL9QYmid9CGPnyeyq9IskjDeKmE+LGQ3MHxvmXWZ+f9OMsokX1hTDXqL
4HSphZDiQVlYNo3Br2EMjkGOIkZjlO+cKz9MFVRNZ1rWpaqgjp7NtUZdwljX4r6NUsRkEtgBy6G3
STAP0SuZmOvsQdcJIzpZi2hLthlIxnwQioHBA5zQKi3H4MMYw5Pfg8lDDjc6EsaHP3y2w3ajLflh
zMHNAA2RadXHVvke5prNRmOKUS4ffI4upnYP3nKn+oQ8Ok6M+07TI3TKyW7XPSGgsTPiPcjZ5JnH
y1amuWs0xleT21gPMjlOfduiJ8vz2oB6345ljTrTnA03qP6h7q3OjyZMHudxtN7lslWRZPdQIAFl
ml+lRW7Qrz5ECh+VYzcxTNNYu8nnX9QT+xSCO+qEBOG86FQqaBuDDngU4w+rU1Gh0IzxKU5CY12S
myweQh09+Jyap91kkUdI2sZ7UJvQpKyh6Rp0lClhGOJ+S3BVg031aiuifRPAaD33LLPrVuyHk0fF
HpVtXUKLLfrMe46qUTlaXrqTvQTRlueZ82Qecru+3RZFBj3gEFNNRIkeSmTk6aOW+kVfM9GpSYvw
PXO9f0pIbj99HxrsmMTPXcNGx+3r8R8qrdFeQw/8Fe4YxDxTKIVrdeju+2ionyYFRtOaQsVrt6My
+eSpIQJiGqItpgFaM6dg4T40fP9Q6m73FACt4kZ+iYaeTp+hvW5AciDHlLAc9qFZUaTJYCgSPBLt
M/HGZIcmdLzidUlqJUazKDvOF1OVmceyVbUrCEwfql+5OmbwB5BUc9jgLiU4TOuGVc6h/02rRbk2
TAvM22DYH3VByFWI7/yK0XcMKSfn1vpL95Ho6FwoneFyQKRCGGgAxRAiKxoSNrKhfANAprzEkcsC
dttNNTd/j//heptvNC1cpre+nH7t1jCGBlWun92WuNFQJt13RwUW4qjFTEzgVnBLANQOj5GnhN/1
AJr+qjO957qi4hskjHokPI6QGLWxMLDVYqvEIrwzVDvd1Jnln6Gc6h5CL2THPDT+Wdp6qiEWfJfh
vc9VAsNpx/cwhX8nLydI8YE8v4+1/d2FYelUU8LwlGcGzMRpxWm1RT9tskEic9+z79uBIBEohnbn
66J392MJjMFDSc0aSUDmYD8usOaWazXUizW4G+US9vyGSvZNL0aChodmCMSoqEN9m8phQJ7BQnp8
7ioeFJxuEb1A+QPEtHMu0tzkg/eYlAi/+OwV3njG+4DykRCXo65n/aIsF7maeVCaZLcpUGik4h8K
3n5ae33i3pt9q30QEdu3nW896bkW7J1QPCeD69wVahfPIAdeXEfNoC0G716fu2Ds6nXt5wnFqHQp
TFA2ik8mHIKr6MWIyuCghcT1FesjL8I31RqtZyFyHZmsDBZMPoBnw5+RtE6NhIFQrGeX5MTBLOOX
tIcAVm/6YaXUxq61HKQ0Z4RnDkENAN842Y4zSBQ2qeBxmilb5aj0ixsIlNkAnmWvH3X4IDIgl27l
nQEJlxtwdvYpBArA91YM/2gtBKVdnn3zzTi8Z2/P9kZ31UNboiUkPUpY5ZQi/qcharUQLvl4fwLV
4dQOChgetE2iddAUmQ52Fe3gDc7fnVhDSlNNUPI2/Oy9NxHZ4DH0giR9d+jLkBwCH8R7l6Kdy05U
fzDqEQWAgPgIpF8IemhAXGbG07Tiax7plLk5pqEcYpCdm6HkMcPv33rWAy24M6qyPJtpGK8zQ1H2
Xq/9btS0usB1nD/e7BDin1ITTY8x71Fq4zv2oUzFsQXj/MvPEjRNVZi5IyJ6dg3YiarLZNW1nBPV
Qe239sQLq3pmX5pS9+90iFt+OKW+inVr/GUE/mYkGvNN6EW9UMfA21lWHCChWLfo8fT1a2Tk8QZq
nnEhu3Vo2w9gVsjSzaN6AiNHmPnWCnxa/Uritlg6muOux3nU1gkY2WZFcGceZTNE3XLD/wR0tPXr
BOa1qMrkLFcq0TCwC9E/A9MZn0eUP+Uc3dDztV8W9rEdBjT5qvaX7z6aaiN+kgzO7oZEK19symnu
xWjm+0wjuG+FWQ5b/OifVeCSizG0iu8Jui7U6DW/ssp67Am0fIvDoF7kUT2dEx2NzEhBwDkvw3Fv
qkkBwUervxhzqtalWPWn3S7Y/zW/uAV8ZnaivjYpWqigowu+cdTEpxTfPgwwN5wsDwSwHjsrS/A5
AuPvNkr+DGhUix4rp6m3sNUIYlqjgz5GbCb1VjZy6Na19QhQlQtv2R9z8pSqCg1+7TWPj+JQz40A
c7LU6r5bwjxZHIgvAWGTw5pwkz9GIs507NjxkaNUtbx4nCSa4bFweRZfG6sI2B31zarqU/Cq80Bf
wSp/lwv9A8IsBCpkt45jFxZCAKuzi2pNJvSYfkfyRYu2ZMSREZOXY6DNl1MuHgq/O1xHqs6Ptl3n
o2QuL//wD93jSIDl7JliFREdeZtUI9+TUwRSNnejJhBrw+DmoPld8Ka2urEkaILUxzzKk7q6m4q2
38tRkuowdynqkzVW1dO8JLzpyqtcMmrRQpFduWRP9mspuwHbm+uSsgs7xINlVs6a36C6EQ3RqoBy
LEjKVJRTvmzyqkemcGMB9ER2aB65NXLerSuvbjY2LGvhNXsyPCZkAi9NmVEQbnTuqQ0c9+RSy5Xa
xbS72c1hQC0+BTMhPTjfojkyoxIbIrFkqP4zVa/5aHS76++kH0qVBklZ7s/JQx+27r6erzQ3/n0l
bRyVfo/+5fffRgEluNf1ijTY+7C5JonubJqBekKYiKiQdT3TNBfy0jQndh3y8uogfUnm6Xeh24nr
VGmr5Xx5+cck0iXOptSsZjmGTkahgFKvow6gLtoYKClkQUDNhsa2sgamU+UeycevgTFxggPl85Ca
43azewkcs9wvgNsTqnbv5HBj6ntQxf325qfEerQR0fg+WJYDib6nrhwBDTx048Oms0z4/WV/ctMR
AZLCRz/2a9wsc8alqzRe/a993QyQESPcT9Wkh6bZMXfz6XtQIGClpnmzQUuhf9K15l3afej+rXEc
hE5pPtu8VA+CcyY05ZS7MKjxZW+WtbAVth2hIdakHlXY6gZIZ6eqsbegLK/ecgqbS++IkrXskPtj
Vm8pK48U117aZGOkYIuB8HJXUUO0tF0xB0/nKtm7XuQmQZ7E45eVK5uuTyhNDcYX38iac6nq1Tkt
k1ezLMd3OBNgJ1xVYam+NC+173Qvwu8MrvWk69C8AOv8+9o2IJ7MgulImba7iO1CX/VGiXJAB1EU
kKWftdE6Oz1KURurQWgiEGE9RLE/PLPVDdYtO/ClHFVEke7F5P2Qg2llaGyRtuASUoSbURHVjOBo
jB2IRrPy9rLJWpLcd5Y/Ng+d4sV31/5tXF45VbtWzVTftG2itg+NEvnLMie66sVlt7U6YhUQ/Cst
qgT0nbmRV3/Z3FSnlJ7IJBsxAwoR3QTv4xrRrumc4Ni6/e/GcqALHuKpWv01QMEAPFeVq97dBojv
BcfMzOM935fFX3a5ph8WTyNcHY+yN9h6v0PSZikLemS1z6T1xaNlFtRq/afsR9otDmmUot0KifB5
NPC7ma5XLtVDt+WkTa755StNf62uh8FWsyuxNocpUahmhqzD8tu1l2RxSSVCO5Km64visXOT+ZK+
vMphSr0z0minhyV3H8c3DlB4mQdTnwI4hMal1inlwR59iIi1KNeWsRLngO7nUZP9Q995d2LiiwJW
mXdXj9HbqPM1QhsdAde5m/vIN0HeUj2CG47fDC3+qc/QJjmYWBd+Jc4LPv6JBOOp0pToDSyjt7E7
6AylEzT+NberSgfdwIL8rBHTNl2xlc5D6O9r0tFn17bJp/GdkGaRWTW0tDZygPMk3eQsp3y7Qh/K
/KNK7OQkIQ3sUcQZCxU86emGdACD/pel0D7ipEtOgIXFFS/xf69zfR1hvd/W6AeKxShX3rT5CKaA
QHO4rVV/tBcA6IGGzQ2Vjc0yn5AK7PKypVxRaeNdRsHqTl410jhNNodzvQk5uc1OcjwSevPb/+ol
J6AMoi+gOgOa+9cicvg6KXbQIWw3BSeibeK14qFrvWcCvAjmmYNV7+Vl1OcBFVYYR36Q3DQoagDt
56BXp1DoyPcg8omGxL6yjYiO3BX5YfA+G9dHu5DYI+rqc9JRph//e1JSDgEI+J2eVIxw1fTo2Jje
AEEKBaqVPqNJa87nVxq2a/9rWKi90h++ukMETzUimpC2afAfiWWaDIu+spLtoMVoe9yY3BpECeUL
xBZZlsNX97oCDEboMqoZMvIcks7ah21Zxlk2ta23+9gMgduH3L26UCiPkYO+T5e3xjkXqXlOqoCK
EcVHUurL5nEPXorEIfE6LyUHCqf270adDOPNpqr2u5dMzVauJO3cV5cC/DhlRMw0UFU6KU59fT1p
ql0zJz3bXuSc2KHgtmv0x4gzFsX75QC4j/tV53sdO1QEK3MIO1peuI9p1doi2TU7jKiKI/OCyOk8
sZRO8tIPSDxqsSvub7ux+t97tb82Zze/24bt/3cRiUCDG/jLaug4+EzgG4I2qI8+cGbYhufG7k/B
aA2blsc88uazrSqcVyKw5qPsOUldH3NDq46OV30OVgWq+sskPUbdSEGSTOV6tKAiTroSJWCDim8/
7Ma3dKKccmj95jL0mX2floq/9xrkr0xNpBsdAuedcKfgwSia+qSYVr+Msyh7mSa0Hs3Ocl/Tdui2
SquCjyJB4gLTpEEZLtuV1VbLI2+n+wGDbWf+HpQeuj7GO1MP71QOxmpqxadiTizGUewcXBsh2bkn
G4W7AEqtzWc3BkkMDDXqH0qvQvXT9u2lsFNzIwKKzYMoVB7McXKfO6Xm0Jrr28YCU0hK++RFB8ey
EugfaRKexucG6t7MdZqj7F3tgbfhLKjsSEAg7FHk4ptvR9ZGeqhpmp5dyJdRuOyttekEaoD4OKow
k6iRUf1aXc0gAu1zEuc3WyFS5X4y0mwpl5ELtlU7PpBW5x3Nc625GfKkeSzDEMVp+Sd4qsHewNae
0QQag4UNM8U+bLqH29/c2kZ+Kgiffr2+HOuHEQKZDND8/GdLEzzs13d3M329w9tfEJsuKZE4sNfX
l8w5bgBUYftwe83YcWDgycnA3V61ixT/nlK43+9QLlij9nZ9h9dPKwpdqH7nd3ddW7cC9ju8O+kt
15fvUECcdvsj+/kdZs31/+/6sfQlReDJ8PvdydmqY22UwAUVNX8QcnaR5d9ivbY2t+Ud0o53Q422
KjC86gnc0Vzvqpb70m7dC6myJ6E73gfFN3Ds5T4AS82v3gotX5S2kiE665n33oSUQOMUR25M1lOu
E5ELJ5+7TJSQ9UxNfadoxnc5KJsKMIZheePVv+4omm8IgK5kPrSPw3bnlsnnzd/TiB/yzGfD6arL
1lDY61UzTXuGzoyIXe0SBoV+gRJr5w6Nso/n3lg5/SaM+WjloHSzfSjr2W2H8GDi4jchdBQulMfz
GrLRm3K4zzqn/MPmJ2Ll2Y44Xl9ljAUxfx/xpXkNOasxI1RB7DLbyO6gjeIAuPnak7OGBjqjyq6g
I/36e0OEi6JJc0/SFEP4sIZMoljc/l44w38Vaiq20iNt4nDv6OL6mtIEtztx0CFBNu7rjzE+kqBr
rx8JYP/yQY0zYPzGt8HbG36eH4SiUcA6BtFRXllpRulUX5dr2XWsFCb3SgeBEJlNjErav7y9RB0e
a6odbwtID9nwCn4+/n6Fm9lOUA3zvl7hNpBW7e9XKShCgT+e/ZDawZGshhkimwqhbTYdK91SkIBt
guSR7Txk1pM3oCM/uqTb6+rgeUglDGrYnA3QBUvyOfazErrBojPy4d0SfYgSqjH+iItmX7ud/8ub
yNXk4cCeEJVgqNJhJU9dnf2JGv7jmNr/sHZey3Er2Zp+IkTAm9vy3tCKukFQEgXvPZ7+fMjSVqk5
e/fpnpkbBNIWWCwAmWv95qO2POmLnzg2CmFN+qzC61kk6KteoS6xNdU0+cTlKmvTb629JbX21knt
cttjKHXQMkvYsLDyUtzv3FzDAahWjum2OCos+WutTbaipdeciXGUkkvGPDYZDrdaS3NmPS+CJYiK
lH9BzX85nQdVTbxfUuJVo7A8mRfplM5WrmlU6Q8F+kProMq3QakExEwd7yw74EHAF0sIULbxPFKT
+jhWpvwQytWzqLe9SFuEY1nveLQqcCq1RZpb0ht4VmXlqK5JIpnhfXfM1AbR3U73t9waylJUs0Pc
d0UvP4VXY/RtaGBmXCP+6sCzXLFMJAhJxjfed70e76sqr+EoT6ejimqFbSi7TvEy4ov+IrDbfDkO
afLsmKTPmh5zBNsy4+dcwlbBzMB3iGLbQLkKM/mnKI1SbaOQ7hzFSDRfjAdU0udoI/Mung52ugFZ
Uj+JQhfla5Tb66sYm4QjntqBfBIl/hKUiF0/PIiucQcIsCFUvyV8ID0l7D+33Aq5PNPzKiBWz0Hr
lWAuW6mGX3vwq25M4HOhcF0BFDYI+4mOYa/+1Tx1NJsx37lDBt74dz22XgQaWjniQTq+RLitAKsu
4tdWGlTk/3nzi6KWE/PUQtxsPUBar6wBXmQDl1vo6uNLYyxEJyXFslHLW37HzGCrIXwmU2ElMA2J
bYN0vuSCEphaB4WHY2eN9lG0juS/wSF5zwPoqquhYWdfx8mrrtjBfqwne7RpUNaO2coEY7ESg4xc
lkD5BmwecFjZo97vrryJMSkOofDlcQJ8eOLJskdUamAJiY4iBTN6ZfkYEtYaoka9NpFWorYcYGPG
N7wSjd1gu2fSjreSqCqbzpun8cAtNA13SGnvldog49XnJCARQn2WGi9km8BMBIKdbQi5AATzT8Wo
vqHsAOwnmGjiupVfIr0w1ibWdnDmenQJJV7ZTmNWE7MaY2yCEe+VBX0KD0pvpjSYRQFd+m66RT6L
kkx+zn2TVIuuqgSydWfToRC1daRxwpPkASavWfZcxWzN+FF234mvLW4zFWm0zbtWf490mAomxPDH
pibqVcdBctTkjMxd1HubQLbcs29p2cJWouQ1MKUfiWUZH3F/vc2D6dVVwmrlrTE6vPiKVro6qD7g
1Tfi0tTHzyO2Vk8BfhBPbYUTVGTBn5uqwkofZ7A2QFZPjUWTFKuMcPpStPJsjA6t3gERnVpz9JSf
6v19LvJxU1Qrqg+i3XKSZNlY/Mikt9Rp2qehTRYFAs6veGkpwC8CDHSnopYb1sr0mwLp7rp6ZSeG
lVPUQ58QrYm7IvHRPipuUj5ArbpV92bi79NsQkdPveKMew76SL8e5MbYd1Idz3RD6o6TPsVCrvxu
rptjfxR14gAUoT/G02EMa3OBpRNdphEd0r0D2FVaRFmVkWi9N4s60YocHOip1NzLVRzOm250T5Xp
Wcc6s/r5oI32OyG4nde740s+YuCQuVWxhpMZfPH0EW+J2H6XIDQvUnXEa6dVwktK+gZar2q9p+Hw
qmA+4ZHZmPlu2oFrxPX7frBq91ix0NlDZizsWWQ70XaUTH8musSB9auzF6C6rMvpMTKhNs1MQnWz
wqgr7n9RZnexKhK+nsBIh0uFoNlu7IDyCHZAO8TfS2xYT4I5UFMC0uOj5gSrYHCC77LZBCfBDpja
6qnn/8U4MYtu9FtbKYOzPEIVkCoS8a4ROQ++0TkPdgV8xDavomaQCfogk1MvRJuoM+161Tv1eBal
2IiiTdWhXOZjApfOTbe6INPbH8NpssxV7dWIi1SgGuaDj8cKEpoJGxOtNh/UbLSvsQXMhTZRU5mG
tHThsy/irEK1MYzCpQYB5KiAyrbLMpyHYVS+KFn660zUQbNqHoc+n4OhCL463U/NzMovVm6mWwuC
21JUu16wd6xGJ9nL0wrrGKQMki74Go7ydyj77dWPmuw0aIM1E/2rVEMqIrO6k6PJydVV9Q9Rbzi5
yzqgMJGt4T5z7OIg6nm21mhnJs02NBLvS6iTnJ8uR+qkeB0jwbYWRa7O+H11XWf3GEZyFSjM7IvG
+nV1LUupeae6qwoplbDoso/CUs5EZLMvY5gZCzPq5aNbO8W+wHto1XVB9Dy2QBQIo2QfsMHnUd3r
50ZTk0Wjay5Slx4mINPZ/ZA00rA22+jgmM2f9aKvLusvnm77z22r75XYVL+4fYEOWRr5x0JpoMfL
brZUE9d67dX47Aa28iPUsgdQccmr5vFndWUm7UNt7I6oU0werH71BlZ+67H2/qG4+VesufRnuZTS
lZ0TfNewIT913hhMopnu10jylqIrckg4Ojl59ZTB/l61euPtZKjsZ9Sj+rmqDNzEg94iPj64oNpG
3dpqobNhg4GbPWJBr2Na1jhaD/FXIw++5UnlfiOScMoQ6Pgo1HEp89j3Z057RPQkC2eNifwNjJEZ
1I+VniXlh+PLF8zUmm9aG3yMrW9sJNPpVjLOI48u4L0sf0QuIntsy4IN6OAqK1HXjnp5hji2SbMu
u/VArtCbO7FOGAOHuSELHvw0dM55YIBins5g4leLJs6CZW0jJ7L0URzjP+DsS5WkNK9X9o1GET3c
WmsXXlJoY+caWYgXke5umOevIbc6vtXbEDG/r2TKMuyDehXbrYR1bSydXbtT9/EAUC7ysvK9DV/A
H1vf4rJx54iNK0f+YeZRR2h5Xk4NzfA9gYf8HppduPRK9gHmAEQllzvk1aLQ+jbqOYyMxv+Sd1G7
CuxQ3kq5IT/YoY9l1NSjb80nDQ7mc5Dq3gZ9UBvwnlk+N4nyKDogSYS/d1gAOauqcq1KgcpXQL4I
KCbwuuqLBSZ7I8VJvioxgrGayH9B8V/dxljaLu1eNr6aQ7MIrHR4dcte39gqviGivpS/1X0QvzXY
ua0b4EdrxQnMr3GSGF81m4hCH8vWumi6+G2Iv4m2CI7zim21tsGyZXwdtGoh6hWDjWpYJSoxr95/
IaC8ER9BfMdaBFKwxtlXmmO8jdUZe4m9OMun4r1ONOh++X906XRHh0/R6ItPY3uQ9jt07PEuQ+JP
HMoQnHIR5Bit/65Lky47cxHhmkwBXkS/G+KpAX8CG51t48enerWGcut7eNb/a3/Xy9JjA+K/jcxh
XsFanndd95oaVXktJuaijYbP/ncVrPfqijnNrYosW0kQCVasxLbW1wdlkeOod/UyQ1vWeo/gSes4
q1zT86PDTm8DK7bfyzX/T9Li7tbDLnqfZH67qVD5PBouijp1lJPBkHDxi9BCvvhhhSaAW3qPidKi
EBuyGA1V+QQMIDuXpiavTKV1Z2lquGysb3+bPGzQSGBnaprpWdSJMzd2jB3MoJMoaU7oIWWU+MWx
IiEVxB2OyKIuLBMsBBM5XvjDID9CBvd29VgCYHX1oWCv588BQHdX0WrEdbGwAuxBRVGL7O6QD9m3
rEzkx0ovmxNii4fYc6WXWg0DMrpGtBFFXVe6WZqH7q016Ma17kTuA9lT76lWm4XoZY+sX0qddbwM
WxHgF1ozgzGSJ+zc8OCXev0S4AkfDRpyzBaRwlFvm6UoNnX0A278cLGTNrqm7D2NOgYk6ujaMjeL
Gt1LBiW4VWVkTDZyhr+rZRrVQ2kTBdbj4NjIGCJGtREcW17+ok0cvK4ul43ql0vTVMYYIHRz0Q1T
XnsgSLZp4CZncVB0rNjlwsTQTsvSW11QjwlsJc/HBdQEzjh1FnXiDAZnuZEbEpz3Olfy3QVqL8oM
5GE+Ltu4JzcyafAkTpPsQkhN65jyhXHI2bVNwwPKeXZUzf0ZxDteGPZHWLg/1aaXX5JSGoElVf65
zip7gyJ8gNaiqZ86Bf5uruXFixLmAfmNov0Ay2to+MBrZfgUPqWlrPOGGszboU4sFOra5FpEGZam
/1rfTo2f6ohtYLPSzGLD/1kYXqWeHPDMUDLkcakDLDhmI4bcePh9IHA+oOoyDHtxdj9YhpKslaiB
RY29mzMdfNYhsB6n01Arn1qVDPHd6E3UqxI8fVF36/y7n2i9d+5LpVjGsu5uJNhoa8xWB9BGJik+
RZLQDpSNbVh5wasfJe84vVdnXtzBqz5lwePqxXOtntBw8iiGjEWl7kgZdnPRKWYHC/ILlgZRWN4p
A6+NsYNZZPSW9myGurJIoqE6x4qKfbZcJOAXNPNQhHG88steebAgic076CRv3Wg9EGSfgPwsv0ha
Ye6dPAUuyxBf18o5dMf6Qa94gySFIh8UtGp3qY3r+1jI4zn302ExYGT60nXskvMvPHOSg27kpADC
qpsR4JKjBfDW+OBNNCmngQo5E2VxAJIXgnBoRjwao79axByiu+hzGyPKqoRia9e+DZWeXP1J+lrp
u+zQp8VZVIVTFQgE4xh29VpUiUOnq82ZWMFMjLnXizN10sS+1dHj1vX3/EiDrW8TyglxuiSqzraf
ZgfRXx4DaeUaYwUQS3PWBoGt/ViExa7OOocQfOMf7UrTVmDiogu6+PaCjcvwmA1GTcJYK6Z3bo45
k+Yt7AbemR7pyh7FFkQMkkktRCnraCUqMWW3i9up7aHQ7BJNG/byoAJBU9hPZ15TPbZdDBJcdwlW
J3KylpsOYcQ+17dDUhbbdIpMhigyrkanjC+5JELZqveky1kyN+Wq+IKPsI9OKKHFFmFS2JwpS+Vh
7U6bqBnAwmXbFUiNuZm1tuxhZkyAj7aQgh0bcPzepqLlN+4MvoR0COOkffndrbFAF9o9jJnM1351
cyvTxbSMbg6ziXoxmzl1A9fyZzdWISY4gTE+RHVdrqXYJrkfDepjYJrl1ecJbta+UcxdFVJAiyLB
rnRi9dEyU3WTeQZM/qmzjbnNYwq1Z+qq50k2V8C6bURXRa7jXSMB1xZF3aoxvHQKddNZpISQDZIf
Ex9lTcMxopfcY9fTjKr5pQ5ZDPPvV96jESkJv1Z+SGnLmitGaJtYxcwmzBXOvHLNNgPTVfA0yypK
iqskVfq8aqCal2GLRlOTEDokCfAOifyY+Q1xi9DeeGVm/yQ/9+z2YfGWJ0Y+t6RCf9DAwa1qdFSP
Zhhp22ZItA0WDO1JzIjUT4ool4tqdtv772XG6pR31xQ7vs1YJKB3phn11snnwyRSqAOL2oo9zt/t
gj7VkRErdn5CaHs0Nj4kxTDT+xSHnSFZJugPodItaXlyDeo8ey6a4jnrNPU0uG36zFVmgBsNIjJT
4yhlSN3ZWrkTrVZTheh3Gu1GtJL1KFB3ck38ORlLGNZYVcS6+6o5gaEpwL9r8ZsdyAdjcl0xLbYn
nut8SXVzkhsNmpMTVgAzW8Vle15DCIuKdlZpVv0xrlxPyj/KOO4BiCCJJefdG9QO5+BK5a9D3VTD
Ms5ibfap4VPRLCt2W5AjRf0YZGiHOFgIJqPuHPyaMDTi62xaQ4MdfhH0P1iRIcjcdz9RPnzBUNz/
4iToBMMr6s5h3BubCl4OXBc7PyckhBfIbJtrUx+cOa83vvbp0EAw2JuKjY5cr2EvLiozXFExlh4i
MtOGy/trDGaB7umHrqrcJ9frphtFrTFmpJi0TrksGwPLi6kzLgHmetR05Damot846Dhjhnybysqd
5uRLzbMYOrIrfkDwaG5NXc266eYsfYJVzH4CXqQ3Ros8ZuOZaVKvvTYJj59qwb6h92dAknucHwJE
B4xFHg3dh5wrjylZxne3NauZapnOCw5mwxzP3eRRbuRgifD03kksdAL9Ac3WcMy2PUgclE8UKZvX
ZbtjqWGDZ6dVsfR4LRl2vMgiN31MpsNAZoFMw1XUyK53cKxxK9N09H3TOapKZoz4dkOflk03WQAR
6uSFaC8HIsJZi15x1bjHkLj8vNB7e5b68lNkwb4ykWRYD6SfVqablnOhLCSEg8KJAFtn+WQdD6xV
Hiv8VWL1xdL58+xIPYuSTAgd5PUTnqrVRUFzeFdmabnwUst4G9rsh5UYyTV3KumEPDRJb6PjPsLn
YYpGXskmV98Sv/lh8J298XJp8L4EFhBqTTBHsfmC23x3yiAxLQPbBknsWFhmKl21LT3o1i56kwNu
QRgMyeOBu+WrMvKAxAcEx7u69VamA8ISvbfgh8M/RislZRMpobQhAPhtKBE2T3QEyAv00H9xWVCI
TNXcetUH3V1jdZKuzSJvrr6ZH2N3ULEh09j6l8l3uUbZhaCzf7HC4tpJfrjt+8DcI+KNIuR0MOKz
l79nhV97M6+DL5oF7c9OXcmavO6DwvniZ263rDW53NtsIM4elzgPGxZZGgoOK1y39XM5Nt68IxYJ
W6gIUYp2/GhWN5EF7VM+a0ozviuTxSriKenMtfKcX9SwymT71Udr95ttByirdBDOeKGEa7NEGcWV
je7VMYFrlbrffveMYV16BYm7RntqU92BpSddPTPd1DpiC4OF6MgQqfO6xmS6S3x7HaFJvs/6qt+Y
trRzxyxdKoOzH+OqnckEPQjENP2qDTRzlbnNF99Kaxze7WBWpUPwDV2mi20U1kfOzYOUMx6wyKCv
HKmud0i/7hz4zSc6TGbmMBRO6QAuPQIG0nt+eBUHBMqUvRShSj9VRZKErFhiG0tyO8qxswblKHf5
l97OL4WZEo3Pyifo4/EZYWf5OZOUF1QKrZMa5tVxMMpLFwLlyZMw3AfORyg36UFGdMIJ+2HrWSig
AO/P9IN0chuYir6ZvHWgMtZg05FmmorSYJ6nyNaDqbbdqTFriOsSoDZdCoNFKTf+XnWao1I3Npr1
E+JwAib6DmcsEX5EuQ9GakC+QNSLA2Qs8PSiiyg7fvWVRX+Kivbw3OOmdC7i8LlWsupEoJU7aezI
8HVV+yLbaTiDZJGsy6D9YZMJuWITrB373oLaqPvBnNVGduDsKhoRje+u+CIAVx6jb4T16dEpxrB1
giif3cqBavWzoVJjQHVpu8x7u3gptLBZYoOZr0XR1ExeP46Cvqw3wn9z8mHe1dBAibJp6f52arFr
3bs6TL/5BKrYR57+QCpYmvsdtou+s0ur4VIMoXG2E1CtXb3UHe0H+7piJof1t0432stYJ6SdMmQ+
y+BtLLkPQ0mdD01Y/ez0x862UPmJfOdQkGaaoULVLvoI8kwTYkUeSI27wRqPgBO38yVByfOSTmek
oS+JGheQOKkSjW0GUarreFaKoqzqyUlSym8RqJ4Mp7OnMpJb3kHIQomiFXjjcbAJlvGeewLz2T0k
TTaHBmE+5ZmczAJgAiTO+z/d5MapGEcab13ffP87MznRQzQ4vB622sCn//ass1DKHoL4Z+Hm9q4v
0H60G/xtYN0km0CHYQU/E2ZyiTYZW+5hpeVacR7t0oJsKTfEcLyLUxfZJmOpvk9t8nI+t/+GdwjJ
uQwpBQQPxzOizNnSDQL5oRkjC5ehTn7K42tZsgCd7HqvbRuGm1bHET70nPo8BFPyxYnLN9VNj3LB
nR7FPW7rwJmIcmlz08JyXWsMfdO4o7wBK42TeabGqINbxVYxmQ1w9/TK6Aoy06xLISQvVbk0P+w8
eVQGbIKqTJaxrZGWnRHmP9nlnXyehW9eyxV2fpQh0RQ0m3KoTza30jpS7W7dG/ZwkS3bW6ABrb7K
JChVMwl/puaRTBbQcW7mi9nX1pvlo3NatEr1QIKpWRVxnYF1KcFGE8ZizVVdskpv5mllRd+KrJ/7
WRl/yH6JCUIaxM8m0MBVi/TJfhw1VFoMsLy+0ynk9IejWuv2k+04Co/sFVGu4j3wDeidtlzsXL2z
wBN2H4oX8aC0LaD4RmUChG/CPVLE4ZLIzXBKHDOftYbxLVRy7wkq4rBREE5dI3rqPLNHRyoy9b4j
YwGAME2GhyHRO2g/pbwq07Z5RRd1J3oEZj3CWiM+p3ZVtm76aiNbXrxFE8LcKuQfDvwvI1J/tXlG
esJZBAj5L5ueoPugBsMhJew76wPHfTJ0nXBQ2e8m7EmnoRBc9KAF+zo+BgD1YNSU9bI0sKn2+C4X
Jo6fW14u0ksTjv7Mbm3S31Nr1dg4zhj6kywjPkrigUVRzYu0BFKh6W23bRqi16OtpG9ObH10IE0v
hRPql0zzf2DWnkKAdmY5OOo5PD4UFhzZ3GIiNaz7NkofPHWKXGdN9d1EPCsJGuWDXc5HIQfWc4H0
01JRojd7KPMFeU/nkkwHMMsoqZI72rimpEpoflTKYizBLPlu6VxER8cxgeaHJLHvdbnUm0R/ebBM
s4huMXGli32b+zZZbGKu05z7tiPYLHn+0s7y9Ch5FQYEY4zwU6vFB1AXXy0Ak8dAM5aZXz0iQR3M
1VE9jJWz1xPiuJZjK8ccU/f5OPjKwqjrfuPElbrFh2Q459Mh2KQDIRdQBsEm95xgoZuN+moO6OmX
ff8TMtzod+zYkbV6Lom3z6rayZYdAkk8LmNv3JFBmPu6ZGAUlWsbeQDEFhemQqzGszZuJKVzfvLc
r0r8xXdUZGBsTGA0OR8OI2TVeaKRjg5NrV90RkSEXh4sKHVN086iunlELCjZiLr7AVbYX10qW+2W
ndVpM1YjR51UwatddYRhLD14mdQoF21iaJfI8Z2VDznbTYw1GanxAMEo3XgGjjedWqD4E9THrtSS
RxQVWFfjsgf2Su+3ok5JgL6gLgscVLIvbAWsD0UlDDVOdmT2g6exSsZt4l2WpGHn69m4A4/Nt+OS
wQgg9R8asEcsBKMvUkXaoYOEu2wRYN4kRW9fZQxNZUtt2fTgNA/vlVhpwB7HD5p57CXBAcxwug1G
AhY2MI9FYY3qQvMdF3GX7sEjGu4YJin8MZTMYw1C0YWvdpUyL7uylp7YzthGjCarJg/07rOJEQDm
hj6LvLgun3H5Ioge6U/8fkwwOnMU3tOL3UxOys2zBRn5QuQzuR0K8tKLAoWw5TD1Eg1hUbmnOv8u
Cli7yksSptHCssrxgsKUM9OUuifLoo2XW51smGs1tnXwr3QRDewW9LMBRHKqybswmssGBu611JSH
3rGKQ9PEv85ipBZQ6EaGEdFrQMqiz+2UJxG/q1huVzFvwmNp4GcsyUa+ThTHhVXJgZ+Bs21qi/h9
Oh6N0uQFkITXupAibn8ei6xgLbxtUejG2AQKSWlYV1FX2xmBxgrZ0tBW2SZVLkk6orqg/tajnKaL
rBhODXJAFxllg7nm+t7V56rXhOZisoUdqvneeLEBEx246apOWaArqPOadvW9k6vJug71t9Zvo6Pf
/iAIXp7iZshXju2iFhPgQFS5iG6KMzSVkckRp/dDbZ36oh8InWI/0puyidGEhV61FL+5qKJ8NbC3
mBm6VL/wvFfmdeh6j4Vd4tQWlu7ZlPlRBBGiPUG0NxvciNXG4NUyFcWhQ9QDFqST9dlMNKk9ceu0
W0hdrF606iEQ4kyyGWPPwxd8026SCcdtYYWRvhghlbDrVadQHwZuQmBJHApfYVngm81K8WTtJuBU
1g32q72KvtAk4ST6dfhaoRdtHqIMHYE89OJFYyn6rg7g6zuAuZ4U36we2E7P5D7JnlB+XAKTlK7T
Qt1tKuVVi53iUCaBeysaeZLMw6ELVwi44LGStr20xK5VWsfAdB8qPfsOdQKMWNp1O+61YNaRqboa
WQRezonHteG4AK5K6cXH2+qhG5K53pTVkzcM5VOW2JccMeFT7knlk6N1xrwdhoYnLEXbVtw1KYpw
4dbuycjy7tjmg3tKsZdHnzN89ZKw3Aayn0Pc8KJXMyI2SRwy2IjWCB41GHlSZaLVlTCuSiPpUbZ1
+YH3x0ZU91abHmI/A9nERhOA5Ogj3kAG09CqeAEfwnw24ggBbxXtcBhV5nNSEfsGaCYv7KloDLKy
zjNe71JkGc8JLCUgoUq8FGNVp/XWKHw3y9vYBuQwb3sNhV86s8KrVtnoeuikMVXU9gGi7fC/RFHF
pHKJMr+8Ep3TDky6juzorVX2opTQjZ+vb2P73l0g+COvRWcNMsWi9G331hqbVbOwoNlvRGc56AA9
tVMaVnzu6Etzva6jNbjRjWE57bn1BmuVBGN+sKN9RoTuCbevVpG7p4lJ85SU/Qv5OeeYoSywQeEB
dX2t785NHW+htDt7S5NQYxF1tfJejDCzblWt1kUnHaSCK+dqgHRpqu/JjuzsDn9t0T8tg3jB/jnA
sB13EyvtWOIF5InlMMa2jtxFovTf09xo3/PcV/Hx1YwzvPRwE6AbVZMOuzRG9NzIWIWZTqruiKm3
89DpvdeS0PFKQ+dgJVqVCtuPuohxF5laMx1IX5W1Fy+wtZfmvSoSb6P6GaLlHWG7MDHLRSUV5Ro0
M+8t2xuHnYNNhbEMDeuv03g61ZWkUOd/dPjjVE+UfBVNbC/PeMDc1nsx+fMgLQ8LCRmgF41f29WN
MSKaSpLR6efQGx5EKRzT7FSAzhMlMFbGQcOhZxZMeupjiciT3ffonU+zYtCprSZ1rUVoStp5cOVf
B13aWhKUw3s1C/58F7uAKadO9/pYR3PRHwJz/qkh80J5VrjJsL53Fl2IR7DXMdGa//1xbsuG0SgV
5RljghX87uHNHk13MdZOdxiUVD7KKuGuRgU4GLJH9gfEJoLJUUgcislWSJzFmjHpYGAMO1o4Cok6
5fdZnE1J5hZ72k8NorNoRbUX049pZjEMz18PHQWELJYjIOrbrBWxZWBPJKWaGUjmRTSM6S6rgl8H
uIHpjsh3uhNn94Z7v3vDp37/QZf79MDNELwX89/HieK9z/2T/oMun6a6j/3Hq/zHT7tfwb3Lp+kr
T/rr8v/xk+7T3Lt8mube5b/7Pv5xmn//SWKY+D6UdsDf0Q8eRNX9Mu7Ff/yIf+xyb/j0lf/3U93/
jE9T/d2Vfuryd5/2qe7/45X+41T//kptzy9ZHWoZpr0DS7tgug3F4d+U/2iKKp9RKTnC26hbudGj
7M/ybcAfw/72E0SlmOo2y//W//6p96uWO1xolveWP2f63+b73z6fzQxb704PWZ3fP/E26+fv4c/a
/9fPvX3in3+J+PR6GC9G0bWr+197v6pPdffi5wv9xyGi4Y9Lv08hWuLpX/6pTjT8B3X/QZf/firb
KZHOLbX3QTKCfSO1k0IiYLN9/PsgWqJhKHaqdhHVokacVWLAva/pluFeNJckkLZOjC2b1nkPmdbo
c68y4FbVhnTNghgBtbp/YheMkO1UinOYhC34lqldjBkD3dyRff8p2kW9i07UaixRxBJ14lD1qGWY
OiCwGrH9A3LRZ0Q94nNhS/G2sx0Mnzt4vrYZ3Q4oVMbHPEWBdOqlRRFOcqI1sCTgbJ58uNWJZjXS
P1oAVETOGqRlxFS538NzzlV5eevooiq5qIzARifZgF+SjVjssLMHh4mZ6sqP8HK10bsx4M93xVkn
aEDePoTdMxWHwCrOhRIXZ0VptLWnF0DXxehWq4aNW4Bs+GO01TsAk9PmDXFBZhQDKzPHlsior/e5
xNR+p1UENb39bb4gKZpDmMbI8v71kaJb2nf9UWVhceumj2zRLHXjyGUPiRm/IG9yt7+Z1SOPDEX9
D+P6RoZ/NQ7d2uD/tgeU6x38avKydw0GiUox/N5cgBNxJEffJV0DqsLOC0inKUofmbXNC8u/FRwl
cEDDTPU5cFwErghe3UaIyvswyRqjOUmPevnHmFvPaiiXXZyk+88DR2Xwt00oXT/NJYpGZh6JdBtb
pTLwqo8xWhvlzjsFTeKdxBlgLw/f1tJbu0BmyWvTem8Q/TpnjI4jzNKp633kbSKtfbDtKCZuGug7
cRgJne1wRtZ34gzDtGGbSMlMNCa/u4miq+teCuGEERnkaMxmpVnryMDLcBvzER5rCvXUSpJyErUt
ZnJLMLXaXDTcWqfu4qwbZULeqncQfe89yDiZKylH0gO8xq++99ZI8R8xGVIJ2P5LozZm+kZX7fd7
vQmeUEVPK83I8rjyWrTcP8zBwxBUXYeEyXTVv6/rVkyh6kE1tJfiIgzLU/lGygSFLdvdiYORZTjW
34732i4yqc3ghBAtnPomIFswvh5wvhvjTvpjAr3ICRjEXSzdJrwN+mPCskfrVUKhYaGijL7Xp0MY
5s1eFMXZ/fCpDp4esrFsxOb3hv9qgvuw22eovbPKkLZL2fiU/SFhi4gDsppcfNlPL6GRsrsKMZQQ
DcTbIjyoManN0EhHl9beQQUY05kogz39VWkZ/hNGC/JK1IMec3b3Efe+pTC2FNOIsfc+n4q518PG
cOrtKEdvUpOSycgNlNz0MHoMAKhtbYuggcwv7LVotY3oAYHLYc/t+BdrgrGnGey63IxLIFUWEv4T
nKSd4CTNAKgnH3OT1ON0KirrqUWc3fuIIVW/snrsm+5dRfXfFQMBUbnPFMvjyW3r4To6/0PaeTW5
rQPb+hexijm8KufJM7ZfWLa3zZwzf/35ANmjsc/e9zxcP6CA7gYkayQSRK9ey7o322x4rnjgPpSm
Xq+nOs2/BqZFSgmAFUdnEyRvIgWlJv6nygK4mlTQr8Vt6y+UdtpLsLFEIcumbVx/aVletr7ZJGw5
p6punYHfWkrHFZ7se368NVy++h9Az0HbJ3uYF79dAzuquJsIxlwErvyDV3negSdXM1/IrmzgYreA
EDRo2l+tNWXaY6VbG+MWCdmpjwyniCFvhEysaOR0t2ojAJYcC5R2M8IYmkOors5Bi2xO1FzqEt5n
2ZNNOWVU2+YmqA6/+eVI3ntpAMgBJmdzK4NVw0AOOgnhRG2d5m7M09fY9xzIh1Mgp0o6oRvy2xaT
yrqTjlD0/suejflr+r5G0j9zbFmeWq9MznD/J+eudlaNx9EnpF6/TNI5V8MMnqTRyj0ktCd1dqdh
IWOaAQQ1eU+U4XMvoT5QrJX1bRNtZTftrB9upBfbDzb5UvHPEl7wk+wrHJmOo5FBdGd6h0w0o63B
SHkbyx46weiS2M3ub7vSe4d/s41W6B8URJ/QdBcx11WlVY7lHNn0E6UnS+mpqkndkVXuLVu7N82w
fG05bw5VgOx2GpovnHq0dle+BkGuoqA+gOtXi1cNCfk7a7Cf5Iy4dNNzXbJpLE1Oa+2OC41JyfUx
zEP/KHvZUH6ZAtfeyNEwVf4xaIAkc3P/HRK/9262AZgpajg+6hPCe3NcJ8t15Ip/vVxLtc4qbzPB
if/HvFvwr7mRigqFE23UMCq21WwGD4paw0JfeeknTu8+W6Op/URc27NMUr9uED+lTtJ+9vqElE7c
h49h7HLNtGLlaLd2evxrnQ7Sr2M41PDd8CU+aWrj7Ael5PwJ2oFFi3jOKUJeYjp3sAJu+hjoJVgE
u36LE8Vbp7B1LRwOykmYZsl6MMru1ImGZN3H5maTIZqqrZPaVfY3u5xwG8owactLw97NiYdW2x9L
WuX88RVu842YdESbZfe+ZVEIlSLu4MBKvpXDVC2zi5elFwC2SbnsctQsghC1rdBo4fkaUeDSjGhc
QKo1kDj/oynQ60Xv1YLbeyFd8aDBYy27ZZChAltxrPbB6FeFvTaGGJSb13SbSEs0UXIQPsmmMyGQ
QOv+QY6CCgKcW8QgwgYiImf+HcGuCfyjhry3VuXNirRjcK4lSVLVpmzb/WJcSyPUmeF5koRIqQiS
xv+Ouc25xTSCdkk64tgIdipYPRiESuMFrpDE18qXvkGJ7vfgt6dSKmWTUx1FMYy47hlBsY6hcljK
y+DtqlhMMOOGwnGzXa+jwmFOPgfp4rIqm9tSN8dt2m2pW3CBYBPntVnOdb2dn6j1HxcuGffDnKAX
o2dOQK6VkqLU8btq2cBVEnb64yicEGO4y04DmS1jR8W2jlEj9G4Lo69Iq0RHt9ajO+mNSv4ieQaN
uRw6ZOYvZjAeEQ5Sn+pp3VMf04CkA7Ig5M7dwlj5nR3uc4QuTpkDCxfPRGWykl2Ixadm4RYgOylD
rTftlI/NojLUX6FX/22q7A2R4GCYeFaRQ07ZqWYaAeElSvHoUm188VtDe55Iei6NxDH3oKa057B2
XNjuAx/F6RKqMNUclrbIvlpIvu4to/pezarL46qwgWkMAIF19X4WeVjZmIFm7qO2/S5HncjZytiI
0p1/jRVr3qbLnlxXK5R6D0tXehyToaJ+nf2UxudwZ9YAZqSt16jWbD3f285VoVxK6nTXU9ujNjcG
5XJsMu0wyyZtADgVQk5wIQ0fXMJfwPVxCLL+V0+GfIg2kuhTXqj1DvROfdBViCXf1Qal5KAcFlFx
JC0SHqWplaqETUbqzFZzQcH/W59QBtc2lXPKqAM9RrLww4xRK4+W7QTH6wLSc1tlzqG7Xr2/jalv
SJTPQbq0ovIHqdTyiQxU9aQo6Rdy/f3JFCNNtcYdkEmkrEREWenVUxF1K6jP53sZr1UzQsQjJVLS
qVh286C3HN2L6XKS76cagCO0vq8v4KbZOcstavuNslwOHJUs7MQrjjIYFMG81ycqheTroxCh7ieX
tCTE1U5vvHVNbZwdBXisHDoBpMpzS1WOHFae0yxUM3HOeaCob7/m9L1mnJUMnnG/8oy32xw2sfG9
rqP2F8JpGTnptwwMzl0hGlKY2l2oZ9Z6FOqlN5t0ZGaBTkKCyo8cykaGhGb0NIJOPNxMskfN6Ghz
OHNbh9yhe/BzKH/fX+4aqVNr7o8eWFfxFmQzOiYM6nm4HXylPVo8e5awDejtUR/rnT0E087V2hZ6
WkypbhtUrcix7ErrdY6cbjckEYHiVs06nME/d23xLxMKlZrPJFJ2WscjhGzSPvBBXYlxoyr61Ui5
yy/3LfAv2yxmdHbn/Zos3aaR6lsNXP7fS1up52Zoe/6xbEnpy86Y4G+EFyRdJSjOfNI6b+BOayLS
aQfFJ819gRTZeYXarD43MZKBzpjmn3J/KtduQHk5j9gQPdfqwilUbeUJZD5S0PnREshN2ZO2GSA6
sGLhkU3x3pNDaNJwe1YKLc8gbrzFsFfZM5/gpe7utTDr73XN8lfDgOLNzWarVXBuSn8rTQNFl7DM
CkpXY3LHvTTKJoYYYmsD6BA81939rbGf4tYv7kFnOjwqWhRxFk3tAbjnBavYVs+ZBZqNEtNVDL3m
riRb/do1fEJNbCE5LJSYqf+lutrv2qMphkMLgpUKYf8kvbYbfh0mb7rIqSBg77Jar+6lzzXLbWfa
6aP0RUq7AIGTPmue5r0MyA/D8OLZynMEU949gM3mWPggUsUog9rg2uu8FBECrW/20jFaQX3v1W63
g0mL/YgIvjm6UNmrmtkheEGYjAXHFmy6AGDKLVaujohclYThdfbVF9bAMRRDWytB4G+8IYSHIA2K
O9moFtJQc4uArhwiaPzL0ZQN1DSqGmxuwbnwIjkxrMKkhHrufZVk1Iq7INS99dCVCAS9O+QMa+DU
LlYcyJhMZWPDtL3ndex9rqEaI8gpVSGghywXWsGS1vI2vrkRLoTwUo6ntq12jUnxcpjM24L8PyxP
QX/vGzrfN9EzknOMBuAdOeVfltgvBnHqwx9IBghHX7Y1FQyASTktXvtKSp1+7METCAHtfvBa534S
DVW5qADXnI6lWuTch5nl3Fua72zbMXEWN5upKdqJCqejNMmpMhYam0Wb6yEYRVaTTi0IouvL3Gy3
l/F6Ko57uGmOXuj0ewqzKU5Py/nNZsu9ysyO80gxdGGjomzffBh7pXlKTGcbqPoM1qQPjikI02Uk
h6aTrNMuaHbSG1Xj19gXqXrQOS8V314ZBbcKxPc8ECJawdJVo+WoatXRVg7nuAJFqYXeWQ61GsSn
kr/lRthduFOl10nos8A8DFPDWkaVhqUs6ho8vxzmDoSdOoLbZsXX1i4LlBagA9o3pZNvuegaTyQb
uJJDJPBPZEO/DSH+NzgCx6WD1PfdX7EmPAFosRCbp6i8s31cUbzrrVp1No69aGRPNhFSVEenCv0K
DnQ8CnCrRW8kLYSbDJO6eTS8Nn4bktaLn8u8a99KtfuhddHGdarqoRxU/ZmydOCRdcNOMQqN5xG0
xyqwBn8rvZHJ8z6qJQYADIInlL+PiQ9MKhHBNWeI95SAH6RTzo+r76nL05C0hGX8OagVGK5FtFJC
7D9DHa9alrpK+ak9yobiK9UKHwerLx8p5pw5S1Ihu5z9JF26KY+ruWlCjPoe3/bF1ggt66I7+g8/
Q5BsHLT0bii4UrKdhB0fNOJdJxrpGPPc3gdj9tLa1W+TmJDnbnmu7Xh5je/s4BCH87mTFKWCfF72
bk37L7Yps/6vuNu0OOb7XyjtuDLTIAEr7cO4M5lUDIuaU70JdRiDaGSvL8mTLOT4LzdY0GgXRv5J
2q8ryCl/xd1sH2JKuDo2/B5+aGqls8nghT+80m2K7P39bnKTs6GRbd3iPwPlire1ZZwRKta64qoC
UzcaAcvBhVWab21SbizBLS3HUJtEgIcBNN5sw2igYfRhLCZ20ijn3JradeJDWQ7KA8BB66lv8u9K
YQ0nOeLIVd/wbGater43TwiH7KKkGE9552qo5FCpMdmxjr5prt9Jm2z63ILk0tWLtRyWygx2t+rn
PWe2fP+7OnwFDR1RoaZ1aAUW+cb0pu6cJI1HnUoUHBTB/MqiHFwDEArnOgCDHoR3smfp3G0KrYMd
+U8HKmOcHvvWm7TbcxZDQyFCtPRnM5BIkmtkhRtCDjHqXOYUGwVZakOvC8vYeiJh4H9PESY5Zm1a
HJ0xfohMK9vG7yZpr+w6LBd/d0cq2rHyQV9nS/+HoPfVpO2/lyx97/fqbRlsATm5a23w8nOTRj1E
C1QalNSYLCK7D3/kwDwpIvrJX+aTATfW26wV7crX3PSuKGAShNxP3012pd3Z7NFWdt+VS0r3PZIP
7XwKTeDZmzqklMhpnHH1wSi7sjECAOp9a/jAtcBsg+3W59PNPUFx3y06n48J3eSvN0cEPSxKbGhe
qlnxyN2WyzF0pHJEpYR5bIr5sxzJZihN8aUZ6rXeTMWjtKkRRDD17PLjxuQjmk2qNlpLnylM0J/o
21kxuuXNlmWtu5h6wOq3hcbkm6+hXX5dlXKwA2Vy8UKuIW25B7esn47xRtrYHEXLSo/aHTwjd0U5
IfGBzNJj79njGd7McyxGlMlXjxMs/BtI0+aVHMqGM/wfAOVjTicJSxvLu/PJeMtJ0tRSbb2F2aBf
1hBDUyc8TiDJfKQZx1K/S0HHm+UcXVoxknY9tM0je4eDHLnqbIJS1Kdq6yC5tZDGa9Oo+p2vIxVm
dDDNSVs4qMbFnOJFk9Xx2vaU6hKVFtlZqHl3qaMZF/7fLoBnR3vpbRIoam+G/0yltswgQ6GYuzcP
uRkVX8OKwlUXVirIjhRlncyVczJhKDl4jWpuHQ5F7nvqIVdQsKhvVhF9I8NV/3TiLYoawYbrTL11
qJ677zzdXhZVgM3uOm9RsDc/da13kF5bSWC8Tye+4miN2jsVLOQ+ReJmZei1faJs/geUCiEFFBqS
3sJ0a242G472XaF21JsTIe3KOJU9XNa/p1G7+f+z3L+9qrSJd8hzl74OQMrXIn3ZiqYTmVfZUGy0
igH8nm4mGRHok7bpdJU/qIiVNjlfDikEfQTvbu3l6LYuVTI5XCDbgnKpQwesXMgsZ89Vn1Is6nyB
yt67a8iwTU1e7QpdjS750FL9axn2A6dBKE95PuRK6JAukMWwvoxW9zQkfIOVsVlaAzlOnvKPV37V
D1Srsjt5mb6uK5NSGcGsqhsWjeyJRobMgp21E6fW0Zz9nPVyuuOKBs31GPbfKFY5VJRVvgWQG22p
L+93VeTHyNio3yy+Y7vcdaDfKZzidaQAaeu587SWw2Zs+zVCTflWDv15iFeqZcR7OfR0QX6F0MVx
4lL5GsBkRbkR1FuVqipn9J/BNefQr1Wqq7+MWv5rWIvzVjn0Es+Hiqz/5ZXD7L4011Og/ujn2YP5
1VZRHUpNsL5tnoCOHniCsTUUS/jPrDKlV89yJJsszASRhf4jHow8W4/OXrc56OfYwKAcRjWuPbFZ
pzCmGkgCUWgmHSZSDlcvPzWTEiURndaWvi71Ae7Zd7dXWUa5kitel6WydjHlvrJukYpZ9mlfHKwk
QycQudjVDP78m2pBwqB7X5R5sNazFkaHrnbzJyMxviHimW3LIACn0wXFWTauP7anwb2Tg6mpqm51
cxpKoC2tGomlsauGHYSGr35eUUzo1frC0x3l0grBELIBwV2ewrZkacYHe1nlgbkYXMgno7bj3IAw
OQsG2n4/9yhdkr6IP3c6HJW25X5th4AbXVLCE99Tl9ENbQ9nROF9hSboq1b29ZNpTMmBrZK2huJ5
+JqwPU4N76vJSR2Z2lIFC6trj+bs/pDzeA7g9k3ZycNIxSP5iM7kvhtZV0oydXwyNVv7QkUp2p1A
RPby0VE2GY9CoVNymxJPk7KJKso+1bZCIDx3XJiGy9k5l569kg+hbizk2vJgqfmtetcksXpXNP7n
Ogq0vRzJRjrjxF8M1Madb3ZD181TVxpzhVSl2niv9mzMZ9uPpkWvIio4QzK39vTR3cphplgvvV4s
UWNFE0PQ1phaHPKp6eFJ9pI5zJqF7AaBmzSLm0t1Wx5aag1kOFM+BP7qIvu3MFvbg81xHk+xaAJO
YfJVbQyfnMLuttKB+paP9ElUvNlmTsVhWYcNf+sB9JDshoJ2JxaiFuKGc7o2gsnnOr4GdaTcNLS+
IMQSmGmJim7gc9N4/AwdNEbhpVY4KkbPddZ3rdDuaYDLc1ePjV2b6fqL2vu/vFDfxYdpQBmOfYK7
oJYu+DY7ybaOTfMnDPv7Ju445IOkgcdHf283TnEvD/JTvZoXapCHRzkMtDBcVyrUZG7ivDTjjD5S
Mn+xfbfcpO3I4aPn1J+Evaj06Qsls9Cy8hUmvbOsQEgdCnWMPpluApmx1zx3EyyQWdT/kGY3G8Jt
aYwLK9vZPKMdYO6GqVn0zD+HkzIOQr4Q97V7DQ+BWyEdDnnu+5y/1rlGa8gL5IvbmoHnPDjUQWzr
3BlOSlAMCN4jZWUN2l2HlrmJmC826U3UcTjJpqjzZ2UMnG3SxLZ/ljaoQcDQ6GW9kDMAmUQcT4tV
q3xOdhr5nxLxV7S+qUkq02GTvBdz8Qd05oX0WlH8uWjUbje3mk5Vg5gRhS2ZoNKOqNJ7D5RVYFD6
2ADMvvIYmyRQW/ZsaEo2IXVLEmOr1Im9KeEzg+1a19RVELQ/y5KjfCWt0Amk7oXKit9i7/xfkX3v
hl8OKQB/tQmGjL8cbu5Q/HpbRkZLlfircPyf6//bMjfbVT7+fUZuwazCb5d3E4l3Ewl5aBl9e69W
qD8GZm4sNKWpVpwxFPcojOX3juiBL6CAyb6TFtnMISpy9WA7H0K9tJ14Htpdp7yvMFZTxmXM79Zy
plzadNX+MnGWJU1m1ocoXlgmx8hRGG/m2Aq8hcZ99Vy6w1qTQzkvK9OCdKZqbtSAsnHK/PruFIEI
vb0z+erU+zpc8Od+e3N4bdcfGw4dr2/DVIUImLJCyNl5yDh26jwOSnWrch/SxjPP4F4O0qcKUzE4
EHUYE7sjMZSOtuyGda153kqP2YcveYLzFw1+oQbtXGP4o97ZkPec5CpcFboH1GxufrB/7R5Wl7Pj
Jjs36qxLaxUp99eMFKjWqEB0YDa4xLNpXWTPDWpjH7Tt0zVOTgmG9J/cz+ddxj+Dg29mOPwkdm1j
RAtbrCrjbksJXOjklMXh+pIaXBkRVVmrQWQbh74LKMEry50conWOELBFKZIcuhlUH3X3hGCAe0Rf
wrk2fw2lQ9p6L4425RTGMA+C/TPiIV2gb1M/oDFXP0QxOS+z1Kn4Gqaaj5mGOpOPNhnMXbBdpQNs
HXIo4+TcNmbvYXLAfJ3713pNE7bbsqEWW0P1/GgW/a/G65zjwKaBEniYliim+u0QkuUVQgjQcVpx
U9QbuMvhnIBmsNKqYCVX+NCVy8po6fFhEOGHhjTSrCIehfgmkphlhiZ8G3snSqY5ZBss1NLLIVNX
1zFVqO7pGjV5AQwWdvjtg8eSkwoxH9ZzHr+pE2QbnrJfMWtfOc5UFbK/orGSUkGGmawfhD66dkjG
MjpF1LnCPm8c4izdBJxx7mKHsqq5rKwDOVt7F5jDo2IMVFnDirww5r7d8AA1fUk4RaD+dPqkB3Ai
8A1pN3XaX+25Xc9X+5DpH+wyfgZOco030045o6oIJcsIfdJQVZdaqOumCY/HbTlFh1lo7w4O0gIa
AnqbRojtGjy47PhFhSvpDaBmPfl2wg1KzK3yyb5XlWjXiVikD9yDG/ivUJjOD43dG4umhrUHLrgF
jN3GV0PrkMcI+gg6c5MSV73RF2nsJZc+KtMnFJfuKtjEPwOzyjd20CgQrHnlZ49KZs6PSor90Ggn
4Y9qYnamRLM+Q12NgFCFCNDg1ldTYIcQFJHJr89arXCWlgHPlsEyRjrkUDalQx27H6DIE4SC8+UW
KHuKoHQuhu+35aVZLnKzDWH0pXM+p2Mxb2qjCbRNNdsULSo8rq0QIq2WXEcbtlHCZcVJdRo7g6t4
5sXphgOkbPG/ZoGlig+GZ6yui8j1rkFm0r9pilHvYiOOLrfGLkBRD9PyZoEeKbrAY4lWwhxZzxxJ
Bntpu4XIXlO689LXNGV1c2iTyzROTYOt1WfUHYoXuxplt6hBdsDetDJS8+O7MByO4rqy++rWyXAI
/Kk/eKrzq5E2OZSO2/BDSFwp6eLD+H0ZZfbNpY+s1lJ6b5P/cy1HvLDSluEOzeY91B7zNhqdcFEL
Cq0WZn+oANxyVSqeccxDD+otSbWVQBp1TsjvLCcr4rDXrycVlUvmqAV/lGnWjzIE+oEIZiUEmIKg
tHZj6jjsHmvl8zBoeyrnYONWw5Hkl+AuF/Zqrn4YCUwdURzql7I1D03YbQalP8SNVXwLM7fhLmko
L1FsVquxUYZ7W7WirQO3xtFFemLZpVOJtJ0O+X3bfs0aJ34xSsW5LygkzqF7e/HJxzwXwUG6ZAP1
A5BmtUE3kGj2FQ9NYy7Q3P1eoRX8nBg6909DWcqRhZjRszPyI3OTbjWx1145xsJWouQpCLv+KRmz
eOVmfrtNM7t/UosiPnMFfJVO2YyB/8Vlt3iSI+g4nG1jUrsZqxwLLVnMFYt5TvhrsblJuy0Hweep
a0n4zQV7GEHi08OQDeZEDGE+WTutvq1S2ICiSBm4Cf9W4pHCOFraQOxsgS+9Oaqm/IrMiwPFMqcA
ShaSZRqTe4m0AmV4V7VZci9BWMLXiJH0BXF816ipuphadh2O1ZakCxN1AVa/fHQKs3hkL02xRD7n
WzmUDqOgTjiOnYs0NVZfn/TWeb7Gi0mBIuRSAx560qmP0+Vgtt9iL+iOMoRMhnvXzvbyNkFT26XK
RfLUaOYicdgEJ2XUW1AFp/7ey5S7uA4UHpYAfl6QLOsv2dCQ/1dTilZ8qDy3hkPNAhpF9db3NYMP
0W+WlRWSIhM301RP4DaOkf0RI9lIZyEibmH/b9vUo8I3NhT3Jsq6sF3YCXmmdqEbWU9x5h7HMazu
0Ciplqi0Zt//74iMNcY/1+i0Ck0Sowh2VZK2T82kfPJ5j6dCjOq8C3fzMGpLRTGbJ6MY26ck/aSb
afIoLRYaIygZWsNG+qLJcy7mCE9S0LQPaawDa67MC8+mKHNnff9t4JYdWkr8qXU8Y9N4RrQvEtW+
dFwM7MH1jzW3uZpyXbrj7ClrtwQAieq7Cx3mjNjS3OovE9RL16He2/pL1/vOh+HNK4P/bW7O2d8O
ztts1tuTbDwV5gNuugVUjr9tsqd2MF5wFOyTBckFwHPKkNVVYZZcXY2dQJPGnbPLbGM+zCXs2JKU
vUMBiXuS89xrs7Kb+g6ofq5Hn9XKWEL6GX4DOAkcLHJfdCdGIrEEg5P0ELsa0cUaFP2SwCBDcRM/
k1MWlOur045bZ28H6ltISQOpHv+1aLhEePbcbXsEbFaFNxvPVWg2R9If/UIOdcjB76MmQaSnVrql
Ybxpetk9SV8NwUKiVOFFjrRyKpfuZY64lN/DgeMep0RJlgAAkBeZ7OncV7OxRG4p/OYYzoadkvXW
tyWsIjoMWfakhK+lEAQTAXJmIoRJ6hFGJzmTrXX0ba6sTT451tswDOW2T9ZhAPX3DGK4/ieq0Dmc
Wk15tfvhW23VyZ0cqfpr07XqC5C67oHk2jlNC5S/O59Mpp4GSznU8yHbAgW21+D0PmXUx++r2s5n
UPbKvCtBXespR0OqaKxwhHPqvTdmMGXwMDBspEM2Wpna1zgHwo8jpGHL2/y0IYmC/FHXwADhhxsn
R0VrdDuejOspuXidqnPFTLVHmJqHZVI2Lh/6HCwapzah4zLGZekGxdHuqsq9djO/LI6aa3EE7ZQw
MirfOwN2bg7cCqSGRmDgE3epwhiQxena4Un3hWZ4ZsbfU99fcvTY/czi/t6EjOrzPPGDMY2qvG+9
pNz1g80ZoZbpFyOu1FWokbCHs/urnDS5+xIWoh+ONWSLUM3rl7xHaL12/H5RByiAkx/sYRTlN9dM
Zr1rE7t75kxCaI2BbZfeuggDkjzmd+l0isB74oORLtkgd/6Kfrd3liPDbtyl4Q4gzsTSUBf/61rS
WSmz++daEYInpqF5Z1NMlmvF+nOQZuZKHrv1VpeibhS1v87rPoz7UXGXWQfjUCP21q0O98cMH8wO
rgjrOdViZ1P1ebJuxV67j2uobxWuwL0YqqMxXzi1Ju/LSNFK/WlMHuREuZhjlXsUPAbuefgRCKqo
1sq8o1xLNcZ/f6XgpQwibj1G4F+bQG8toKNhEm26vukW0uP11S+3HF5j1KzR9uA89rfJccmTRQB/
0EKbDC6jNRi3o26jbQaMlVxgyvVVmHxBe66G2hQhy0T3Gp1FgGsVLT7MUOSprvbZUkNgxm3nb4ag
mL4YM9xTv81dBdOuNKvOv5r/iJaL5OJM749oaQ7j+B+vgNt4VN1+x5OTtU1go382p+B7b9fTd0hC
HhUIiF5NPbYorrJUKjdrHn+6eV7ICGgWN0PvUc3phyWA9u7NiLVxaZCBP7ObhHlVVdriLMcduPFB
8EJ5w3e21sh2FebPPCgv6Mq4nwe9Ru2o4lTb4Tx1W8Ozc3CaTjn1vaev52JoniE2H+CVa8bvRW2I
C4/5k4OhLazDiy735uceYAv8JCoYL/GpWTVwj3+xo6F2bs1SfQ5cuGAHy/oVHyEUdYu/2UV8L+J9
h3i5vvxA/4y/vW7AOn/Fy/fzZ/y/rC/ffy3evzMV65EEyrPhWT9Coxu+d7BAz0mKPoy7oJIugvDf
ynccGejf0U//Z4xN5wDJbc+G07J2sAfFG9/1py/wtUHFVitvjg7ncSXsiBdPX2DkWZrv9pxCu6td
xM+u2e84PWkXGYIrx8ZM6nqRZop9rAbDQcCj11fSIxvpuA1lr24MpvzlLuLu0IXjuLvZJ22wOCkL
1SdkneFlyhL9c9k3Ly5Z1Z/w7WaKA99YNw+7EY2a5QgNyyYtvRpqPxr0tOqTHMqebJSBdHlgtg1M
KNySFEq0yrk9yyYpvfYciUYOfWu0llC8tKubrTY7zrHlOFDmeGOYwbyQ8+QU6ZhKWGWp6ayh93fU
z/1sIPVWBy+Fa0WnfnC0q32KoTgZUxs5TRVFEp4NzEs/QP+SpNmhcjpU1FPQXFsvR7gb7nblxEEv
dXMOpcizIfjv8vlpjHi88Qoet5zpCXWQ+clFu4CS0h7xRWGj7GZC2JUNR2RT5mfr9xS3TU/t6EGB
CywD5mOvrpbB6FJRkOoX6bUjUWcFSmytGeH81EHEJZ6G2Uy2S0M1vE9xOL1p8BL+TJN7BybDYGHb
4CNmUScIrf66S9m36AWwg17tvuhUuA1blOfCCxRQ4hHTGJDyhYlr3KlOCDJAg9hNrcqDHI0cjdzJ
XnXX9NV47SvcY1eWnvKZjQCBqOGnaigLKD2vqEw813k5Ftu6n9gyQ6i3JDk5ni3KtnK4oGD6Mfpv
flMsx3Iy4bstlXWgZtEh0Yb5sbFiKGchltuNquWt3TZsNu6IYqymBONrmwjCxzYP93rcja+TG2sL
HgBzdBjwzlXCHQUBPDOLRlRKKu4Y7w0ikL+GPB/FB8Wr4KOHC+hCGVT/0jjdkr0IWZNY47KRBGji
iCF19pDe9fkqHg3+S4Yj2DULsMQcwa/tstE/lYrQEG8S746EW300QZegDaX01EuG4YbF20XVUh2R
u67+IBs293eGqkFlGMBddrVDO2Aq5X0DcvuhSClMifQZ2u3fU8yoGjg3DD/dTDMknTvV4ED7tgx5
UoRtuDNepzYQUy7TuctXmo8Qcg0Y55zMuvEGFX8VqO1bYenBxYXMcyHNaqKjoGHanzRYLcn3uxsk
2MFNJRworhRdwJXVfF8ntaesurjmGanIzc3ca9mdmwT5tcmQOkEYGgpsGyjKpQBZuVUNdNisppvu
sqC3qb7RnC9QNG9KMyh+FEP7qai18dV01GGt6HFzQuFtOBVtUa0GvWuf+yrzV6TIo12jRfMr5wvA
aIKa4otBm15Dt/uigDWhTJCRGljsb7Lhycxb81kFO8Wfd37NUea5D2fvUQZV4itDzYO2cCKYlvW8
2yrqmGwqE/4+al/GF6P3Tgr33a+2Cw+mMQLOiSJUJynJhJduHNqv1UQJXeGk7sMIs9hx0MABTCC1
v1YcvhmeU77BvJ/uAieItk1rtZ9FykgGoNILB+6U94e61/UnPapeO85dtwFnAbtaEL+2nqY9C8TR
Jqmd6ICML0WQkFktEfvSv43Kz0pXpn8AlHL1o178MfScaGeUkbFzG199aAO4vSEem/8BPwSBlvK9
DtwU3E2j3wcOstVN7yA5C9QhL5r46AkGadn406yewP5km0lAK262a8+FZNpt+UJdPZYIDDU+Yscw
MTrv6/DZ2AihIq9Wlfl4CGaHo8W/u3IsG900x4NKGcn/DlJbRSXtHAzjwYorVgHAGIIRgipBBWRm
RFp/CerIeijrsb+Pva+xaSCrnmZhfgom/1H6HK+1HsKyV3d1DiZ1oKQgXiZWaK77wtbIYYlxAMvs
kktzAe0b4Z4Jx2PpbrMKlr+p1LXdXP8PYefVHDeStem/8sVcL2KBhN/Y2YvyjlVFK5I3CKnFhvce
v34fZPWIkmaipy/QyJMJlFgmkXnOayhJQ2a3WQdrVHzqCfw3BpZde63rENi/2p9lC8Hb9lpYDhnm
LBZrGZOHWU8BrwLtjJEJt5KxxhOvqaY0h9sI81Wk/oEMxYSWaAd3KwdrgXfMjH8shX1P9T66JKqL
yUzg3Kd6ad9nqdkc8NQOF7Lp24O44KZICq9zpq+11h8GAdJFceNp1yiGsWHRob4BQET+VNnXg3JP
5qm7H+wyPjimcBe+5/9pFPG85Js9rM1Hq2Rt0lA3WwwoKD+LOEpWtVfWvH6CEQAowTu7ZsFi21DW
1bRyjm2g1lRs8+7izXYFSMSOj20LSnA0lPTV97Fttm2E6iwLdQF43veFV8ffcPHzF11qYOzRI6kW
O7XADCICmmF36RNysXhhtZF935L4W48D8ENo49qmKWvYGAAPdlYm9GPHonfvd7yNjjrPEarV7Iyp
j++gfzMVWUN8wWqRxyK7gPtxNjMp/WJ6xN5MJT2CIdtgOybaK4P2in9CDOOQH7WNkG0T2OV3Qx33
RTaL8HsmjOF2wuIgDcaF1Wn282Rhjxu2FZtqv4IhLeKVW/vVKwgknCH0HPFh3a5ei2TBXsh/HVUr
PyElkizlqMSG860nDrYj80VIvqycJEMWVdTd2ay9it+0VWGFWiovTuBCinTJTuSiezR9ZamOp8A8
d0kR4lkzZAeBhdIfepF9N1UzelM14Ith5OArq1nUXZNkAihrIXWR+tVZ2vUIRPttyykLfaH2dXdx
ZhqZZNJKxi1YzA45/O7Bmem4MtTHPuosSScOrpMUjxPcxQMm092irOJuN4CJ22CPpF7iJgzRr9DO
sgVSFmDKfEC5sNnG6BPzhPSNaF3qvVgoRWo9IMciFuNgee9dW15wgXD8BY9aaxa05VXvwiyGOVJm
4SbTc56UvR4rgKMSPF1FZEPMaOw70lT6tPIhXLFObE+3Ztl5YtOYCDI5lKX5GKJo48Saqh7UuMZn
C5nRRSK88k4e0rl4U/HOD7dgnO1QrzFOslNNDdRHyJGtSxMzj8QBFdIYfnRO9HRjKUjfj+DA+Bnn
xjXqXP0a5F15hmCIquu/QvV81qAw6Q2jffyMD7FiLK26KzZaGPvoRGPYubvdjhkR7M5o3m4lb4zl
aHuqq/5PrZ7Q1h+C/CM9173TfCix2S4MpxwfnWpy+UuN/sDO1l31Tf6NFYCFiwYl5E7NAiphUOxk
87Pj1qR4Fbt1dvdbfDBadRWhq72Swz4PeU4Kw8iuMmI4aeGshlFrl8Jws/XgHVThdw/yEDi8tZ7o
1L1solSuofiLEs9Qdw8K38IHZC6zre84uMvPV8kYapqw17XIPchxfQPxJZ68ze2CeVgugmxTT964
klf1ldE9VJX6giVpfpKhwcFrtqujs7wI7F6O20iwK6hQnLWeRNyo4VypVz3JWGT5mT3Fm+Kn/saw
dP9AWll70CbkXeWIwa6/kd1SH2vVqfaVWfcbr8ErWM2jfZ0Xpo7Ji/DOZQPfv3XNE6okSLjiJbAy
jVmkCmvCFTKw1Z68pfNq8XAJC9t4CUItOvVg0JaFZzmvelAzFapVxC47N19MD/uT1AmWTQ5iXtOc
eF+nunYCnxZuoyjqL3nTFGvURtUHsvXW0qjr6KUsQw19mRRdemt8VzCE+KPuon0R6zrPNmfcht7k
wSvh0AZMzm42CnY3ZOMtD2H9ZHzzzMRZNpM7Hcu4s5/DxFoHxUQc/ZWtNqGbamb68JYJstIdsq4e
mQhcyHVKIPPlYw4sLCiG4tIWU3XvBf1XeXnhCGuVmsiyC6rXcZjekWzW964L1Lwthu6s23a2DnDb
fTJLzYTCmoVfawv3aLnlqfp92PXWn4gcPJtWnL+FeV4u1VoTD9kw+ht5x56tx+2ONrqtZyXtMZ8a
rPypHAYTaL8WfjWD7k7Egk0Ud8xAVXzXqHiNf8zeM7oInDcr1Pk8eks/6WlgPAY9MIw+sd96HSiL
gvrA3kBF+lH1E3aRCBRMhZph6JXdUHR+ZrRHZo52KVF0oFrb5Zh985wyxIDKc5aVVomd79LsuwSx
pL7HNZl8DRjqxtiGChbhsneI2aEFQLKXslcvIbXbUAvx9jOPiiucFZrF/rckWPPw176VrdZg2pWq
JzOsk8uoGNlMVRueZoRZkYt9VVvjM3v94uCLKFhLYNmv8XCOSyDar/GC9cJ/isvxylBUVCRTc6cm
kb9JXS3Agl6PnoNOV7ZtjP6B7UXxcy+U4mAJzC9lb64lCvuOkSfS3Ou6Ajf1IbmbtLmI09TfJNzD
ULrk0PfIFHyiP2SMeifl+B/oD2UwkoOMSYCI7KhN6gI14FBbR+jYxaHtzpl0yshKJN5Kh5m9FhaW
J8Vbg+P1SzUL6JMEROFsHpp8mPGmzUE1ykyBMbbGWZ6J+QxB/8ugTMlBhj7jeWY12/7HVbKDgvhf
l3qN+dNVIpi+V1Nt7ISmRZc2je1VDt1nZRaorMuYPPhQG3aicHG1gsRzqauuZYEL9w+el7Hsprjj
L/xxCe5gW7dsneNtnLyX50GabGbiyk9BRfWslT2Bd2jNOlRWnZFXuwqh20Xi1gGGm/MrxLyCvLe8
z+3q+RWMorNXqaeRd9Jb996aNJh22lB9d/WPIo+Gb2aR6UvehvRCadk8BBiEbQR2u5dAi0080mp7
raQuO0uty14stYOdU4p2N8zNzKyQXo6d6iB7EXPogDIF/WlUw+zFbNN3N+qtM5zu7MWI2Mrzqzo0
AV8bNeFV60kt3sDwIW8UGNE5Utz0EebQRcZNJ89BaEAannBUerP7YjW6VvaC7btxLPrwr8u9FImx
EBX1s24l//FyH1DLmzXlt8sRYTeOvu2KpZ3qoDH00FvGLtmeWB/ZCzht9KVuX11EjZ6bqlaufkIh
PXWiL60eOAdSPA2eNkX8ZWDXulHtGrQUn8nCVax6K0YPhzm9Cs5Dgzv7gD70rh6xSFL8sVs1QWG+
TKH1Z5HgTlEm91CTWWLPJAz4GovIys+Obgwn6bQr/XjnEN937DjMf1n0/ghVJZ6FfRp5QFirdl8l
5UOEOrW6hRPQ/NTEO6bdYxX1ULZqfg7iCoah56Yr3TBQQJwPadq+J8il7MeuxDhwbKL0oqE4voxs
u93Iphynzh3pKCgiVnp2u0E1VCtXT0Dhdfr4NHhkESK9fsWBsKRCPpor0EhzQgHBbTS5k7uBh9qL
2SSL2IybV0O31IM3OMpSXuX7ol2mJjbRsld9HZH3eyXREp7SBCc1ON4Nq/coXY21VxzqULVWpDWD
TZfwBEdjoLPgMbIDs43baY5Qdw0g9wR+iCxJR/U/Dup0r88yOSvW3s6i6Sue72iULck+Rs9OE4PM
wiv1I61B6nnW9wgYAmlje3rUM2xoh8Hwj4YJnw2piHCt2HDuzSrHr2gi3Uw1HX1E81vPLExp0Efa
EtuE7eAV9h7utnWuQ7dcuWMiXithXuQLGWGwi+FCYg3Hg7RQJ6AGuRdd5JlVl98VJbApBP4SL6vG
xcAed/GU1OduUNhwdqrZnTqr7k/yrM2iv87s3lSOaghUnAGf4d+G4o7e33rbbtZVsQoSkzFls7gN
0p2LldWtbNbzAd2VInqVncUMF8nDxZg4yZMsftmK8ZWlUnYnu/APyFYCf4ut7GQJktzuVYauckgH
yslBLPwrJnbmCqMmoE0hbHYZ8+Yz8u5rRRWUi3EpvMVLT9S7jurtQo74vCAJkZZy7aEEpfmvm4Qp
/xQnRORnfhkZl1fFnWOs3Bg7ctnx0915QeMSRmpxz1aifa4z5y4cO5Agc8vR0mdFDd2zbNl1/t1L
Z02OMe2ebRzd8ZosppM5NwvwzIvScHqgE1ypIlqzFL7bHdp66p7jLhiXKT55e3ktGW+sJSNj2slr
B5UJe+wDY3v7N2gojHgdrgnyWoci16bV1WQje/vYM4E+zv56JRacVWphodj1xYtnRbtJFfa7ZSjW
KgH8AHkoKJ7gD15vcVQ5VjH7+ZM6ZM2DY4ivMi7vE4416pxuM12tDO5110zO+9AaGrNtU12CMHbP
ljAt0hAaGoJNOqzqAVvJ0gn6KyzM/qrM9PyKx+SkukDOfsRNYQYrCpcmKzRGyA7f1DCryFBgmUN+
oSouwq7jJcOs5ChjqRFHC2ZMc1Xumwjwt8Yqfl26YtzHFDaf+ny6b6oen6CGXOBo192TZUNGxCHg
1M+tWyhAzaRCc1a2IvhqeJkn/VE2Ry/K1n4SjBsvBoPotK21ySRzRw28dlHMp5jHb4yqC+YlDLF2
Zvdo4HqLVRMFgHBmHK42xdvUnQ5ZYStvDVOqmbIiZ2u9Q2SUbxeIyLcmdXeYqOXPPCTqIwqxs8Mu
cTSC/hhxvVG1R7PP8mA1XoOy1I4hy+yjDk/GacmQCybthdkP1UOmZO4uGKNhO0TJ+JSK4Q9S/9Yf
kcU8gl7Cl7wwko0D8uJAMj28IoGLnIwVW3842YOlDu23RmDxa3tWcnY1QAF1DepVsVPjiDZCvfBY
9zDN0ZQHL+6N45yYAe4/B386dWVUb8t0Q30Yzce5vzG1eOnOW02W90sMCbwT+WvDWfW2Gq5CRbFX
bdrYZxy8W/Y8Eb+WoCh3na7b4Gvo8M0awGhnDpAUmax3MkhFy7l1m0EA2cS1usWAUteq1dA7UXVr
esA719zOxlJYeI1Nymw8fGDuUmHTEE0PvsuGE5GVs2zJC6geqqth3qqqStGmLGzbZZnU1VUO8XiG
7adcsxY6asAP5nzwBeIbfha7e9nUOz85B+oOxvMVyj1p/erFRH3BX0Ccf1D5J78FfhxjlxTmjyrc
lbWaYjFQoMqyt70p2LNb8s+JG+KHRO7lMfBLZcEPv3nvyuSvOwpqIP+6Y41u1tadMnWNVajYGVqM
pkVVea8IMX9Ull5dA5gE2D26LzI86irplXRyt848qrD1rSlC7Ynd9oTpuzD5rIl36OOuBrDcB5yp
6tcsXcn/h8mpHyydLS90Ojsv4GInw89N3C2VBUUoa5mOE0ZLvVGdIgXC6WacT7vZCkgeaq208Q5h
TIEASrOQwc8xOsq9W7NI1WWYkXaUzsCaGHdZQ6Eq4je5MMFoPo92IqgDTfCA/dxf91XjvDTW/A3K
v2As5p79Pvzz1gK0uatZ7a0Co82/jGXaMLV62d73lHDleF63UUpw18LFqSvteFJ5fbflK5u/Zoie
tHPi1oACs4qLGPtPhGjvTd+OF1ibTV9bkKQ8wdLkXsRxQvnUh634Q6pRnknBxZsq462HjTarXG/z
Oa6L+nQZWqm+zPDm69usv47zISkd8uh+8dGmaIDIlozrfgiLtBxZi6K/fBvmJlV5KcxXOeoz3Iws
cEyRp7vPjrIggRXZABjl3eTr1WqngXfVs/hr0ftrg6nhnNQDPlftGD5kYHmWwgKFOlYAGPogL981
rXnB9DL8yHSqoaJl1nW1bdZqBVtAwz8Ip8ZUSjE/9DHQX91yDMjgpMOT6ONhlRWlce2QgNmIOqrv
WgGjRPTGTOjsu9UnXr4LhnbpFC4UPQpmVFj6oL6T3TV8UJxh+o+aDeK2JB2MFE8eYxOX30+thY+O
BowrUwpy77HA/A2jST7tsDm04PFeYebJ4RF5ln3c1cGyqvt8xyyF7GIdGatgnnDloWmiIri1Y7PK
qoVewyT/x//87//3f/8Y/o//kV9Jpfh59j9Zm17zMGvqf/7Dcv7xP8UtvP/+z38YtsZqk/qwq6uu
sE3NUOn/4+tDCOjwn//Q/pfDyrj3cLT9lmisboaM+UkeTAdpRaHUez+vhjvF1I1+peXacKfl0bl2
s2b/OVbG1UI880Uld+94fC5mqUI8G+wnPFGSHQXkZCWbrWaKY4X5Dm85vSATvIvuRSfZ6mvPfoL2
Dt7o1quzskTy8iI7cjFArSpzdM0chLqMLlm3jV68+k7o7J0paVayidZgtqycNDoNRlG8tisQ1elr
rFMMSiYtWcpBatx1K5dU6N7IwufMyc5TM1RXzfCKnevn3ULTc+jjMpiVDnS1wDvJFinV6lppyrjO
ajdeOWVaXXO7+/r3n4t833//XBxkPh3H0IRj2+LXz2UsUEMhNdt8a1DOAVOX3xdj1d33Sv4sTeH1
DExRNpnWRlrMR536Ikexm0jYTLMj8LXso5g5M/JgdlqLp0/8ATSvuucjJx7F7eHHKHPOlPwIqb5l
oMqrtsvCj4aXBN2KyaNcIFtggyGjhC9Bk7QP2eRA5mWMr3j1OTINsiLXv38zLPvfvqS25gjh6o4m
NEdX5y/xT19SAehx6tgqfpuqutloRptuDNaGe9KYyXPU5xfHiNSvmZNSYGnNkHx2EF0CN1EWsqNw
jGe0db1H6MbRoUvdcR0PJTZ7VfOI+SiWlVMSPHRNlOxvzWAuHcj6gUpCdtsqEcYzQdLCwfzRI2sM
I3rucY9V2WfFQZ4JRbfvPq+VV33e9KfBXC9fV474jHsDcFakA/m+A+U4FtnoH22Y5vmtHejYWPJu
bWWvNQ/5HIdAXnC7wpVXfHYnUZpZS0zn/f8yiwgxTxO/fl1d3dZ0U9jz5tnRrV8/oVrVavTMIXd3
Slhu+lR1cQ9C/8dxIVSSZmBfijXaOfKq7lQ0LiT9Lm9e7VqERz3psvvQjLJ7LcH9M+ldYy9jt0MH
88MPCgxJ53EyhrhtSu6ia7ey2Y5Wdt8XwiGJmjSbUb645xUUdfOyW0MJ8ZDBgKYcG3rWLIZKQZdZ
jzktQdSTInXqZWxrxclNCngwP502CA7vosm7emoN2j3KeMf7xNzx27RO01DG26HXw0seJWINbLS/
j/hFrDBijJ/8jhQVu3TvRSl6KGbDpLwlQfBNUQGfK8I5oTc9PcHFeqgMrdlNAKNIc7bxVZDrvMoz
uDLfuQHKjD9CeYPIYdSkL4Y7Dc7tgqL0YWam4EI/r286aIUeabhQ4deYz4Jvk5WX8VfSKhCTbUSW
fLW0l4bZ4/MrTGi/81lsT0i1y9N6Ct1bUDYBmhuH5k8zpvbrL8Fqx3M6MFm7TQCEWR78eGc4o7Kn
uBmjYK3U+lJzAiwAINGfkMD3TonSdEfyzRDgacm45VesoX86BdS8Ro19OnyOyV0WbSvZtoT1LTL8
euvlzT5Ui+A5UNtiZZJ7P+WT4Zxd6sNLfU52t+lsKJmYrzxi8g3VQ2OPITf1Ua+lXllZ4w2mL5H5
g+dj0edA5ZyB/GPnkmetgRvJTsC30aWv4Pub3lQsjSodF6MaYX81D9YblzJrFr6D8W5Ok9urZ9CS
fx2yDAMa9rr2ln3qJBZ1l6rnSAOWh2z7Ro6ztA91bIKL3cTO3ZhhzT54VvDu9rA+4tFku9HV5tUe
0HFzcz18r7oc4pHnJOBjDOWRMtPZ6DzvmZxMt3CjAzWi8ax4leqvO7wjKWsCI3PL4qIr8AaQpMU6
O53Ko4xlYDnRutSKC5mK575AO6JiB+qv2eKR2AHbuRsRKfbXhcmiTcnARcjr5CXyzA0iiDQJf83n
vSYHQfiEH8s6CRLe2Ahs2dqYvGBls1xea43gyY1q/BmWQ340vcq61LawLmMEmu7vnxyG/vu8pOtC
1QxXU3VDg8Ft/DovDZWXNn5vm18Hz1vrs4+CNh/IvLVs+zkzEbfzwKb9K1g6Q7CqKI//FJOjW9Bh
xzhXDNRG5qtlW54FA7Ly6pRSfJp0pAWbdkP2O2ELacXnKmDak4duyCL8MuQ5sgqqihAPo2Tbr1xY
RX53lNfI+G0IEKJn9Kx8FHVqTV3kZgafTcfo+u/fJ7mc+GX+1i1bdx3TclxNGI5cJv70hDXLCHdj
xSq+KkaULW2yQtu8LPAWBcj01pko2KFr95I7Tnskn4x+wRx3IpQS1cKcLsmkeFffNL73hTXiU8v+
heVEfTDFoH6JymIh44GnhzuyocVGNrUMi1AQHE9k7fSTEQzV7balVrAgb9T0PJlBukmE1mO8kIQb
4fgOc29sf+mRN4pnUOxv8dRfGkWbv/tj7Kx7jIH2CbqLX0I1vwGMI7RKb3HczNsvCflkCfT9bXxG
XAKG3VCJ0HE4hpWTP851yVWRhcZGNpWxyS+wUncx+a4C4WUBwzvo8n3U5sUjBtlUWJr6YxwVbf33
n5bzb+shnrU2hTCTz8sUlDF+/VZXZa07VDGDr13Q4gSt5V8mq/buo7S0z31e9YvGbPu3oQ3AD/iu
BVvZ0Z7RyNlgid2/md2QbJ1WhFvTSJt1HYB00cGXHLX54FBZO8qmPJOxwBTUamz7EIk4u7LeQdJF
5WdT4oV8RSwQu9iByaUv1eLkaWN/KjDLeG5G8xJU0XRBlCh/doX5Qb2juZOtYE5SNkVQH2UzbcN+
Wbl2v6/mK0ufrZo/6fZW9obgxtd6WtUb3xXpIZghZ2Ag21M384msWTu+XTZ1X59A7QG1lBHZ9zmq
7AUy4g67haxGaaqN+u9M+tZc30uFRX2M3OYDz7FiF0c1yZREJYURqwzV424eWjf+zvYgZ9buaN/Z
SLlNC9PI7bu8Ms5Vbo77cu6QvTKuNZb9Xz54+cH+/DMV5ChNTbV11WCzpv2+EO6Rou5619ffR+FX
q9wqQNSaSn87xHzhUSNxX/IqsjZsKaI7q3Ss+3RCeNdGYFG2qIMnF7MzgIOyBZ5Npbp17hnhIqvB
1Yw9UmbygFZUdnZs5n6/MRQWo3iOO6hOkWoZzh1L4v3ff6n/baoWpq7yddZVmLC6rmu/LSFjwywd
XYu0d1vzvtSQmu8aZpmfDkOPOh98R42F3GQvUsSl70CN9Csj89xrmYp8E7O9x0gJDVIzy71D6YTW
QQVCs+uSabrzuqHaFFgzX6Gf9YteH5tjEWrk4o2i3gG6BiWUTGvHS729AX7vIM8KNepuZ9mPs//U
+xn7HEdhLf4vj7R/+/EL07WEoxmObrrz5v23RxoLuIk9+1i9R2n6kWUX0vPe3RBF1jmcsTwSn2OK
NF6heGSuPmPyLG4dcdIw2LpdUKJRs5Cn0TSDiPVy3MgbyMGyAyWbOfvhHUeK1uNfUO8OhYEyGAO0
Vpz+7gb/lqfqUM9STWOy7smBgjuAMCoA9MANE/XFljomc8wOW+3uNgTU162pz0N8NFcWaM2OyMDW
2bWq0yfhmMZBmg3hRJxdfdVsdiYiuhCwaMqDHJun8W1sCt7fWZhl0O58Zdj0kaih+zqttmiH8g6k
vPMeqAn29A5gPDIkNptY89VofPfd6u1mCXMBdRGtd65VghirmDsQGyIdnAfZBWSNfykmD9HNuSMb
WeM13ogZuBnkd+2gzukhOqKp+GIAiPz7n4ktfwe/zAEWaxoXYKttO4AQ9d8zA0hWJhpatu/WAHK8
rEOSX7gLrCOlt19Kw+tXZl1bu2BuKj0YblVvsjvZy6Mb916ywmNhmk8ZS0wZHi2wUzzcvqEGar+0
GvgPJzfUpex0BTYsHj8VDnOvk98Hff+EO1F5NkvTvjP9UCxblJW/AXOHUaWPr1NdgPrDNWWfhX7x
VCnVFzmgU7J6YbVjc4/cY3wM/ClZJ96gfG3ChRyQi8xdFW4wHr0ic/GJ93j0z7fGT++JfYD1xCpG
3w26ghuZJF46qUXaz+/5fJE52qpaVN+P8wH6z1+xKjOqe3lAKuXnmBz8ea0SdfVt3GdMRCglsab4
5V6/37+0QQWxnRRUzx9tWz0HcELeEh17obgcsn1eK/ZrH6EbX9tvXQOHLunUCrUmz3qzS+zAoSyy
gO/AlWAwgsgZceiVUBPqzLp22YDmdQI11HXLfVdQ+EMoJOFnovvYRUP3j6DPVWN/ZOHRBy9u3jw6
AuyLyOsXF4LA3WQ0ziNwNn3du4i7hbgRP45+1WFzh+9RhHTFkoULCPOhvcixw4SDV1IpHqxVxvoa
xbAqn5KF7L0d8mZpuNF0n7BxPJmDpm/FD6EUqXfym/zJp8gKRtrTFivm62dIXvDb9b81f7tdC6Nv
VZrCWshrpczK5/1SLMcOaoGlUW43667P9atZaA0FDl5Wn8+GOSZ71cIVt7O/H5ejGb5xVWps3oxx
tyTcXZ76ufest5Zx6yA3rZ1ciZCXvc48Wp4Vgw84hXExNaJJhwQxsRYDRa1G9/KQew1iBl6YLmc0
zS3WmMa0t7MZLjyPa+eD2rTwW2Jx+bw0slvlLKZ22UejWKNu9Gw47nhvq1O91Pqu3sqmPAyZ1i76
zkn3XVNM9zKmpcCDFUhPsiXjxejuc6cY7z5DrRmhn99G10w3m6uZfXgapeI6wdGIVOv4iq3XB/VG
/+oqmvEwaMG5Ge3h1SwtHTQN6k04pPw8qo+ZaaBWnse0AJcPY3AZjXpaLhP/7CFt9uCqyvBY+xHZ
BkqGW7+bhkdRjvpp5h86bpeV5CfxgALnAlKQsV2uOJBReDhp8aPgGYEu/3jPdrl4VIe0XVtaL9ay
ObpxeJ+N5VK2biPGUlsavlC2MJZJMfrkEhD2squN7hn6MRQdq78+22ETae9Mw+rrveyQh6QH9rlx
TX3WsuqrhRwtexpbvQuSonzQXMSzy8bs72Lb0c5eCyAJEGn5LUGALEXW8Uueptk2Q09xZ6p58Yz1
170c8B4K3z4Edq2EqNHB63Ab425wnIHc0zhcoMCmZ8gAi9sIjZXMUYmN0+cIOcwvMlzUrAZksqE6
LJYrhyxCgDX5YA7ze5ZUR81HRD5IaSZW4+2zrNfXqDWUKGuS0LEHL/2mI6BTxtbwHaMigMVYaj50
k488TtpYOy9SR+Zex74NSfjNuZb9h0VRWbIrrlmWjnuexymKFV9amF6Y9A0IANb5Xwd3bn7GitTg
Y5yJlhsQbu4ioJb7ilXfUioHpJWN7p4KEDMqc/sSqDyWpWLANCYPdlqKU9HzLk9Fj+Izqo3vkzNT
ljRlOKcqKT0DMxFhsEkF+b0sGq18hzcE+ihwc7g0bfsGNddKsvJ9AuS/9eqp2MpmIg7F4AEPG8Zy
N41GvZEXIwm5zOG5fekVBXknLx7XMh7U4a6JNPO5mNTukPSGuZK30Sr7rCakC72sRzqgRXcyMS0D
tqA3vBnYGC9KWxoUTeM9Ru7vMq75YLfBd0tjg+E1Ho7BPFw0irpzMexby1GFal6M2qLkCwL6TrcK
BcXOfngbzQYJgHIR47e27GPHfLbU1l4MTT29Nn4d4/YUjl/NyIe3XonvepTtKJP4gDCVP3O4kREJ
nUvJjj1YUObe9HlafcR+eq8MnX4/+WEGY9ocrhmw+SWECW8Tx2LW9lVabzeKJmetNwT12ouSRYV+
4sU1lcxb6BoMwYq3dBNnPir50ZsIVJcdVlkpd16vKXeDjQ5YLMqjDH3G5Znaez1/FAvO3zqMQFfW
Ey+2rQYLh64pvjhJiGyPoXjPY6YnIJpd5ermhX/PDsdZ6FA4qMQSs/w+O5siuKdEeYpUvT/qg2Zc
1MY3L/iFxLMs21qG5CEFaINNy9AeKEWSwW5ZMriqFjz3MYBboC8xKJI2fEapw77EXcl8RaflxcOj
r3/kZRg+F6qoVs6Y4nnkDs3dMB8KESHvkFU71cuaO9WxOcxnslMOKw29WJqQ+NYy9tu4MhmwvbSe
IO1op0qo07F30xIDnTp6mgbK4D7gi48Q34zG8D46MwgXHtJT1Fv9ae2DGLtdBIGv3ESJtjCBSh9t
gXCsBiOtQ7BS73aK0VxvTVTljdNYow6zsNcGfLvnJsPAoCr4mURmWj2XEAXXGIMFW8e3yudMR86S
Wd3GLYamKA2MRJ0c0cu5Gdq2vQvQkl7KptN25YEFZnRroqjoHuElgj+aB6eTpd6Jwv+eiCcvntSv
QMH/iIBovg116S38yrSfkkrUq9yxgnvYf/km6gf1blDKgST/qB6SkQ8psQokVvDzWVqqaK8wbOOd
yn97SxubM6Q8c+VXo8Ymu/uuaUH/Jz8NpUqSPyNWdosYa4SXMhyDdVUAEf7TyUS6iq2EX4AaWe6p
L8UOm0V+AIVhvWRlph8Kbxyvc6tsCt4pP8ieQQEnC0XTJ0RM1fTZ9g0g0b5SHWSvq2VoLqJrDySe
XtENPSp37rSRTarG0bYnobeexix9Ro/KWKStEp/cvA4uQmh/Mhl2X8IgzXcFPJu1hTDlFz93NdJ+
hYoqC71uF5xE0OQPTcYMYvoI28xhuzSqI2xmOaF2Xxr0btfFUKtb2cuX5f9zdl69cWvptv0rB/3O
vkyLATjnPJCVk6IV/EJYssScM3/9HaTc7W254X1xAaNQTFVyFYtc6/vmHBPKfVIl6LN4yb5fVciU
HnQweldmr//lfTEFpuvlGK0dNirxjIbc1bckjuVIk0siu2IjvPigFldWldaP4NIfcSZxfka9S8fb
frEmD6HWfJDAe7IdAkFU+HxQYKHU0og1fpyC5OMgw+pdqyqsF79PAVSYUX3rz++UqsFf3wkRXP2Y
Vf6jIfnSW1p2f3knXL27STIcrqUClejcjF9a9MtDlTabv5nkzbWOfGnWf3TlaaOpumxQOEOA9Hud
p828IpBk/BRmFGiAP9v4qFaZ+pCq0fPkR/UV4D/1IdBiFKx1dT+UDH360VstO+HFJtYYqfXHIUEz
HiIdVdGyOAsmt1DoNL44XsIapH4Fm0TbLa8IIhKVRRHTpJu3jmF0FRNBc60wKz9Q/Qkvee5luyAh
Z4HRGuAPMYUn305yJ4iYUubhgLs0HUjGSoz7ZQ9/eIT51t0t2wNiR3jv5rIshQq3onSUk8NoBw9W
bRsAUzRm47Kx9SpNmoWE1glvKfagebGWsmgXx1GE3ohFOykH8Jq2uVsW9cbAGVo06jGwxjsuxA+q
ZWS3ZtxltzFTDpSYdDK6gt+C60f8eMMsPS5bUYy05z9/g4r2ufMwd0JtWxbUagxcQuJTOSsyuZqU
tdUzwxvGLQXCSaN7O3Fh9FLgWA1h2tG5FbJ+NKqMk4r/K0Y7j0azMYprL3tRZSu6Lao8vi0Jsd5b
sWhoI0YYy21YojJg4m0th9J6zIvuSe64Mbep1lz5tQVtpZj2iaR2T1PXT7tJIOMMgMM9lRrkjYkS
2MXQSchBH/5xOPaQZm/V/HT6+dWKFoesbRnluSee5GFEnr0cXhdTfijoohPAxW7lLKfI9LQ6pahP
H60f72nbdXy07Ex3l718AdBP4ep4XF4DJhJNzXElWdHgDlQCr1UIc9cF4Qs+l7fLz1W2QBOjDUDb
lnXLg0cUz0aHrvtxKDhn5aSXxqNMiO7JJ19xl2spvLf52c91/+nZn/czI/vH69n/fvbpVeLQFluk
0/Ra5Zu6k7xtFIShywRtmmdp042SBslGtF2++rnOV9pp1bWKtl4OWzZ0ulq6emp225/rTGEBTBvV
ciP66Ts6cPCYtSL45fnyXmiUsSbRQ6quQ+sW/nvuGlnQPquduEc/FiDCkdaswMAkW+VFK7v665/P
798a/prGHIG2moELnbLtsv0vDaPMYJITqk3wDKgmjA+Guau17B6DV/NmWO1WjLXyVfYt4QaqqV2V
MPX3VTAZW8z++SmHfu/kCAcdFFac5PODBNZ/ZcQoQZdFtW4uf/6Ttc9dE820halR3DQ0S7d08alw
ZiiyHwZ0pb5O47CK7KlGIsKDnhRkPptms2OaHDu97P1YJw8mEd/k2TlqqnfPZlYfsfYhN1ewWNFG
wDyVpv2zj17fSUUqn3uYYXfSmF4Zqdw/FxVfkEqkzC4NVtimCz9Tz2NTUdocdPK184SbvGFbCrGJ
bFmeLQ/LjigVenKrwvxvpBqa9enCxH/cMg0gyoap0xWlz/hr8wgXPUqMbI4fMLhgiqTMT/Rn/DnI
m6fm/JCqfn7yCjznFLD3n9Yvi8seP/dd1iUih9Wa6GT9zS/yab+fiz+PzW2MO7iaIpiwen+rATc/
BsJ+xjhADaTWRwIaTF9sLL1m67wLTlB3wDl/vaxCrTXsuZJOsGnZuLxILxPjVFuhvgNHN9zKRdkD
07gWUc5LSh3npl+1UFvmA5YXkbwycJBP+MflRXCYjZeY6Lhlo6jbeO0Vvb40So4JNUKGnMgY4vlh
edbUeu6AWW7XnzZkKax2Z9nR4Kfiqgog2aotTHB68eQGWtjdm4kxXvhAbtu0g+41P5TDM46p+O5j
u0FplEFyfVq2IWJRs6w55QmZN0bZwHL1A4XMBk0+JUr549mybnmI562fdl7WLVvrRjf3wodO009+
cZTtluLDmNwIpSioi//rYdk4WQDvN7k+Fsdl+edmOQJpTNNgoElrk7crTdJGm++8yvwgo1+JlDa9
WPN9GBlNfJ6a7Kr/uA0jkt8Q1tqiU5i3zmk+IDgzOomoKpYX6cpUvhHtZtm27BWmU7WHujoyUJnv
5f/pXZVu3Iee/uNdo3SQXWsQSDbSaYKgS0BjAnLvuUbxgyutsK8wblpXy2KvjtKz2lPF1wAwnLpB
za7SrPlGvrB2gSqvX5ZnhqczAyQlwygLnWnihAhn2RAxzydGoi7Xy+LPh+WICq7rz1UyzQenVWIw
KU0vnRECAWNTM2sTyIZ0Xtb9fAgMP3D9IkwOVI/jIwwvEgDnZ8tDLXlj7ixP6VolG9ioV1EbJKfI
zyBgWUW2tvgaVlVUVOsUzAZUCXjQFLkGjG/tu1/m8DP6LrurG+rW/ajK64/Fum1vbGKDVE33cldk
FaWXsujIo2PnwO7bSxZNJ4o/ydmnhwf2VFiO1+ja4zCoxroV9bRdFnPCAR19GuOrMqj9h4oRi2In
+mMyjR2G5V+OMrrrFJMMw80moi6g1i/8mg8j4r5Hz8irbd4z/cnzoIBoGd4uO0B6Gx0z8IzrIbS7
oyhyEMKDXbygBp1fwCoka5UhnDoCFlKv21GfnGUDUrEbKiXNl87zC+gyAGXjDPV6aKmHZQdRwqSW
KLp0FnmqhRunnt7d9zaTVg9GGzPnajObcL4NK8CJiKxiDGwMmbWdF6r6g14jzZo3R1aMmttgvpL2
lbG2AjEcZnExvi/Qc1IgHcuFODfIq8wEnrUYM/wi3gd1keLLtZvjkPs/DBvq0H2nn1DckIE2Xqqy
pD2FBPO51qe1EjbSFbyF8Xa0qSsVaEh3caYOtyqUxZtWPy3bljWVYhaokwLDXRapXdzoum4cyFQM
9nWoaZtYVvKnMas3y2dhDG3nBs1UX9KkpIU3CvHx8QJiXmVZnj0rGj9qUnnk/RAM5Z0g8Gk5MlNi
EGiFwJNQI1SSdN9e28MYfMWr8fFFqB6Qvd6C0amR1XElJ2XmGhVgBKkDeZnpsE3rEp8c5tbS/ngy
Lk9IEvp48u9No/z/s8/vb8HrZHVbzcOCn28h+ar4m9uy+vtdmWQqTUbkqpuaYX++KwvhN3ZqtMMX
XZ+sqzhpr4jvKJ+VlnzMDkbLdlnMwHYYlUrBrKIz6PYtJcixX3m5L3UxH49ZuBlAPEyCUoQk/l/P
JN20GWWM0XZ59rG1NP6mNQmm5Ndp6zyyoi1pmATkIiHSPs95mDvUZYGG+l6vesCbUHflSlN2pg6M
c3n2c539H9Yt+9n5FamhziildKVgxiT7kOL0oZtKKo+J7R06tdiP2RRpW2XwzM3Ycuf5WCadZgPP
GCbKkDx3bZOstLoyD6UNUFTUd5EpJYzKjGwfBmHK5ZnFaOy+k76oXGNl0jD9hd+XvagApGvNIsls
Way8exNJy2OBrHLT1VZlXJIhK2HNhcWj2jL+qIOG/Md5MSzyla951b2fTvoNvz/GfLNAZzRJXspt
EjcDZnpW7CXbAJLTVU+X92R6w2ZZGuPWvlqeVa0lQxkjTy82wU87y0rJSJ8haHn7nzsvx1Ol2sjz
oR/7LscmLXfjZWU3kDoe+houWU3xtn4ol4xV+uKRErCJEqBIDsv/JLLtWzqXOsXbsPvSNRkVXv5H
BnkFLp7yAeJWZornIg2/BdGUvoZT9KxXuc6wf/A4QS0UoIRD3s87hNwnvoSi5FLX20jm5uHSx9Nl
DKWOMd+sMra1q2v8ET8HVpXSFp77cygFoZTMBdxx26nV040VTuWe8bh1T5v4RtNC7VshvBhioq9d
NC0oLn5ZcxOaN7TBdCn4YX2x5czfm2HVbcqeC04dvS7baT0H6ykhkl5v5DmbwevXGsP/S5IwrugV
u/im2tEjLq8OrJ8qDjRypdWynk/djYgHfppZqtu+NeutWdjSUwC8ZtkhIT9qrfZadYCvHt1nIQWa
+QVlX69ca5ysM+5h7aouOloy84bWo+ELyUq6Ub3aO05pWq6MVNjXUY/DBS7pQ13lNfiywv8imBsU
vjI+dqZZnMZKh580ZuMjNo9w04RahiKfrWEBWFUi+umybK3wPJl69ghlabhUxCYwJWGvOJym7ehL
wJDacHpsojZ2ZeJvjstBpu2vW9Bt91LdS9dmRpLs8sb4XvamHXSr5SBCF5NV41nGHqRZfa4i2CzT
OCHsqOdZUxhpX34ukhP1Y7EsvOpIaemvi8vWsKLksBzbzOlKYelT0k3pPdo6jX8ReIfQ78SPp9z6
ujmfuvQOCjZuaf3btuUIyRNrLTZkNCH7OPM88VQOdQWyA+AcQlVK9jENmk419kk+o+m8QiZXyoyO
xeiJu3iybj/WJ7ZB1Q0lsdUM3g2j6bdlfc2QxE1rgACYlpLrtCkaJ5ilJtJIXEsaWPqVMZX9BZ0s
eRARWN2uRVgDnHdtZo15+HhKXo15WJY9mjFbYjdh5HCTBYajn7MRjGVdEtXzsa4sjXMoT9LhL+Ka
eZ2v3IxI2j0uFgxfUbl1UfhS9f6tGXnhW9eXW5KK88Ap0peUgPDIKdorZsYicPI4gmjhT2/16F0Z
ldW/kL7zfapy5Vmd9AEqGIC7gbK3AyUezK5nmiAFE2YQGNhs7kOyB0+zsyhyzU+XnZZntdaQFWVZ
qbuskyosM44U8Brp8hp0EMIt/M73ZfPP46ye6LEgmPJ156WDY4M5x2sa+2vJKPULc1wZN6ui7DM7
as/otsDEiaC+kwLGytZUdV8hxV15PmpFR1r5Wdd9uJvC2dS0OJsWF5Pvp8oxmFD+zP6nZiSawtDS
3OmqwUSAxgPFPmwiBZl1th8xEMHMqvLy1xDUuoMf1E/KnM+2PNizk7j10zMB8dJxWbXsagRAIT04
p6uf+5oByYOKCHZJVImVqo7+lZo2E+lVxkgyXaKfm0ju1qqdZ/fkYql4bzX/RRuQwNSMoZ0uLlYx
WJ/XfIhnAp+if7FD4IfLK1W+8uOV8jmgVTMkdWtIlThT2spFGJyteSFhGHpO+ykB7NaX4aY2pTkX
gS1mokf4EMnndFFCUjWJmh1P0tMwP4uUMj35RdXschIIP54F/173aWvu1/1axsqPOkA+2NRGcd/M
TwNDlg+S4GFZXB6EZmXG+mMnyIZCJWiDXa3YUNxcKcLrDvRmYmnJI5If9WDpbb1SDazO8DIggwVU
B7CrpddWopHDOm+Ah1aseru1DqUf2A9V0rqJoQ9kpGCRyPpu3CyL6L72JMmJe7J9ItrFGMAS6Nst
ea581Iy+87D2vhLaHrppPgPKJK3aZEmYncDyomUGu7stJ7+7UexpdIMA97qc0HzQ5gqTP9eamj7U
91ZWPf5ctTyzyl5fhXOaoUzgjxKn1olEcotJP745SHPCVefFZd3yMBWMXBw8h0REWsD5IAbdVBTA
XIV+GCDdApTCsjzNy0Pto2JalrmL/2vZT6tHXc5gfmXyk4x+OK3k7J0JItDOTDBfQmgQxLpxi1bY
2ARWER4NM/XPrTU3nKSm+tLmGfQLyL5v7UuSxPl7pqIhrSrV+iJx2UM4kDRnv6/UQ26m8TYp2/KW
WSeIj7RMXjoCN5ejlK648keuVgj3PJdL6/bPlT9V/GpPokuo26YqUxa2hdBkTqdfa17UKIPOkgvv
VeQz/mDS/GNKrQ8PzLta+/VLGk/rJ9GCuY4IWHfj8DyqROMpNbZiSSjhVasOe5KQiPwrPY0RWX4J
o6ret/ZKM4twmxZ5cBtkt0ncXOWarx9kSWgHqgUEuuRF4oZdiwJGx5TBrElf5fII9WtIZC4dvBwO
Whifm/ZR0SV91Yzw26jbNVvsJ5STtQpLTRMQa6EcjFl8Y8q4pwBKP6kKcK1Me4reUM5q11P+hTA6
G6UPBGOV/ibJUVZ2khVP2aZV+0WyJ4KKfBqYeO3Fjm5q6mKslI5mdEfRA6q32tdXYiSJy+uwI4VQ
pI+SbNJyh5DqZOS0blKUqaveI5/KChLXE0q+weomb3ov0TaTeG11Ndt3lFrWJvVxVwAy3VABH1yz
Khh7i3bvTWGyw4uLVmZCNxSL3AHRi6GTDDUp5E+uc3o8sYDhnJbOIIfTXQ80OpJIbxwD7vnYe2GK
qLG5RsckrRHeFZtRs1QnDnpa93FTrmSAbCQ/wJKRevVbnIPs64ysXGe+lzmSVKar1FeL2wg1IJIC
9QzEWj03eMFiJWxJZAhcCDfDAcGxfSTBEPB5jZGMnmFwF2OadJNBpeRIrhsixLLaw+FbwcOkmR81
+wmOPbCGwjEGKgbR1L6mcqmdkM+8+IG2NQPGTEaZR5njdWN5oBruN356SjX9YYgM7eA3srmKBfhe
Ri2+Gyl2Q3akUdNjuWdWl54w86enkov0GAB9bXFkVJFX3AV6cS9Ekx5ESKva04+Ur6/AYhlPXHv3
gUW4O7njVpCdc82IHisp2Spm3xNqFdZuTjvyRkdM11W6kwQm6ociIACOBD2cspHTdV1zbo3DhAxi
PdM8N4T6ntvEms5BjkBFMumKY2E7FR4pszLOtY056OJQlNFDnnr92RspysYwMyyl8nbtqN5YzEcd
LsnWHmwpUGh1uFOiqr0sD6oJOXEoMyL4ggrRVSlrR22skcpp5qmgG3vVo0RZjUYAvt8khhaxrdt7
k9PIZ7+0xAM2TccKgmNJFfsgpdKwH+3uOcU/ftbVAW20xteoIXB1VY1gYWb0iBvRT666CkCCN1nq
dmAku0pV0w0l7VXuy7UaqtxexmE4y1l63eBdJJ0efS0mefAYo9as4qwlCD0N1hQs7G3im/kKiPLK
GPxvhqp1f3NZU36tGXBVwwqgCUUgBsei8Jvpksqancf40b6n4LUOEACNI/qRFanmERFBCXQmokM8
J8Ol6lA89MjhTgjYVi38gsJy/3yRtZVfJv/LX0NKOMBW21ZofX52kg9IztWO0/u7zZgYCkdbESed
v3VWMFtoxmY16XbsGBHcEGuw3jUpfm2bZji1vT3tc93alrLJCJoi1o6RynDwpAD5UxOaGyUooZxP
sA3bLnhCkSRf6im4xLWpIDXownPaqsm2JRdCrJfJOMGJj1Ieeo5aRPdhW95xTbXXftGn5GslYlvJ
2mOYEDsY6TDEdCOGYTaXu6PWbvm4QOK0pSGvFb/bp2mtuoGQO3f0lYrkKBNTy7xYGUayrnvz6GNE
IoUgddKBbEKwke92EwZbETbPajYB+ivy29zS7YPqK4c+lO4gVUUPMeeQo1j2S5qDrtPGVj6iEtF3
mc/lLJeSaCs8tTpG/rqaVbZt+y5G/YqzE09WlazHHppp5cXtSZWbBoWnTYSAXBybsm3OSUo4sOHn
rQs9N3Zi2QqpWijXoPwlugkhuZn1OL3/+ftXfrvHcibO5yPqdF01TevTPTaH22mWws++Z6Y8XHeV
XRD25Om9S5fhrg5UBukFNV51PjuLMg9uhBX9jT9G+bUAtZyDwhQYxamjEYr0WRsPmy8z7crOviPE
Ux/zEYUhaUpmJ2FRa0yJMgQ2fqhq68Ljk9U7UbyTJGNuA8Z4JAfFJ0WO40OM7qQNuxEfPXe7P39M
6m8/k7lZiqiD34pGD/Jz41SRzHrAJzt9V/LklRi05oTcIQHHlvrIOkGrLN1cNa7OKCO2TFn8fTAq
w5oaMHrhPrc2oVBfIPm354F0WVgqo3RMMOFHYyav+r5TT1NPjuaf/2zlU22PjxZUt4yT0lIVe24e
ftIzKDHzL4RA5vew4vchx+Kb3fbqiqQ+qBqeX+4z00BTMjUPIlhT7d5DG9e+5taw516HC5bgPu7a
RX+RusKhXGkfanNMnMgC5g/931U4rRg7Wsp9WCryegzyHUAledXU/lGxgDV4ZP4ZdboicMTYD/5U
ryg1WtveojjWNwlgkpSATdKMZi528uhJQ7Yxe/DFAc3dY4necl16HugSP+xOpjHSAKHviseXDM82
j2qnjMaXTKcZGGAhdGNpbNejP5ibXFgBE7e8W9VRV2IfHO2N32qbIBfVjdY3Kab8xFwPBF1tPF2P
uIXbDO+E31MOmxoMYlq5qnS/cb2CkZ4dfcNJF9Tli6Tr4lwmDMgkibxbxSJps8T/7phROFI88u7x
ltn7Xg/fWwZK2HyWweYw7mHWFruibpDfUqbYcotVDkBnQyi7r7JGDi5EDa3qCKLKm2BvzM0pnfkp
cZEhkYyBvq97f1j3ML9c2xDZnQ3GfGd37ZuAPZgyClCVnYKD7LqoGdpdodhhQiQjND1448lWi3gX
lL3ijJ0eTpQXMleUiTuSFX6tmRI5rCXwx162g8yh1C/dhNlTptPxJ7pBSY8EVDKYypSV379D507v
6lw3dnpXT25DzVYWyjVE+DkXCPtdPjX139ypPjloPk5lHZ6ESb3ahlP3yUHVyp7N79L0vhtVGDD8
6DInNiV7EyPZ2Shy2NKl7bqLYYjuovsKgZiRf8wTPPNcWzaD3t11c0IfVr/7lC/lz7809Vft1/LX
UUDH4aOoNO9N/ZO5U5HVpErLInobCFMkBYOY3l7ObzhPcmLex36nmgSPFbRO3IJy6yZRakfrEScv
5P1iAmQVjeRwaMlGU4x6g0aBSl/YpDe5nNlreQrUzTRPT7K4D/n6E22tp4LYvDx4bLjk/M1/57fr
nUlzQdgIDhRDNX8DzGhqP03x0MdvfdheIRtW7hQbuXuFwtj1uFOuxrZKrhtoaOgkOldRRxxpiqW4
jeCCLWmkete1kn8drBYFbWxqiCCj7s7s7+3cehn9sbj36fn/nVjE/jya4YPXVDoxmmbZOheSX2eM
hhLWaU1kwZvkA76ZQCr2ufmlSSKGCuBLN8agDk4gefkezw7tIWSxd9CGr83EPmSKIfbLZKqTtbNU
D+j1sr3ak5aVt8x3FPIpHB91pdn09VlTin1E4XCrWP4MLMFYAzHNPlT9JDuaV2+JBnodUYo9a7GF
cKWpzlHqVVtqw/F92lWUzbiYNu3w+Odv7pOCbTkRLZ3JmyULFa2r/UkvM6Ut5IQhjt6sVK3Xdmz4
3ME9bN+1daOFRXw0BsVY45V6GyWCotrhII21OKZDtca9BIC4D87aIFcnkQYFfGvlySS4/lqzpD2J
hZ3U6A+YfUmDxKyxQr0YOmWddC5FFdgnkV9epsz72sot12iPSRU+1y8evp5j1cIi//P/lfPnt+8b
/Q+DFtXiJDUU49M1oepTUVt+lr0lQsgrlLT9BTewTdB255v7kGHmVRrGK3Qy2dme/Du9Cd69clLd
WFbFJtFt/7w85DalXcg9wB4EykrsVlHbxjdceb19YdXPRDAPJ4lyr9Wk61CqLgQqD4AqKI/ibrzo
/G3XOsChkHNrZ+s+mfaJpF8PtPsucfYcmnvu0wlpluQ4QDXIbM0RhYXdVda+lEa79ujRa7GuHAkl
R8vfdDKkXVLCWnQzGfb4wuTWSN1r5/lR4LaEhji1n83ND6ZY061IM2fUDYlQkxRUCgadK7AP2amZ
qUd+apdE2AMER0vDHyZa6UEak3JFi+IK/WJ+UYf7ppnCHVNOnzq9gak7zQpShrvERQiuupP2hSEh
Es+6f2uN9miXFVk+3HyAgTs0FeOrhGG0MyFoXUcknjjpzOE3REVUcZldGLPbR8vIwyNNrNxpYl3s
lMAbDqM1vg9hq9J1yJSDNye6emr2FrQlqAvqmA6hAcOpIKXDK8mlbGD7DVzZN4JRFxY5Ch4ycJ+5
FKqLuQLXdaZD9Mxx6CqgYlHyYOgVmZZzAq9qUXNDM4Q3RjnWwVif9e6dBn1zlTAYcsCI7GG99Vvd
q+IHhP4Hr6JGnI8vViL5J67g5WbwoXpXSOucaIQdQW1cPor5AYe0Q0JrcfK94gVG0VuFD3yn5OIC
2Fm/1dt22JnQVHu4tFdqiKRyEOlr1lZn3YBK31j+dU/O1jWwVLdW0luSI/J30+fWblyo7ZuPmTIZ
zkjr4ZjJ6mUQino3KsF2tIr4umeOCfNsbHZclqhv90FPhFCAkxa93s4IKf2DJ2VsUaT2OmJkckTx
Pp79llLVZNn1tU/+2d+M6M3fZhWmoQhNcDM0bQW94afrcEcyJWed3r4ZxMe4cTAyikvxZVl2yzWU
EdCVZZWckPVGJcu9cCIf4Imh+KuAYMatEU6v6RCKbRIDnI8E4PGvVD1MB0yWvY+juULFzInb+YmE
SMwgoPC4xPlnvBlObGQ96S+e4agaNmm/H62V4o/g+9N+PMn11zjJdhqiz1sQATkBgll7hkEiNlGu
vC/UHFwjW7JLtL0Y6AGBL4uf07pLVljHuIu0AdMQ3qtPQ7HBE6NuMQ/gDfXD/NgD1YrnvM+srtq7
NlIVd+ruUzpfcNeGaC1nIJSCKXsbLJRGxtA1W9+joRTPp7BXhZcu6sZzaIjrZiqqjznM//mFGlcv
FLnXHKwYYrDm0+L/3ucp//57Pubf+/x6xP+ew1c6kvl788e9tm/55Vv6Vn/e6ZdX5t1//HWrb823
XxbWWRM24037Vo23b3WbNP+i3817/r9u/K+35VXux+Ltf/7x7XsaZquwbqrwtfnHj02zLt80bU6/
f+P15jf4sXX+H/zPP7B2ZW+vTUjd4vfD3r7Vzf/8QzKVfyLqZyxkMrggzlrhrgorcNmk/dNUhSnL
mgn0zbQNxiRZXjUBnD71nzLgB800tHluDff6H/9Vk1w6b5L/aVsM0pFbCBNUHHWZf30CP/h/H1/d
f+YBIkz/5UYodAvJtc0MVWfeRKH88/yU6aRhc4HtdlUi71A1+G7rlyc9NMP5fOMH0zRPjfSOOOvW
QnXuFIzQ11k7oFOgSulkFomaoUTbpLOyxyKfDVPWPc0LEnUZPRy78n1okxMUZCL0JJgFedI7crhP
ZCzdJkkmLvB8Gn2+zWJHugVFEUSJFtID+KJONn0J7TZyRmW6KIF0Q8+dEELN/FYP8RfTVm8SRZMx
JfVnXaoIN7qW18Lrm5UKaR3+Jx1MhsROlaanfna1K98iJSOQKI9X8jCPLiJXDfUbe7ztEvu+6pmZ
Tdl9NQXvAZoPQ0QvVKuuaiM49xVQqyY7xDK3cGXqEFmlk9MCgHSLrnqawB0HXn7bIdCpk2o7ysO6
xra7ot35oGvBdWvG713FH2+I4inJw3dGFtyTcj5myC83RkGgvVBOGK1qJ/b5m32zetLzNck+Gy1V
Ka3g+Meg1tjVmmn71hJkFdrRU9Ih8MDkCh6nlul4ftdwAlWVBS2Lj43AvcjROCTyBGhl21v7Taqh
18XJZoxkXkjchWkXO3q8s3SyvtGWu3LJ35DMpAjUtztZz1a+2jtDQHBQIVt7fTC+embz6lUcR95Y
4SQREsE+PWKwQP8NZmR26nCmSDVG9ekrbZEV8NliEwcz5Gqg2VoaITx//YYB98TXqe7mF450D/TE
/G17tfRdLx7pEdVOkWjNuhysx6hVye6JBot4n+QGf9pBlEPnphFE036OgMzEXvTlqu8Gp9br1Anr
/oIkqkQsnK1b2ugrrTD44if/S1wz0vPM1lrRaX2vNaqFAKx2OdIJAt/IqSr8bWPVwkHowcwkNx/h
vnZHO/FfvYTk86ay7yMT5Hjon318HjUhRGbQ9k4tR5EbpBHwZgYG1KrHa6lTXtXqFTWcdKvW3kpJ
7MDxGXGutGBV2iSsCO+gk6OyqUwS3ezhwNhLc7Sav7UX5p4E733AlHv5sXi2Pbgygs2pVHR3kt8L
s5NXyqjdpB2/mUq20RP7j+GUXGhqqbHCBySLmy6sVPTI/k1JjWUTUy9Z6fMNssz4bxYbWtyBO87i
ajV5HTrPLYqMrkWm3tpNUzn+rdy3JMLbJomSKeaqMiEByn4jkAth1W2hamsoW1uU4O+GZwzOpM4/
vDLeJ6CykMqLyzDG74Mdaw5sI8up1PxR9HgbcgdVLb8E+VEx8gPn6OB0ipSt4PjqPaeI2eWAllK+
Kz+rcmfqfVIKa2vV5EbHaVpD16orSAsG6Tb7lLBYp0v4iUn86FxL3gK0AorH6RBq95QJaWtQyKBJ
fpjil7j0NzHyBLXks275K2SFALRKWbX9Rp/Ce6JgNwrBRDQVQEhA9SVZjSFrkBKbmKf7Uh8IaEq9
Y6OZMXIStpP99qIpJv2BAV9pX3pPWRWMu5avkCnzvYqFyaV3vWZLhg8CazOI5XiVGFxPtcyj6R5g
WgZtRyu8fjJj3tcwUXlyrd0GNfITrp6xYUZuX1wDDOaLrS1lw8gTwHGcvkhcyJAolfu04MKSmant
5oGbqLWA6FPKjioTSCQHxqYieLulm+4y5cKrwCDKpUyH2K4aO9dW599sW5TOGJqXIeJimVfVNzW3
39UhiV2J/nQd4MPyyhH1CKkZuS4drVoato2vXcfBdKgCTV0jzqHWEDzUNZcj2qeqO/baKez/L3tn
0uSosmbb//LmXAMH3GHwJkJ9F6FosptgkR193/Pr30KZtzJPnqo6VjV+FmaYpJAiJASO+/ftvTZt
sLwrmnUFM3yFqX2LdCjnYpBcTHbEys6cS0D8coQK3o3MZ2Qim7GlLeqgLYI8Da88Tr6b1L+8UMvJ
7SD9DLY6UljLbrw8kB3t6Zw29uS86h0lcscIPTw71UXPwGQVHURNPaNF46qC4S0b7JUKuk1AtPdu
QLTsjcCte4PCKmkjhTdY7iN1yq1lPmgZXwXJSWdBVxnRDrhVI1lTevna5emzOfBtJfaHoSUnfFbJ
vC3K2t1VU/m5pPKPphTrHBdfT5ohp17qTCtNBB5KuOY+lgSNuE11Eq8Dt31Safis193XEXVoTSLs
ymlbBgsZPKrk6/0oH12McxA/YsggrdwNFt3+rJnIx1LFQ4QmjBkrwy0clENlOuPqfsFiLhl5s8Yb
LbTG9/qmoiXpAlaL7eizSUt+nIi86/LvoZXt6GN+RPVdrQwj/aprnIt4zVwvENkus4S9iXrr4GOU
Zl6u2atUp/MWuyyfGn9nj/auYrSf/O6gBch5fCGv86Auw6BTpyQwDSi58KrQ33QREi1Ff4AYqW9E
9r1zMJSvwnS6zSbUxTmvPkYd6Kcy4GKkGQlD+QgVT0nO5bmvMUlb6VVrXD5X7jC/iLM3fUje16V+
NABbRiPXyYSTTde/IUtGhemPn8heJITFSgNPBm9In3uvL8/28BH3a7quaxsUvVGhFCdi0xsIYye8
QR7cjlerts23QIr2QUadugZeoTF391QAXqQrGXwGpb00Pdyg2qEA63fi1ne1V3XjSKoNA6QcF3ZN
w5VYJ1TBS/tTNfqrClA8vWE+xNBR2ovDIdhNllqlBulXfK+p3m4zlbIgWS6HnDzmqmDGkS6zL+zO
q1Ezdn3EgIiI9WUmBmVM5uQ4Fh1tbNgHtW3ddC1ZRwZhDpTw51VoXuy2WOZvTBs0u3zWBj5L6F5M
tPCMbqkOhFrPz42xCQotvC5Tl6gUFwX8bqWEcSUw9MP9yHHNouAIQOCo0TyBJ7hRo1asOi5xAHsJ
ySMMjqR1rXkA+/w+ioGD4xhYBVdXmUQXWORRAYVugRv4j2IeQrINFN8/ZeAYuvemQOBfR/k3ZzAq
aJyy3Fa6/9Z2NhXnPtyEnR+viGOs1LuMRfQm0ZhmyWRL4XyFv5FE4bKPty1kEnZ5vhdStqeWRdmP
TTUV7Ymkt2ZlT3XOlGnDqso9mkazc9rS2DMD/xhWrLITIA1LWMEyOR6Ode0ayHTT96k+rkOtWf7a
kx2qt0DZYO/LUiycYdqzQcPmx30ywNN13scsLOFIHcMifYhjixQBU38Ga9ccy8lsjkaeNehmtizq
4w24LKA/Vt0dbSpixzKKu+P97n3TLb/wt1PQdEdpfR6MpD0qGk1HLEJYA6dh9iDNhid0RQ8W9tJt
gt2BvMbapbRtIHExQQ+J2tkSx4tbWuxRZmzGxrpiYTR2OstIhEDwOy2rwtyCAsLFPJ3vGqs1U/qJ
vBfa9+1xzNJXu3aJB7n/gmQQy2ujmjSBKmiPc2uQmYdLivhFvs8g4EzCHBRRTnJQ2J/C/Dolrb7J
BQgSSbgUTZqWkk3YeXXqV0zam+Dst+lZK4S+M0NTHh2w/0fXMjchaq69hJRd5zmxlN8keWjPzWwy
AXP7LwVe/XOowDiAKwrltazMZEXGpn3kv7xCWy0BCBxN0CEoR2FAA4LeVDUHjNPo47Htfc3w7jcT
JZjiyPT7/V5UpgkzfjWvjDl+jjM5EHVRj8f7rRRISw6XGbU8fWW6dcis1EeSd7p1teTcgIr/oEDT
bQthmMchTMyj1E1oY7/uizEgXjoPv2btJI56hB1x9eOmRcN6UglzR5//o9WlOBoack+kGy4q6yZa
M81JGO+cmd6QOGMr0VCJWOS62TkBftwTgP4IrQlk7o1OX657qlOn+wYQ1c9bS5YLOVU+YW2t2rBQ
Ies4a4dT67YG7SmQRLqSyLr1nrUhNmf0D9Fwln6oVqaw0fDXKI9n3aZ/59qnCvj0j1u+Vau11SJh
uT92f0qHejdvZjRTsbW5P0Jd3j7JHK8D2qERjLB+AUANDCTuv5W8WRzq9UdSqfO1Y+vyOvg+jSuM
SqehGuRl0rRzPDMLx+f3TJqYdm0z+5QPVO1JGE1PleoMNM3gxkQhg939rk0Bljy/cqMG5mbloIuX
NIqNM4GaCD962moTnOVtCr56jcp6+FTOwU6NKrkltki8Ohk/Zp3K3pWda2+AxhAskttMzyUJBB17
O1Ty5bf6ws/l++/4/j+a7vayWl/srKaUHCwOfe+/tilSVxOzVdQd3Mcm3xFMs6xVycxz1mbuvHQ1
sxqTsFGa2cXKirh6/W/+v2VQN5cO2Eb9j6a/O1lictuy25OS8GrPuJQVk0kWe2aUfGWyL4ibXHWS
vqEx/0Nnaan8/WIk/PzoVAelsOgY0ZP+60dn8q/Rfcy7fTqxTlwWjE3nvuDeJFzemjzUdnsdjeyP
5uHP6tJfKib/Udf6/7Wv//t/TJua1G8Hx9+KX+/fmpDUiLbIf699/XzZz+KXYch/uZykdE45Vm3b
Qr/xs/hlCOtfGJ/uFTFKUv+ue7n/YhbMUQ7+XxpsOQj+Xfey/0UuqgHuj9KwRYfuf1T3+qMnbKEU
lg71ZaAbhi7F3/p9kIGqTkPueYPNFq3zOgFS1QaHNsAIGnQZOUKm7dFUvueyJzs5FFTQ9WJbDEZ2
bEqHvn7t7oGj6RctTf5BW/M3dxjvDlWVS23QtSQl5D9O88AerVSFrXWTBnLJubAunPkVvQbNPkRY
+grLf0KLSd+siDvgDFpKFckw9l3Q0K/MYCskAXNJH1Vn6Njx2Z/RNuvkXq9MYwgfOj+iTZzTbGfa
aBb+598OhP9klPoTW7vs3CVhRNeJ6KWE+acvrA5aQhIKg/qOO5Yf65kIkYoEa3S0JZ3s2RLrwAhd
UJ6rzhw+TpiJH1tDnDKpwjNqhegsgvRYISq5KuKJHS3ZtE5rvLolkgeAb2uc1tk2Yul+6PvmSSwY
Yz8wVoWfxdR4dHXOtPT2D59p2eW/hp/lgFFiAU04VF85Bv/8TMKMAkwHqXnjQM93daMrr69VAGwp
OHQi77CiGjayT8L7ysRx9n5RYdQwwolYEn/YRU716gAPO1FKQBJSGVcsTSKKwLTEdHok3GqKHMZq
JGnjH3oqy0nz97fOuUORmXai+vOikZe53wVQD29GiUNMavHTZOyGrKpXKXmxLGD68JTPCGGiKbn0
XTp+KhuvdYatbWv9Po6wrFC2jnaIcMat2RXZakBKsBto30PqiU6kp17oCJN9rZjcgZ0JHxzsRW0x
6KfQckl7VRjS4ihxjz6I/i3HRkfqWoim1hFcsIxm3LSZcDcVDjMvGYharChJ77ShLPbQJOyAlPbU
KoL9TH4VsfH+uvLJQ+o01zhUEzW7ULqX+4YltOpltrPlMo1M9Au88eiASQihBwUvy9cxkwbF9Mkt
AEfjNnnfa8BfY81KNwwV467RfewQsRFvLb0lD325NST9YxK3CYlfWvOEFq246pV/KAwiriqxdodB
gtlLyCXE61WPibEBh9iupriuDmOj1+tBK79OcnQPWdR8EHkwrObRsW440fd21tT7/8WhKk0FLVws
Cj3rjyulMzhgllQobpqAmU2VE/cEsSZ+Qx5mh/EJicx1MC3nUEzNaxjZ5oaFwow8qiDEQ/gGGt9y
17lotJJ6PpMiehsw0ySkdptEM6zJ+bjAanH/QX8g/tr6+3GGSaQjkrY879z9Q3EmkZ7HI53f2wzt
j4E7fAoS+UB9LVvsHs62ykXMFx+wfkDnfrHC5hhpyXPjvumuLkBKRd8dPD77AZUDqdguoMEQV2eV
z+sp7KJ/mI4sjZs/zyrgIiZwjYWLApf9r/MRTCl5UiWjcQP7UD3qOLCcKfkUDek57JBiOk5Oozx3
js7CTptztIZB/IoFv/0HkLZJL+jvb8TVEbDovBv7fvr/hmbxJ9VyaeJb6vL+uUoM61zj9IzluYhM
FtNa9y7rPyYFrNpoTi6BoHXTDkI83HflRMBONA3kEuSttZ6nzgs8DbvaoaxQCSwMGprA2pkvZ8CS
iq5+zNRBRP0T5fvimlfTcfAN9HG+0Xi1qvSzphEBqMXphzgJtX9Qcv1nhwhOCIspBc0q828jmbA0
ECK6r9+aMfpidTB2B6aqqxmryzqN7aepSb7Lwrmh+V80n2P6CYn9xZh6iZrbnEmNbTua3wAlQiVO
omUps5qpXc4u0vMKy8Hqvz8Vpfn37wYN1HLN4Ael6vLd/fbdGGUMssnsxa1uUHwIfLao8I3drLov
NN7VA20cVkUQCuk0JKiZlV6cMlZuh8YU6y6xHw0CyjdWMX6x6amdjTBJ1iQWf0K6SQVc50thsQAw
QBBZMpsE48nehGTyXrZEJ+ghdlRkXqgk+Q/7rjGPoSutdVY24bbG5Em1XWWYjiaCOUtO7qA4KagB
SFycc5v07saJa2OvLQvRpCd9yumJ1+wPXBWcBzLx2rWei8e8CezvWtx5eVQaN61TRxOw5bGIDZRf
gfmajYRfGqKwjja6fxNa5sWXJqGsYb2xlg9FZbzf/vf73fqrqO4+lmAAUouC1TZdBpS/7vc4DfzO
mVzj5rolLSY1908TrsLTrKgaSk2OT5rbD17E/OI8TXO3CofpIIvJ3fQY0fcAM/xt11hHBME7K9eu
XUcgs22NFYpwVOJxFa4Dp5hOmHO7vvF8Fq/bsiKaRpodREX6Q/t8sp4DuBJbUF0PiZbLF4cE4jQX
p9nsxMUpSmJbJ7wSIiH1Gupg6RTpc18BzFoK41nYYdXiOgh/U5WbzCb/UbDy+4cj1Phr//fHnqK/
7Fi6xf6iA/zXPaWNoutBlRi3sczfW5AvqM6EH5KUA7Ghx7R2pEYJd6gB50ZZdrInbK4obymhjuWJ
RhJiRJjBufk/jqpzJEESlsPCQTds3TH+fGcEuQiqxVNzG0qzOMUQQB6xe+UrN3n1K80510o7j2Ta
r7QyqtcGgt8dCi0yb2CfevfDt0SoQdBtDbSLhK5LjdhuFXW9fp589zKLQvMC8kh3lig1+nUJnbFm
TtZtFxL2Zu6DztKfBvP9ILkuasNsQFKT1j5R7ZuWp8OBYin1HQTcqV1tCoukvzEtd1M1A62tKJZY
je7ZzXLwm1RddBqqXoYvcfTxObSRG24NVdRgLhKapgGsaTOjpDjY5to0QCQnyVucTN056jZlytDM
3AOlVyHeJZlhbHuHCOK+LLOti9+O4q0VeE0gGg/tzrwh+ZOo1TxK/2n8JTH1jwGN5RJlKWUyqglL
SeePAQ1ThqvgXQY3LRmKa6bN4NlI34QTEyoaC2fbrr7CY2i3ap4cAnSjo2vm4Us7w8cd7CSlcPTZ
GevkSrY1DWdBAhVpDCh6mHoflKodvFgtslw7sIBDy89pE7C2iXt/A1pBvxZNtO0Iz37UjY/Y8Y2n
xB9f217ql654JO7uQe+1YM0O03dhXH+JOrnLMJWNK8e2wyfE8vI5a7VjYiK0EzFRGLm1Gfto3Dqc
0itzUdnnEx+pt1CVFUhWOzfQaVjo8amL42A9QhmO0nQ9Y4cKsUDvJbqcGNrkscRyRQ9wynd6TW83
Gy3hNbkazqZEAfjjluhuY2YdoT+Ym2AxVKM63ejJmDzY1bDBGUKDQ6vVTqX5ugy6Ck2hnm9KZzQw
4tKMnQf/NsEp6s65HPx1W8XvjUHV+1gUx7F2i82c+NaqnieOtHRuAE5QIqxU9BCEjoveHYoPNEw4
grZOO4FAzHU7+CzGOgs+sD0i8y8mPHhMeq9V+mGqMVp3xEx6SAuCDQrYY19p6MFLkK51syEVMt/X
/jDC2y4DzyBE6DpBcyEi15Ubc8y+zF1CoGod8jmRK4xWd9awFj7gHu+C+sGMQsQG5Byte3NAC6Fk
vsr0ttggB/YI3/mGpDY96QPomZ7AeUn3Zl0DXJaz1t2sgaOHrzfdlZn6asTg+Oi2apd5qOin6/0V
aYn5SNbeJ7r7RAXm4TZOUnkDm7DimmEcYPs8WuTQ1nE4P0ZkHlhFFpEExQERW9pWK/ElQr2G6Fc0
X61UiMOo5pgusKO/1G0B5B+2Ll8b7WZnSeebjD1eGVDLTXKNtHHexCWh43qSlqd0ko8lp8p+LF0I
v2vWP/7OzcOzU3TfHAOLh1s38SU1ppkLuNlsCXhvrsBxIFPU7hphbo2PzslOgiRDyhnw0n2uty4B
NKu5GbKLXzaXLlIIYSxnvKlGdutSaF6f87EkaioYyKSY45Yut1FE8nABuW2lBnrZw9TJNaG8HA5Q
53UjuQ4p2GdOsDFV7t7Qq6vLe/aZchVBM14m0w/WHSz0NflRRb2qmIEzINeoWU15aiUZfUNNv56H
6odwDhpwezMISswemzjUU6JAy2BT2FZJSu6S6a2P7yxeddZ0Pac0oDnvR43P38/YHdx2RQNJf0zp
fz5OSwJtfLDzDNVJy06icZ0vCEyxytwyRyqIeKMkiawtLPuchRLCRhJtbDXvo3aUD8QJVru0aGh6
2prtBQ4OQjKygHbU7pcJNnbam59G39F2fdwQqjG2XbpSHPmbkYba0ZwDxtqw/abaeLy6y0aVdHYr
h6IQazt18kMfBd+Yfp2yIHic26E9aMInotz3tGq2XooFlFH7ASo9EwqYW/d7I6zfZVUinmUAxVSb
ZiJddoraw6o3BXwfDtvP0Dq+Tr6mdsWcJSujdelqlAbCKEZKg/bDqbRfQ4KVjoRgYqcjNx3klXq8
z2WCGNYXHrCrr+orhsBwH5QZeqFEESCfmszv+sryGAgkdqO+OA4KXr301WNXjJ8qWkYQV8Nnug8b
35bNpjfnD3aInjWrlLsyuiqht6GKl8F6KGMacUllPDBOhcip430jyIZVYeNvYa7Svc4yr5WSl0Gq
3Ye99i1sDfPQ1f4jTcSQvk1nvaKmfNXCedyMjl+gQLBrhCYs6Y6/3WT1zv0d9kPEWLBijj2GvyPL
ovLHXdGMxX2dWx0dcDuMymhx3Kg82rkz65t5ZKz+cR8xxMqnRu65yNKPlRh/bnDNXYRq1HbU2K1d
Zde/bWqXzkxpk9BgcXyMjLIb5Yivvu5iLDSZF0nlYwy11UTHko0K5unol3RtkJTvKyPyKi53x3Do
+50Q8IYCkmWzqX/78XAYnUMpyHZv8+5YL5vM9IkSjjJ6ZJYdr9OKLmFm+WvFkn4fjSOeqkmjh3jf
hAaNRE1n06bhF4k2ZCvTNKXP32Awwoa+HfL0lfRohAVdvXN6uuNunqWb2DFzeNigd0xU8GuzN6IT
AEyU2XWvr8p5ehYhA3UmspSpEMjz0caU1BZ8yOTn5o+7M1qP9axVKCzcJiYeCPVM3+TvhDbg05r9
4njfzKovf9y6360nzdrjdvLcOKxYRrLhWlwe73fvt4LBBEJwvx+PxbY2tIYAyBxCsvEcp1Zw0Gig
ElGotN3AYL8WIU1k0OFrWsN0x2TxYljUQYmEbhB5TI86xn7gtPSCq0LbKOIZS4lUAVgdYAHJmrYn
f8qRZKxVM9jWoPLXo4VZtK0GMlMG1FDEtBKn/oJSKtoGyk82mkjfBsJp5iGyyQxDEdX1iVz7aDKU
9NENQT3oQhs121RYaMcw2w8VeWqKesVxqPXvmqu9uYKevaY4PUNWuEmbHup42NSkko1NYq2Dftgo
pjhn6M/5AczBwam49qeWUe2j/C3Xoi0s324NuS1jGhF0nlb0ZzQ897V66hmp9ixtHA6h31LODEp7
nRkK1yutYUpD+zx1OCCyAQtvNBGukiwbLl8HN6ib3f2hWKvy4/1591v3x34998dr/8tf//oL8Fsm
r+210Pvzf2YNQ+rq178pK50k+mk8/fa3k/tzRNVjb88VnfSJl/z646hwio0fIqxvSjFv7r8oGJ5m
L+lbvpGZtd79L9x/8+t197dyv5sEpWDOHyxScOzpddyt0nzcxjFnSIFLg7OPBZJTtFB7/Z02Ikdl
njavhevTLJd+RIt+2cxC1F6HQtyz45YBfzK2YupbLzecyhtJaSTQKGF5iWD4pMvEWScuqChq5RTD
SvEljCOJpjO0j3lf2cdkIJ12lduuTg8/fB6cRedy//V907EOOjrKhZMFrtJzcxNx2P03XAVpg8cx
7eF43t2fd3/ovrnfzezc2ms21Ijlj9wft5fe+f1WmepUDfTYXf96ATP5lCsxnYesnLCm0JeNHa09
ZEk7H23Qp1i7dVzVhEYipZ/tffwhGPxnO7OdDeWnAhSM3c7e/WaeadgCG+jQDGvL7+6bQeqlvokD
prmAp2kwVibwIYMrwH3jFv3PW/e7YexnXBAW9/mv5zj/8exfj91fd3/2H39mDBpUeI3D6DPoM+Zg
JSgiiOWUSCzTmZc5+0sA3GUr6AEwAcrG7Phrk1cS2Nav+zATf//1H3fvz2ubKP/tLwQTTHPvv/wL
918wHSB0AVHUOuyodfx4dgZy7ufN2Rx5F7/+GaiqdkdQ3MG2OkZ54e99J/r3m//1tF//VIvYj7/u
3m/98bx7N+zXY7998Ptv/njJ4FaEc5gX1ywfCbei4PhjJ40dJCNU2ctuwiHRtM+I47OjnyVZtr/v
GQj1ebafdcxLGQaZ+3f26xu933VbwQIsK1K2P27fH/711Put+xcdFX0wU2RZXtAjOJ3A3GXzzoyj
fa8L5v3D7JabBjpExUK8W4Y54rbseXM/AsZZxM2HcRkP3fvQIZfwXaNCQjk2qIkIvDnc9TZ3jcx9
U8NoRzizaGbuG98ONKSU2J1KQyI/mG1WGBxc9z8aLldUG7EudQkfAnEWrWyt3kY6ZKH7Xr1/LzUT
362oipeSVd3BX2YwYvmC5/Y1jdrNfQf+sfvvj/32FZX3w/THXv91E44dh03UdZ+cLviitIgulo1D
ZSpmlL0dhGO3UvmtG/3T6BMmkM72+FRAcAkQtZqPurN1cANsScpdclX8zhuXHqaVDMlGqcUC07bN
Dt1GjjyVxWYMK+tCC+IyVqJ6bz9q0jfPTn7zDTs4JO50CPRAeXMRkI4WGp9nA5VSVegv9tBHB9Fe
OwT5JzezbpVTiz2Fls/RNmrs6WqphBRihmCueXSJmqreFKICoNaFL+CbFFME6yUeqngnK+czWYIt
muZYB9GGtEyDOuiBlf1U1blxLboBbKJl+gd98d5DEDg1Uv/kho7c9iLGmecYH+2EABWSNFedyJDD
g3V4SOYKZ3E+eL4O7zEfWNBr1vSGtPhTDjGEVGIqULrO4okOk2Bu4KLObRJW+AiPVqNZjAfXGL/M
NICJWNfcHVys4FFvNqFaN0vIXRxM72xZKPiY6mvuZ9OWUBp379skkCvdfaryIHpSzVztUMK99hlq
WprDKXrxMlibU+FsiLuz30RPwczE9LprgugwcDI8BAXVKpgiEBSj4uLG+ntwFODvSd70omwM1osP
AptG50V1/kXL9fyCPDrm0hjvqYM+MiBVJ2uW4SGNiIGPZX9IZXKzXD176XrUkbZlfR7FpAPn2uum
XZwKTamtq5Hc64hp18kemffcxwffCaATJ1wK4wqGgEnNgO/jy6xM/A+4JiLU1Lk/Ekgt4u9ZQZ0S
ZJn09CYnmLIK0tUxow90zjonfweFE+3bCxhA5w3pprYKRCew2wXpTpEs1o7dOZEMCrbRVI+imbqV
Dcs3bQwXSZWDDlfDeaj58wZJ1UM/ddVeGeP0RDDhHpneCipOdxPtSAnFJJyjypzkFLTgdhS4NzSK
XAcddZ0tH2NtTBMzzgNoBZBM2lvbkXnW9ZZzxnjxLuiVcbCK6IB0Lt12EzVE3S4hvQBF9Jx+sk/j
oH1CCYOFYhoT94wAvUPOHIIoNz6Dex0gn9NOmBqYO9aMcNeXlX0wpb1zoakh0AcsKKLy6lLE3viF
03zN3CC6xq7xjv4NM1hW6FvDAJQ428V1JCVUnwYisrM6P5Fh9Rzi2ThnbzMt53et+1mUkIej3L8Z
kfXJRBv/GIw++MwJt2Ais6sN4GDFXKU/1AVo7qlo3tVjbT+LKrmkoo7P6O6+IFZ18UWEi5YrG9Dh
00dydTAyNNdfHI2EUT0eNzmY6H3eFO8GkoQOrE8PiCL0XWSO596a6F9E/aGkbyKLvD71BsYOIWLe
HTuY/ClLQz00v0JArV+ScRX7YnxMzG0gg+bmZPgnCnnUIjulVExX1EgVU6RUeDEJArs6svQdTZvR
Y7KJi1QL9LMTymJXpPQPqnwKTm4kvdw2sf5xXa2TlmQapCendnbfj71Iz1Yzz14viITQZ2qEk44u
9B4Zx8Rr9HLSXvZGBea3VJ5v5J1nZ/EHyC/xstrXVnbdftAKzIyiT/2LpvJvU5t/CEu15Sn51hQ+
R7felaiKu+4J6cGzqFFOItTr1iTZY/tnVkYv/rObzsY1L8maD5PmMCnto86q+ArBMgIyJTDkyOiY
pHN2pu36RejFizs2L20wOdugVHuiTXCklx8K3Mw4dccdfIWV5o4fdXAP6wIpzSZ2a3+9tB8N85se
HwCe1m/GB+Hn8wXsNWLbQ7no8aLpU4Q97VD01qdBdHLfxf1Ta8ff7SSu9yNpYeDCqOYSqNCzln1p
6FCv6DTUh2x6ciLcp/0opWfJfH4eeiqMZs4XYErgrKxaCS/TXg2h75U6izQWL6HprEfaAWe7EoRI
Oa7yMk0LVpND3uVE0EYR1tvent7PVkVgE27Tq93n8aYoKtDV6llHfEsQBCE2kK7XY9w7O81nBThp
KtjFixtVIoFbNJG5nmoXu0P02JXPonEoaZnlAwahbO1ERnfO5s8Fkb43Ev1unRiemcrJzUD3YEwH
AhMb7BBmem4wmz4j2Qx3RhhXx6qpSwx3Q/iqmX5P1COFsBnyyDTLDsP5F9jj9WetkdW6rOYIszQH
LdXInGU0JEmlAEjUuPepASXlbWq5pjlpU3rd0ujjhKj33XzrW6s73h/xiQskAS3/hms23Uur87Kp
kFB/87Nj2dp+bphDCUJZgXRxwpRFvItK/o8V9+UliMduO9gD50WXJZSGoaVNrVzVAZ6UyYFV3/rd
4u7L6Hi4NZsxfxgzOz3WUVpvOCa8RooTcYGc0bIE/dJOX6XdXqfCQO43RW+aXqtDkC/DNkHh4EXw
fNdMKpl6weyAO0DpfkL00LX7mTnUI9ri3dHUC/swOpra6D2IKV23tOc0kUAYrO9goIZ3pR3j8JMR
QpE0IpogwNoVBTu9iOfH0E3ezHAqLk2f66uGPvWxvWmKJqCsrG3MQL+j7cJS3lIYP/KAenfGNYyq
KIjZvpDDK6UVDl8NsGgNzPvODXSkXOZKwxvFeX2XxizhYUO6Fyt2EQ/NACLHBd473ILyI/9yPgzs
hS1uyA+hBN026YvvROsbOvfm5PkWJVOfPeOVOfCKImF6oYH6yGpfrYwkeR+krU9HT5BGMQgI73Ki
NAfxbVv6sFv0Bp0yM9UPlpW+9oPFZJUSq+tX7XqKBsl8YHxJ7FwgLrOS7TAED2NN9ZN4s9KLwQJ6
kZPuB3MC7RVpFFeCgjDuN5p3xlVX3Y4daQIn+WjmOAukHXwLsFtgfxfWbcRN5VZteFbu4xj0ci0w
1RSkvK37CBZQYzD8M4XhqJjmB2M24yMhwTSKVPMwG3azkcH4LmLVTAUZ75Yvu0sAHMyrbJJn54k4
Od/Cue1+xXGV7vSe07VFQLSJVXPVkrZej2Tlxo2l3uvWd2Z16d4Vg1rnNpbCsSu/0cx5sjuhfzW1
iEKyK99z9So3yaTWEJTErUzVazhn81sYSH8FkgwOjlkxZ8RFdLISiUNLVNrOVbjMNXtwD01w5BKq
v9Or/LMqy42LV/HoR8YMjGHWKLP53XkGXXouZfaAt5h5PeqRTZR20b5JWGlgFQTVV1FGTtQN4ggz
Lz/dd36X7BLDuc0VCYIgHqKdPkd02Yyy2MKCK7fDKNdhYHWUhfGihNmAACJOWChj5v0IdfuTExJH
aKeyOg9GD15qDE56O2GOTwYd01HlegM+LyfPnEc7H3YYQSnbDNGJluCeUjZ1FWv+WLlZcaoYDBra
MWujowxXmBh30LYR0t6ZTwBNHI/ky3ZfaQ2zZZmkIM4zXj3SsEuZ7IepiZLaFWdECdSLrZHsanCX
mr9q9TbdkLGKEMl1HsvRnY6J0D9iRijXqcEFRdFUzcf+zFSh5R2U5r5U49fKNnA4bcsB9XecKf9U
Je4jKtAHYVBsMar8kGDc8tBVr6PMVo9VXHwsjeQUdSUwfkM0xDYA14vpvu0aMnVWTKtiNBFtfwgh
L8QwUQ4uzJr1qDnfmfCYJ61u4Pa7xPmOBnhKrm0PQrqHuhqYVeCWpoQ7vsmGBoy1BEXaevKQWc1x
HMnvxAE8b6O6wkKzkA0L8/+xd15LkiJpFn6VfQHa0OI2CCIIlTIyS9xglSXQOMLBgaffj+wZ25mL
sbW935uyrp6unMoMcP/FOd9xeOltGcrKfWgyCwRV+d1pF+93MyQ/bPEtt/T5xYWTWI3WN7L9gkcv
aL80QQkn0LTryGyHhXpTYTcqHCfWjPEiIMLj30TqlzVGfXMJpra4WJBbTvUDWqxztn3N2pFViG+t
C4z7VLWxBZuFTdvqnyWUWs3X/ZeS87cCWHOphISYR1o23UpXH/V2Mo+GPfsRats/zMZfsqzhhyU8
Pj5k4m7rLvGaGt+ESm6UR8MZ3Tvsy3R90HPUBj1UufLqpfW3zlbGk5nBlTe6rt07QqyPM5/ErrX6
JMIYuUuscScMaR2TRT4t0h9PJa5aYb+6HVBlQ0onhP8hbmY2PeOcwuXk5rcgqWAqoZqCqYRVIsAr
6Pl+dvyUZ6Z5ZUK9JdKL8zVkXjKw5HB6tkH4t0SGhaLfivGSZNmPiWRu9sMgUDyuUaiTuE9170Et
w08DG6HNghoHvIp1f1hPo4tpip/Cwgp4JVMqy/efzzgy2T3Bqu1J5eoPMsQjdGX+LGwXFCTYv2aT
dXU+U1OSIdeN1W9MNhir5xWzIqvjs4t61E1q4wV38Xvma1e2NOIhnb9rLUJNnyHkE4JoLIYd9/3n
LyVi11tXL19U6Y0xlV99XWsnrn2cDOzz69DGpnSqfBhq9lLHtDf3wd8oLF+H3kYqGRgp4aFtcsAn
RJOm6EE+107CnM6FSqxbkXTv/xgNVJp1SkvtIviXc3nlv5sOC3LT1WmDa0M/sitonPcll01cBv4v
Nv4xh8F46YbyuStL45IWrn1IiuWygE3glnMI0AlwOiWd6e6NWXux1fKb/nqItcX5MGcI9UBks1hl
AnuwRuPuOF9Z8PlE62UBglz9l1hbwBxrox10/KOXccwk2wpIa5Mo2Yhpw7ZaSfb6FuZUYN21Gpu5
kGAGb/dVENqKUJKKeNUTI2DzRDxTyWx/ttERkC6qeQH+GbsU0dAIXJYsPo50xP2u5uWCKN9WlwYw
POGo65Nb1dp+E9qMPbubJu+ARgUzYqSoQX0VwW+JWURYXxzxS1+pjxahrpJu7EQd/oVnBua+9SKZ
ajyXZfCgtUxppK7XhzEDzbiAMZVb4guPab5LU9t+dgLtwnwBn3zR3CppHZq0tmJXx1BHS5gd1jag
REhG/NFMXs9moY3hll+wM5B1HdKmxhJn518GZoo30jGxsKdSbgOuHC+0FxyzRSdQwSfcVYO+EoJc
rC58scVOeMWWbondwUXt1pvJTtsGJJUcfpEhm9zmNn0y0+kRInzwPksDiXKjGxfuXbkr4CntcrpF
jCnmubENStLKruMAoSA20gqdnDNGbH07smpEd5QlybEaoMVIs4p5L8hu0jDr2UvxWyh2rOnQzMcy
ccZrUJdB7LAoCxtp/NEG3cLsSGLp2HePCnPk3s3z88pTGs69P8ZkpJLztS23swSXplbH5UCadcvK
CyGkXgMhx0cmvEAR31CcXeYzWqYe1eC+tS05T9ZCfrpnyP0YkPM4GwvU98DeyToFRpxWj1rX67j4
aEjSzimwVI1f1jE7eFNp/lKAinDEmzjnR/Nti9oIpJvfp16y+J28h24wu+9BPR16u/ppmkFKP26+
do6Wx0SQ6EdYmvmutsb6eXSpSEggPCTalvwGrpzKvA0YVjRPyC+tU0KAhFfhw6QYw2oq3SLymD2E
qHWKPVrKrWVQY96z8hxMBHTedDNnkncbYUZe4iZx3yY2sywW56pvNlbvQre+FSWFYUBNbOkRWF+y
aW/7uMsQX645YsfWUnfLWfgOWfOzMEjMaC7wYsjyTH4H3J/E39vmSPziaIxsMLAwDNLO2d/pPwIq
KGeLkHbL9utUltp5dMziBcedj4bOt3t8QpslwfdpXjAPu7yvabOf0vTDdsqJNeNLynHxgLn8T72Y
oWPRkkPwQsqTBXW0TAguB9iv+NErPexp9UL2KNphqvIzMa1l6DWquPrLo7ZkDX0jFGQ3wwnlD28a
INyo9HPtxAreQs2Erxkvsjz7gp39UNveuZQLZVoJAE2K3GDhZB94oxuEkryoPbu8RHs0m5nVVW9H
aaHDmi2hNWWom6qnVM7ZCZ+cdVKLjQ/Tg8Empu61rDwfEfgNu6Mbo/OuWfjah7/na/rwUgRU1D2U
qsdlpV0AE10c4LB9Wdq+jVLTJ8Fro9lb6onbKL9qg/f1cwRTeWTkkUNhxOU3S1QGO1wEQSKUvG6r
PbNEhEsxpOV41Prfee+AI8sVSTPT9MupXUgaZK8MhY5Sv1JO6M3OqzM0Gl5FB9lEt1AdiOB5Cozl
VBKsGKckzjAlbf/wbT9bXf5WN6m5HxiZhpbT00m2DsXRxBRFbRKOLNG/SwNitE+AAbJbCQHcmnl2
ssZ9NEf9nC/2YV77/Ngi4t67a7MeSKfoYoJRGf95VNaW1VYvplG9+QSOBXNqn9I0n2HIUoCAN6kP
eiDsg6iBWwzeSGhICKbYFslydlrr94jE4ko6CeEZhdwHAeqJXIdzh/5WhQV86l1acsPlVCr7NQeX
0Y1GGeLVocCY0DgOrXPLyqm+FGXyqBr94HvC+aHam7lm/tUi1g7wCe4Tp1h/lVpPrK5OqLvsCcsZ
8xyj6Ch+f4rhk9n/INxl+AIe2yXkwPFJ7uGbjD6zMF217B3zzZln9Ye82nChY0IcB/5rMj4ouPJH
uZrM/fq5ulm+eJrcnGGjgP1eCOSpsNex9DsqrBVIMqH8q5MazQtzWwIXc9fbU029yaLLj6ybUQ/k
oNYQHH2z27a/dCkeidGz8wi7r7krhkpGS4ejufZnVh+9i7PUDRe9RpNUiAu0K53NdsBuP0iz+8JK
Aqku+pBGYFHuXGePqhhfom5c16q1bwmy6Bmnir28LlXWngCL4+UmdiP8HD0Cv1h3mnwyy5kpvbaU
B1sW5OXq5bVwtfcpYf/io/kE99w+DvkmXgy0vWmxPW0UxmYVvLRe4V0+f4HYxzM3wF/bQgPL0v6d
0aMiHEY9t1Na82MpHqiSxbUp3ZkAHugRSQbOPsPe0JTBvbWDV9JB1SUdgsgdgu2tLhnGzRUjrjKT
jyjhhkez9Y9Bolec8ZHuM3bVMNl4QfWnCyY98tqVi2xobxb58xeWLPK0rASZZSKTZwfNv1Fq164a
q7d8Lsrn/gPSx7HJRfnG7Wxcm4Uk+L472ppZvOoo66PaWFjZGPZyCwBha2tJPM1Q+Yg4+vX4OVsw
+hdaFC3WVZsfV4AmXcb+Q/f7PNZ/zSSxXLqJ0760tNdG8jtzdPaLNILbUpcneN0ekvu+O2OA+553
ox8Zdc8b5W/BXz5TXrKld4qilgwjKHiyYYaVmYQxkJ7LwCaPl6ImnzAzkhiFCHKhpWa2VPuQqHAR
72lG3D1Zn69geuejggQnMwsQobccLYlWDzTIQ92U3+W6KWimdnhpSo/pmhLITkdSgMAAn4qGQaGR
QwrotOwoZlMnrEu88yNoI3ulBF8s48nK+PYbNpQh4vb60PmFG46NZ+8tKuIjGt3+7DNhyWaBZM81
r0ulfWhqco+N364HT/TNoc3fCQWY4yxRy0427sRgNb8lDdEZaTXJa+Wn7S6ZidXsyw+QRXuyCusf
BafpzkK+guMnvbWlVJjpreLgGAWnkUuWrDNj4tCUYX11oPow6vgC3iE5V4N2t1rZPgwp5xa5sQnE
DmOfzcH63M9T85TMfxqW8tGU0V0w8lme3CwpHoGDYgFvvvZ6C6oAyxjSPB0ZTb5OaGQbIgOa1owm
h/7BBH6kJuzbQ+Xc3KD8WadddRL+oj2y7H+FpGSEjOv6h1ntfIAPK8OgV+6cgNi92rsMZpQMWbXT
cGnGU/DC3Lt81bQ/EHvFkZ3hFNpbq6Pa8jozGblVeoUSJ8152oo8u7ql9VjYQjwGhlc/VMPb378x
J54LJNmhhrn+4gIPv2gWglWtUXaU2zY/ZJqze24qHhJo8FdLEsI9jUsLHWf14k/DhamooMyBjpJV
kTjC/mQ15fpXbP44PFJNXNVSfBnJtAORqz8JFlZDNrpRNXda6LVGzyRqIy5QPfEtoPottNgbJJ9v
wXnvOxKBresdzXwdQ09fEnp0hndzMT85KR1nmjz3mTE/8jegQveJslFmFZWJmCM0v0fBhxVS0xig
pRbv5q7dj7UupsM8IuHoUrI+7L78BtBrePS8BDiA1J7TYSrQpy8gFWZP21NGejFZFRFN9XPVWIrg
IKkdO4UrvtvWju3AtQ+2eghsAIzNVrE2lMVIYoB+jVwODLv8nYb/YtfIkrJ0EBcYMgyfuIc7g/Se
zGtAkg2XjgyWCJamYg+P34zvCU2inI7+yEAunY33SdCWdeonA8wyXuwlOySq9kOj7T387cj5LVNa
11YZl1ZfSUCtEHRaXu6EcBHZRTSE80FBZeAqHePOQH9i0s2MNXY8tdztwi6eU46sdFkQtXjLqxoc
/gs999GVGYBhtvIsN8iHMK8MFzAaFQD1F4HdPulHdDlYaMBpmncP4pJEwgsbB3uNxZhX+e1vFzDr
SaMufmhUGzKII9Mld78TnOl5LqiC0ZIcTKN/MbbDs/bAJOt8blpnhn27uBR/IIYAJPWxCRekqkin
Rs2HizZz0Ehv9smcESFLrLNIu+IJvFsVkkKCSEIW8twit2CnCf7Ch7q80nBde9ckTvX7nILa4cN6
y5Wv2FdARnKsEXWBO2+w4sw+ZLb5NlniwzZJMEv8o1kHA/0zDVCbBNQfbv2yZhiS5/7YOGP7zSST
Q9X5aw30ONJGVxJOU5+gh4TCITfmczNXVrzqraH8WBoLn56Zp1w44GRMu7h4yx0MIAkfogo4IKvl
UWQzAi1XfYOEyDcZJIAbrFijU7pW9oeGHPeYjumepUTHtTl6ezaYaUg2VnaRQufkgGD/XmeS2FXc
I41BumHTrSrK+5xpSIqCuVrtdD8sVntsakawgC7GZVJP9xSx0gVe0K4u3imdOrgl8Iacstej0V1j
n4SeeNRc62Q29RtS6fkS2LO6LGyK5gHO9qjK7tYjWDkG/vrhWWlz0U2rvnz+kwBFc1Gl8Z52MJIS
S6zn1OaXz3+aYQets7YwS6qGm6cx2HYx2koHnUBvJEtIzpdBJGKKcnoULwr7EJtkPuZmIu1jLgId
ji/wKr1cjTs0DuBD5HeEferbu8+os571/ae9rGG9+roWPxFiPXZ24n4b6FeywPjWzt74YlU5gdCq
w/wOYr91Ne9ilZupIGcYOIj1Zk5SPVvFd2SJzqskBssmbgWB2aiH9UW0A7kYwoRJKP9ADv6aUfkf
WT8w1UW9zqW8egdq2zMrM+qvOifcb/5q6zXHXAbxOvAtmsi6+PGpj5jThfG0yrsbZA+y7VKIHoGC
EtL5fnv0s+megWC+ahknJWOoHyN/EWgzNPuB+8eQ4IYch9e4191NryIvk22/18b8gjwv2KeF+Fnk
a300Em2/mI5xdlaQwIkv9oPEvRvY4x42P40h9L+eddElSGoYNYTyqhYbry2oui05YtcIxJmd8VuK
7/1MmeQCqRvemZ5yO0iQMZ86WTj7Dzmwn0O+CZcbzW9ZB1YyrMj9Clt8dBH6bv8w1ExPyAfUwoV4
LdNr7yTvdFHqc0o0Omw7VAFw/ZtFhuUI0HiYGZjDJWKsqCRkL0Bi0UBIDas9Qp7z3K3Qp0Iov6GB
TN6soWMZz2kPCx5FSu5VzEab5QfS8C7WnXOqae6NURZlv0m24qCbb37l/SamIlbcm8eazQsItQ7V
u5/jumSmuzoO98AiYoRVKlZIEJqMwXM3xZbS9VirPzC6iOMk8seMgSygGGOIh8GNBlcdy7Hwfqp4
EH2kVjW+CLN/9DPV73tHq/ZqZP4JWMIly2Oy9lkZGFTapvHYkVBEnMuK5OtrzUgNiB/QrNZo253Z
epIYA7o8D9HEEpAEFQfkgRwH15sPcxqAXvLqimjA8edcGMwlk/JkLd5bZ7Ai6bxS2802ARG2rFUk
t5xE9hZYBIVJpGFg3GhQnvvE6M+t039LLR0q4kBAkGMerFylN7B8TwtZpAxqq2TPQQgbK8VQrzc6
+zD2T/R/m+aRaAzb00/9Orx8+gmkbdwReIqTBPL5QLDEa9GLKV4b951IFYDarbfgUtF+OYqbos7K
LtKWIMBuQ5icz9YpdKGhXhspf6R9Jy9AYDYBqfO38fn/iSj/Cw3YtIwtf+Y/44Affqv/OiMk/r38
KxHlH3/snzhg6y+86K4X2DbRyUwmsWP+EwcM4ITcBJgitmngFf4fKIrxl+WSvuHjiTf/HQZs+X8R
Iw0mhP9Ftw0ww/8XGPAGUvk3ex+aWMLy8EoYge/zP8L5+Xc3KEiNhuGg08fDPId/G6okLgBeGUL8
+l5hMmSf2PQbk7XO7lrvJnsNX+h5YCQ8Mr2/p4F8gSCsE1xQlFe47y1HGadg2TNEhF4dhEUlisMw
Y2LxR/e7XaMkTHL9AWmQc8ACZZ2ZVJ0MfShP0FHbI3l3OJUuwcAAV+B84Jcx3xuSEYw9BjUSG6ZF
wCKX1+5HYhQfPRa058E2y8gevAeWiuqKJuXdFGxTlBZ0l2qYEohuBLsDrkWZoTQblU/LUlPKB3+q
7rRlt8WZhmOPEPiUQmDEnfQeOByHnD+wr+blT970jA3DsSPj3mxRG7iafZb20DHJIcMhnevHKQ+S
+9jYPzVVfEexjFJI9ycWiyUCDRxkspqoknlFx6U8e2UDkNLMi/DWk0Qq6ONuBbzg/aADrvW5dCHn
ivqwEP196u3mXqwG6TF2WUcOVtDE7lbWSAW7uVS9LWNfx2xn/UQBiVJ85dYFu5xuHOyF6ywUQj9j
lPyabh41BBN3KkNGuN5dEIqzq1WOgWpgVYtgscnyo9v2h3q0MQflRsA0H2Ip+5k7U2K2oqpr4UE7
XLrbjrTXIaYt1M4Yr6OGH+K+JzQmrAg2Avppfrfzhh7SalBnFHDnIQCOHeS1QUqQCRXJdAVOC2+u
D17LFydV+VJZ7jcCdpojohChSNEQ1Oc7rZ5QA/QTPWpKi1HrXPjbn1AupWiRsBLExchwnBU/QV0Q
R6UzPEm5xLrJj4OwqiDcnFGUpilAi3ddm/lQshOKKhQRDAf2c2DH67i+NxlWXmet8MJT5RPr3b9K
h4iWPLkZq0eSYSlhS5OLaC+m2i9OgsTDAGvNwvzMcClif9Mcl4kf71S/AcZ9CfrePRRLa3GjnRc/
qHa4bWS0Kl6Nlocu5wyfhjyPLDZga+djtzuLbH03Zx41pvpHnuH5YFZmEiY7XW6b2LqQUcroz8oY
Ls6Bf0yDej0gYSUcAR+yZ+QUz8DAPHCULnXF45KXX5v1UUBiulRdTi8iqwfLYXzqDKQrzbCDyoA5
DPZGnvlJfbju17YwptdR+4Ispdg+1PVsjxofKmuEoi986Nj8kDChfR2HQjtbxMDs+iV1TzYddlSb
AkOuKd65XQ9eOrhHxsFNPIuNiN0hsxBG/5ryKFz9RG9DGOIHIyl6srGpKHtjOrq1fMb9bh4TM5m4
ntkfk1ix3ggU9XekyoLu1AggAz4YIBww8rI8ikRYRyYu6Ol4eGpGt9McaiYhuX3dXrUN0DZlyBAs
hmNL3eeRZBXfiiC2kOW5vvmd6vG5x4hHz1C9AlVMr/xVmN09LTX7sNZvhlffwuS29EzXvKkiKZEB
ProyQo0GEgzEFgjp6zwsGEOxoCtAjJqLjNejG5zVvUormDszQ5ykyoYQJDDHIks2YUwketvt8+wp
QeGugnCqq498YodXL8UvkZbF5kS6l0OCt8uhglx1Pt6iV/qOT2HcewOBmn2DlRKh0cS2P7b/IPXM
6Z75nP1gjZfZODODMHZOHoBAkANBCF5WMmeeXquKxS6d9BqxaLCYpPnvmqt4RH1jfS4bNr3a71Iv
37C2oZxA92DVE1SAAa9k4x3TjtGzaOI2aZyLqWs0YPmHNoObcrMKCUlrnlwCfnamKD/6gQpTpQfE
3NZe9zSyJCVgC6flBerN8lHILg/tDVwLd4Rx1ugfyhz/T+/Vkbv9R3PKQmPGh5yuIJgBUwfHksbf
b1wG2wq0YIGbbNd8Ny288Wk2skZfOmxSaX33R4b+qJWugcWj0IhIO6FulpxxNtRUrxtvpRE8+DVd
kFJJsbcFm27meix14RiHWEmHvcrT34XWxiOdYyjyX2k23dK2g8Wq6dNeM9j9+gu4fK1e9gCtiTYC
SSsnW0NCRbyRrbE6bUT6UOoWuVqN4xzc3P+Te5rJhtycjtR+34ZWd69MTcxDVTOgmq1Ef5jz7kjk
8RBhA8DjQd13TfKVfBdrqshsld2TSfLX0FRanPbtc+nZ7aM3EbfaVOk2qMakxKxlzw7qeR6R5TKj
0K4+SPXa6JkND/gVC24VTWhMhFMtQRe4PARW0W3RsEitc//XrFm0CmZyW2Q2H7vR/IMvwrkm4L6R
YhMybubdcOuGpge3zdEkeT0bE1qDk+dW1PnjZRBIRtNgOZQAf3gMKGlh7s5FsqunpmS7zkGNahta
1vBgL7OMSHTXWBFw1nlnTSOoJBPuQ8awFiywru+S7IPbnu5v+3JzPb3O/Y9JJxVgYle786dNs6N3
5WHEKkgcB1udlZ0iO9dxSfsjpRnfcJ694RTIDmyMIOHoCKk/X0bWr7uplSbU3ySaGU0AYUmjFq1T
bE8zHrWZ4ns2vlVmGhzdKnjA4r/g6n43B5wGKtBREqQ1KG2OGp0vy1Ncsu2c4dPrW2Z38pOJtk4U
JQx3S/m0vySy4FMnpI2fJ6OhQo8t9lAS+BlbjlcglEcbNDQgn1yGduD8WE3/zjU07RsJBXWBbLUn
PGZm59nMKDamaV92GixSiJiRPxh/uJhtA3dLgbocHeD4UBdGvAz4JXIpyaar+2+WJXkwOG3LpAUG
XNJ8+P0UrovxUSflF4Hy7co+//Mqs7JGoiifYXFQIDmq80AlIHw3YCV4unlElJucjYyBnZLNnkS9
dscqFOXjtyHXu6gpZuMAd+Me2MMD6/HsoAK6W+jMbDsTWJar0JY9a50vrQZsUqFP3+UgHRBzPvar
ZPdkIJDKzLOeZSHu7YraBBAxBwNDDXOMqvZk0LzZvbZHmnDhLqR/dlP6RYwzVw3/NmeL2tCd3SaT
DtSJSxHtgcjFYz+gUqhQEb4svvwJiPwVycv0ZID7xbXvv9TNq5ALiatmPlwIFFYX1cI2H52r4G6u
uRtfmtUCc1bKIO71yjqmIJew0O1qQjaeWrsbz2SKcqKm7DX6dm+6ibr329Sr7KxfBaLp11Jcl3nQ
X8ncKoZ0un/+olpEtTOrJeUN092e0T5z4U4kPXVV5OrmekjXBMl6Xwikm8imNpm0tNsGPBIXPcLL
vXAdgzOQATO4Jzb+rXQYb+pc2k5y50oUDzbW/0M6ZV2UgWq+66npncqtG/ULJgTI37yTlZgOA4P1
mzs7wZYEoOGdUuiQygB/V+3cdWdx7klZHvTGGJ7//ldBhqpd6c1lYbjugDq8lykvx4CzIhYZM6xB
deZx81ZGVsVGHGnO/GZovL4G8ANynPgWstn+6SwZHlaCKV1TanwXP4c2cPYmGee3hgDwXdq6+UNQ
m2ekpsXkrdcSahi0HV7XEuI2NPIxdcjrRrrTIMbwxIr5YfV3144kpBfDWBnyuNMb2hAM7hb6Aas1
DjOSVXi8j96o2KqsGrPWvgA/b6Tx4LhoDJS8W4HDumcY3t2ZfV9fntwmmCI1opVfxzbZJ03+XqVL
H9umwremdVnMFYdrlwjLXS6ML0rvdzaRAEccEsM+GcVXFwUHWhaukmwyY2keIX2wIILLVozdUQSX
pu6O4OeCkxE0b2oH2IoQN34EGfYUdJUuPyGDcgEkhzmSLmY9N+l4wPbLpccKcT9y2e0klF+wTOAr
Ru+Q5T7SZnuudnLy7iR1Ae/LkRevEn0NWVqHPkd+yRD3g83ntMdgZCAuAfNUufZl5L2RDfj5tFnb
QxNqNlb7znAIjlyLrzkDCzKURlzhrWS4letMXVw/XOZREjDG0E+fp1/gO9y1fqYW8XYTDzN7watj
3V2HeTR5ycVebhXKpLXX3vTuDdFRj93aHJ3M+aA4lyzpAqQ080jGq/oYytZ65rhBKgKit2SRwwqH
uTA6tv5KNzUbLq4By7TiSUPyVbMvD2Cf1xl4dOSyXeR25StstKPpLCccv90OZDHNseX/dlzeDZ1u
sh5mdAldG/saeO1aPc+5XsezyatLzlmeWRhyvqaOfUOLhQ/OdcVeDv2JgeW676ni9k5TvLLU/Oq3
fCJ1WZK4x2DUYmINJD69NetMuThVrwl2bq1PvpOO5u/zeXidmqRnnC1/pdy7q/J8tKzEN0ye+dUn
EyTE15eCP2ixnWdZGeeT931pJ7pYCFAndEBr5NjpExKpcR9gsA59WSL5ZoEU6pWvg+RkXg2Sm9xU
swBLxMovVZp3wuuHXtd66ahNuAbN3aJ8atk0/9Om4mAO64QaPGmBnOHkyH55nnKOskICWfnmHKPp
m2KPvzH8Jq7uhEz3XQ3ObgdLiTYNQ3zkCM+LVID9KBiTtzL1mX+W/WleHY8OSgWXfgYXMEI5A+i0
3CeicRMyUffYO4w4mWomtUF7CdKWmDBC25Swv23USTfPTPQawotLkT6yctBOwyBvic7c1HVRdttg
oUIZYIZTq/vYzTR9jFh/UB78xJ4HioP+IXBjbxZr7K3tRfeGe1qiCKKEA/loawTjlMSmpI7BK29r
76jJYRLwcu3mjuMCQDs3fl1zzfVomECCRkVpcEgOlbnXUsRETZuXzM3rMXIN1JiFJz2oVeZtWPPy
6vQfrjfKi52NN6vzz1DZKRtMN3tgZ60iqkPG1znnA94i/zSqcd57FunMXkJJ7bO1F4xJ4QrcXK27
ZdxHJ57IhCfUuCWaZ+1BiZ5GA9Jywx4XHWTLOzoGb4ZNuC0F1u+maD9A55UnDmAXeSRKkoyIC+73
3MTnPlVgWbBpdj/9HmsGANomrreY6tWpKRL4y+lNcxSD2x+ncQxdGhmU77xMq06MthGc50CInaNw
ucIRhI06UjXaiW1dSEh6wrdnhF1ffYMSyqZMhFpPBL2b7k3/ZRkH0mXRuEQVYr0de3cgiBnkdgHZ
c8JdvJM2dTYL5/PMsq+zF5zml6rkKKcKM3TGhOSZmz0QbYKkOpsGrxqC4xpkKXUKKjUxGLeSeNbn
hwGHDY3rOzfXnwkWGtib4LmziHdGnIWihZc7SUdGVIo51ew3DLkDuKiq1jFq2a/YMlCzEEVxXPXM
CM0ZbKOuH0c5Hw2DCRr8DwqG9bdtoozK3fx7QgHeaA1R8+vyY2LBgECNi/25EMl3Z0Lt7qPjhHRP
M+EMPqfGav+c6MPHYuwjy0XqrWcftlEbrOdnbT9qlGi+mKvIAqsFscaMaP0iUaPYm8ZHxxtfZS/I
KZ/xpVEKkeI0SHQhztOKZg/fANCxrCve84FeZqQ0QIxTJmenBFQjvO+rpwNsf2xs3QkT0Wf7yh3l
YdV+ZpKx1JB+Nyy+QECdf2w0QZI6ZKCASGGvYZE+sWRfJ7pX13RpDsjIOPgdyS4oYQhrgNPXzFgU
6SiH0Fgpmixga2rWtCitio81o2U2dUYxiygujYsBsh7BEjBf24KikvvirBD18/rLZxdXID6BX/SQ
cJkd13QhzFnuK5uf82cr4Q/EZlVUjFn3JnudDQLSzohAZfLCn7HRBKA1WAZv2pjN/0uMbLVLiVYK
qSb6o43tqd3qfqATPEVdAnaycw6J5PVFJ/GZGISm19rVjGpqr2nJda9YSXP1R0On0HTXmGdROH4U
2kR7r/SzndEjNyYcXr8+edWrZjhfewK0Q92jJW66ilkYVK9tVLlMfRbOego6t3ZfA1lq+xIK2i6t
OiNO7e6++IQWjEX9lCyIjquM7QzLjHaft8ljReN0mwRIszRJf6pqBOs+VK/2uFQXsyiepauu45SZ
136ALyJpvDFA87g1YAvDoMyWl9rKv4wdIpWt1cBsdhny2b8Id0SpIzp1QMF5TpIWKlyNNQZEDIhS
nzWQ9nMoguaaLs2OhHDn8jmW//8Nxv+2wTCMDar7nzcYJDhCyfrxb0R38+8/9I/9hW/+ZRsmN6e9
RRCaugUj/h/7i0D/ywbTGLBEcFwdrM2/xBn6fxH5oJsB8cqkWjgbjf2fWHfjL5i/uuVxtBKBuO09
/g9xhsb2f/IvMFwUCJZhWaQYu9BwaZmtDQz6L8DVbtZm2eHYvmiJwenViVvCMXLeDDRCBR+zMfdn
fRTZnmxiHSJAjvq1W7JLgCX283cjPLZzXQXPS9Xbz3VWf+3EynZ/+50DSoCJfVYfjDb9ydD5d2MO
z0LT7GvGTiRcjbYiFCPJz6Zyo3HJauSDhKnQ1TBJr5k+LU6N9qxrupd5nr4RKOLib/xvws5jR3Ik
bbZPRIBOOoXfZWidkapEboiS1Jp0iqe/hzGLf7p60I0BEjU1OZXMiKDT3T6zY/ql5Q56ApxNW26C
B8AYzfZkef54pFbvidf63hI9x7vmxjvXDcp2pcwmWjX9UkCWjAd8uO2TtPB6sEXOrTB8Fk6vN9ME
ljx2eOJllOt8c7v6kI962Nk8qDcIgAW04CRaUadgESwp5LGLgoAtry2fZ7On2Shw77DhjNc8cb7Z
Tms+j1o259gxuOj6B1jM4dXL5bCf4eBvcOPRxWNNH6GJgqt6FA4vcTTavNvspDWSg4yMVZYx9p0S
U78iZh3C2lcXv8dYlEVpfgw0kDzePo4btu3dfPg4VJ60mL9FAi1P6qdKYmcouukoOkMDZhh3lQwJ
Qoveu/Qo6K/+jPkOQvdea+x8bUokqrQCF+YeO6gYSzgnjVZf3M59dc0o2FuSAsHKFcVTAWo+9XIX
IXs6wJn0L0M7nghbOeve0f6u5NtvicdhI2zusfW7mAXitUokx03Dbtf8dkfTD907B5bgHDnhs8/x
8pp7+oVjuPfiDN1+4pR6w6XAWMDOeOYMjvOsMrHXTpJco874IJ2ebJn/1udgAkSQ1Z/CvCvPgqf4
OjIrLB9qWDu0G2FZJFs4pp7DvsGzwBmG7cG3BGMKqknkZIo7HYfDetCJv/cKoEiT/dSLajj91wJx
/w8A/y+NJH8lHHPDAY5lZqk8k/mkQ8npX284n6N+RuFRc35MXnRQunReLs65xUvUx9fW7KOjY8ev
XRSKYxG3X2UAeDKSDHpEmAf/Aru3hLX8xP8j9S9XBPZXwLJ1pO8qVoK/XpERI10bfUkcn0a9I03A
yAUOhIusGl76NJdHU6dMvQgWrZcBZC5M4zmAJNHAW6qV3XwuE55fAfvxLiPmiKY8w7wIwo9B0naD
8ySXpFgx3mLbt5PwTf1AcpgI8anprHmUrgXdGiva6nB4Jn5AsJQeyU7DY+R03AK7u7qZu6kB9SB5
8X8MUbIpflMULVrtcLQrp2dmw2Cwc/r5yZuSq+7zA2QrDx4EW6OiIoMq3XPEHmlrCiw5SROON2ke
OzugCFDPDm5MiIGuEV0bOSdvYd9d8Kl5Zy/gWOibTM1IVNlHKdxraojwCvUVVFSFf6yvou4K5uHV
moyPQYXTi9/YW6cxP6VEoC4l8STXMuR9bgioBSTmnGSAX6k03V2V9WauozIt1jIZTc60w8tYEaCI
uqXxEjjbUUbjURheftDDb1IQ3b5O+nfRuNzcsWjXtc1AqVXRbSpMbuMFhh2GycVNErW186+clUJ0
4sLZykx1my4X35QPcgcnqouNpP+Mq67BYZymR8AuG2qrM2hwmg18RWY/6qKNweZsO835WS5hg4dB
vklt/Vx4/ba1iiOXVB7IeDdbsGrbJGlxyuB7vIxzjyEVoi7+RkoTE48dtNA/SfggrS0Uly6a14LA
xtbKvYnQtXeJHEzrGrqJ77XtOSJj2monPSIb5uu+a756EI/3hotTLQtdd88xrt50HYgsB7Lupur5
R7EnDkTFydqbMGLaYPqssVKt9ESrGTMEIv6TImcrl8MFIiUELWLATDa3XevWaEdSnq15euN3eiK6
+oqORY+3jPW1Fe4tW0aLWT+KWyZjLqmEdknpzqGLOrRRJWFb0Su9F9YnXRP66bg71rhRvZ23hJNo
y1pTCkkhOf6ectEqncB7JmGQ7pKBkYSfIVrUi1cwdOKnRiiD8pL32uEzkCnm9Vi8vjlqiplUhpgd
qSQXQ0wsM3g1eiNYEyKrr7KC9JWr9IUOq8jtcHKqUu3VSPSysBux7ntf70cJe7lq39oOT5fvMRU0
eAJQIDtdJxLTBbLo0ZBuvxor55X2QPk097uKCPmxta0fWC2r9SMHksbBG3WMn/DPcj61QeLRNrQl
BIzy2mwqwUyxrcd7JhE3prS4VQznN4Flqu0i5FmiYM7mVtwOEdy+JJlG6HxzumonzfAd5aTE906k
kIikoeOCfAN7AR9saecH6Q4f+iJbsyiMUFHCJmsO/8lFZ8/sSVqSAqbcqJiQ5TSRCsQN8B7q6bus
euRDO7wnDc6/R7IqbqaXMS7ifS2zD2XQbvhYeeq5+YhMWC86Mkg1Oc0nXaj3tncQBLEA7MfCkBtg
ePG+bJyzmTANpzCAepvZ2qMEe/2XRuERdsS9Mw1gH2L0OJGHHdMosPYKoS1xrUM/mPGljJyM9Lbh
7IdK/qjiTN7sHzmwbfYM+QYv70464vcQL53y1FA6bfQzbmN3+8jAFkFwB2xwEAXAGFvjfezjaP1Y
4xi2cDNINhmth+N31N156uLDw1XNkRRO5NB8lIAbsZutOerGe6wIH1Ve1ptm4X4TifdRgK19OiXG
Wk2OfUyWO9eS02my3HlLBypxVuCUTv7iBLa3601m4fPo3DiuervHHcl5Zh1x0roRMj9VLRuqpoW/
rJv+Vs5l9aybYB3KublUEzpb3WGi5sFB5rPufuWW397yvt8JrzcOgVXdgkb4d8UI7O77U4Nre8Bz
hpUA+mtPTmZTc20oJ7l9cmv3A99GucJ8mr64UKhktYgWIVvYMo6OnVp8/HmOQdtYsjeuegvwTRwK
AOF2NnvgizZ1HVsbLzGSTREW1jWYEtiTuHhRk8lmpH5ypATEPBegBXdT7/0emC+soi6Fz+3H5lkX
9i+X1ZhULl5EKUa5dlXo7ZyB72BXEqzp7wUZGfrO2u7Dn6lKC4K7sVgFZfnVDGRyavCTl17anQsW
k1uDn5h0/WwgB3XiwunhmEmwop3prMRiBKd8qtoZg3srCwakcXJs4e3aeYa9kuIzgj3luZMSEcDO
vtGzx3jKxY9NX2h490JCJijKRzNz28syMUJP7ngYPRWYdzYYCPEFmuSS6l460ImLGfrOVG5LUd0G
M6qvvu9LvE7Dt75jTFIDcdpq5mJbsOTTOfa7i8uatvM1KAaHV2xxzw+7NujaDZRlHhALr6C2PX43
g5tRGtCXMPzDTk0484OrQrtNhudHBubx34YUjKn0CJLwqCk24Orla2ah28+zeagdTcAE6qnOQ+Ry
KFAbE7/8VoTjkdR0gIF/7SAc2b4ffM6r3ubYX+e7bjSfHomFOaFbZ3ZgXnlVttUTjbfNxLFEt2AX
i1C+T80Hvu6OECgLbLwstX2YVFu0OhM4bhsfRQ+VJp+ji+UH0NEZgQwtjpYl8rhx655HPF6xdRS9
dJ3/69EdkFqGoAxVnHoEngsEZ8W+pQHUTZuy74lbZYs3Lic5FGn8awxpgNIuhKo04h0cXbzdYf3e
VsLdx7Ij7DEGWOXrdt48rOTxYMVUyo6f0oHKBZYiMx62Ye6oW1cbtNrUT9Kms9S0q0MUTTBr5FoC
jHkeo+im25SHwSx+hG52dlKfQXpkbQ1uMm7CDRc6EvPkxZ2SZJd5hfHCo0tST3krGvNusuwe5EwJ
Mq0WjC+izDs6Kv/qZTWBtth9nqO6eKkaiBr+2EuktB5YN5bU2FHjS2xa7VYkLBaMtNQKLwjdvmGz
I6Vrv7eetVXNsIlV2d3zkUyjdpN4F5V1cX58YVT8s0wSvh2E0tlrwukcdag8S0iQAkKe/h4d37M+
9l1NXovWKdZhfpPDiHa9x8WnATA75eU/B8gm9uYXxjlx7ODTXlqBKnzQdI1RWBmzG6TaI2Bo3diw
n6MlmTQH8SqhD+2gg+4pa6CIV9j6Nh4wocUAl+BMAecx59mvIHCRxLQe+FYQlW4YyWPsQb0ZrQ6j
HnGBx6cSSvZ010N0SU3nSVV1dY9qZuQtfIWd5YzfI05I6wQBclc2psVAmJ13JadqV3n1Z4vT3XqI
Memyu64IaRAC1IUrv3FlXF5XDZuQPf0G6C9lxpoo75gRHqEh9OQtS3/ntwV6dlUjmafHUg0Yufgo
ReMQ8NwiMFAW9rxBjev2Ab5fPunzQeFjhvPc3hI+o57LCuYfybnXW7zxzEG0+0JMPQFHkZ1DQ/0Y
ewuprol/ybj8zhFX0o5cewdhcW7QPui9ipnj2CR4nNPBhS1upx8D/VfZ5PgULZseDzluZf4eKAbJ
4I0b9HC/bSNbPWIzoXW0tRYX3VvfBQxgI5SEYSfL2vbVDMewoOq3iBVKfhzA0YmYOxgmeysHPw6D
X4jGJdCNbR35z4H0Qp48Kt+3eCMvzofPynYbCvFiI0QYEGpx4hV0nZX+MYO+8ckp8YwFBRPKuaGg
axw/LKAs9jOZO/8w5T05pNG6UQzsMKg9CANrBVWaNUQTth88K+zTD0+M5i3TIS2zqnY3BfB/GzIa
jFs214EbfgWf17ymnfXa+fAA+zpDDhy8i82LBdMNL7aV4PwLk6KhwzsR+xaIE+9KfKorMGR5aVPR
0hzlLIYdWVUSaW1bkgIl+I5kHcQlQwtNiCtxl7tAuTMiAwsANIfvQdraFwd81KqV3lmkyXTrDvSK
+9dsyGhsjZR9MGk1vgjHupYAB85c2LdgxE3jBDRk93PHIdFyzKvJnnuX1uytQ3knM0nne9tEWyLq
DU+yWH5il/uKXMuQjolW0d3YA6QXn7EH3/g0CTvagQMFUo2QI7w6owgYmSkqEgwsANzOxHKdvKnO
hFNTAjDj2amlcxWpgzVp2c0VFmmBKAmvWeCZO0bTyY5JCRMQ9u7b3LTjvTe16mKS/B4SX5wfX2YS
uVKmTwFpjW1D2G7b0yqMmG0eXAKsxO+Gn6nFnTRofoTF3mp0IuNloNj9PDSt3reL7BZXi/A1KyCc
i3ijmBpzoBDkPieiFDgP1wHxOdYpAjskUmmRW/5Ui3wT6Dij5Zf4ZlVW0LL9sr6wQ/MPqMhPMZOq
F/TJ4snpc05oLARrUhwTMQkBUWfsv9lBkt65V6gwMKNmY/ccHitrcR1a1VPNmOdC6l5gxxQje1EA
L2e2+um5oFV23fgJ8wSTkuYmw+k6WB14+M5PfszU1JKkLPIXBFBxEFNPI25nhDhS1zGBRequg69B
3+UXQBvcWfT+bGSf+PAHOEZoGHxM+SzjbUiLz+x0gWGlEwMJxmAEpPJ1pspgW1fx9CRy+B5htjje
5jo/p2gPZN9TApDlhFUxtYEiMfAvlDj7AFvAUyB6QZ2+6VHBGS+gG8V9GL+FY0FSGYUeT5MZvbFK
zxe8wz8vg4y9V7P2gDjW1IMbonCP0eRQXOctjoJoSp7LifiJZeuzWS7lOCSx/YliRUfUH+VsY1l0
HI1mpss91m8L1mfwqjmx7zC8J4csYhYyYew8pql/fPzSiZ3uylAV66mxrrbfiOvjs9IJceQ0/EwF
SXWvqGnCC4kIWVluep6RMjYyAKzvanLJws8OdaCfZmpgzGK4c/piUoiVQyTYdIixTeyXvWSDGMg2
mOZgRjW4G+dLgxpwbQz3hfzgsIYBRWTHMHeiVvJSX7vuVzJH5SUeWJYok+oQ9ywevE2e7Bu2Xhu8
at65dIJmPalj76jwqrHOoRLCJbISvEkLUXTsx4o2qA5wYsivJIDyr1TJO9X67Rue8vFAJ2B3IDZ9
g5RBahP2wRWoR7AmXhfTXw954xGztM2kwjnq15tiHnLqTUCHzjp4we/uX1Ipm0PGgs7T1hz31IL9
wu7ARGXAYhVR67HOtDD2QW9viITl52zsAPNYoLsGoi/nxxdZWpDEhuHV0ZZ31gMtMDof+8NjA+Ib
OPXCJscajzfUFkvvyyyOJT0OOAnNDKcv01Z2KTZWsc08D78qVbyMXn0eCsOG11R+C7F+sHtgjmcR
7NypDj5siicG0YMUqO0fDQftB4wnI/xZA0GxnfoQJLe+TdtPKqvfm4oiHzGo9yK/MsrWkFgTOqUL
Ia4QTHbmaJBMDSMM+bD9VnXa+ve5yxL2u/5z7yks8N6cXtQcrRw/ts9E7J4aEjXnsW6/YNzh/lbD
1SXytA5GiA7OYmJ2yjdI07vHQZLRF+fGPv/S+Qg6+AHQaPPy4MuuWIcpv3674OUpEfgWt/OvMvKb
nWo/0/ayml0wL7ZNaDs0iUb5bHfyDFcg6FsQdKUByYD52WGmLCEk5M+bDHJ3hFVKW8OlNPRzh9H+
6oQAPWNjYOepvjnLEY++hWzZSo+FZopK0gIO0nZJXQQ85U/FuXUImRO+4shRW+hNAR/aPHRxkiFn
94xqdiw07Q78JbeX7MKzBG+69hwLp5BfWzTWZ5wAM2Pbs1N+x6xGVTtkOLe0zbfQqQiXVQXNflVp
bh/vP1u3aRMYs1q7svpsaMoDfGvmKJTpZCfchn2z/Ykkfvc05dmNGiXeDs/ndB9acBkYL0xTLAnh
tvZ1KjB5k5PG0A6RRFYImU3qoJmIFnu2NNegHKMnuriGFLsFryOgUMav97bgRjeaxe3tdpvcnX4P
lltfQQPDZvHLnUDp3OuQHqjIHJwTriUsfXlyQEtKsIqxEDak9tgS+OCWiHEYNIOgEWgASQFCZRXj
Lxo4zoyVV4CQwlEY9nAmQx8/kxXtOSYMq7oB8vyglMYTF4dDsTeVPrVBwasQomKy04lPW1uY4XHQ
9hc/NedbI92XBzxlNsNPWJQc3loFi91A3eseVKk2+JkmGtolYlFl5s0Bo2+wVk49roICmWuF2G6s
08TjuesiL/kow7+9QtQXIwuN157hDmQtYKUh0Lw+qL8w9nipxlRvZ53pA9iQVZI31npyi+SUf3Ij
1HD6JYaV3bC1km75027i0zRZetfbnC4Kw/BOTk1sW0TVQc0mpwECpocoxBCdl+TcahVtoMSy/Y/l
PhvbeeW5yDauRN9Bf++3eR21FMIsuWD3Ix1a+9SWrDuDBURcDzVEWefEzkvusPVpuJw4jx5XnwiJ
0xzr0Kr8FnV6+FCd81aycswFg6gkuNqTLp7NmToiH9eqndYEgzsB28cieu+pAhhCRvBB65DNlPXW
VfjiQtnF57EnpUP1g3vic/plRM6KUUEfyr3N59qTdX2zO/CfLgdtNef3suOYq0orWj+wVFr5YBhm
zg4BIQ7dDMa5L2kteCgSvc0aDhgEYksyDysrG5rDwPwrDD8nMcYUqK3ZypcjivdczdAUFNB5aQcn
BesOyxKHSulGr3gJ/ZVd2yHHmIVKYPfRaztJEkwDhRYOKcezt3xxYg/2QdjtH5uWyKL9qWyNncqY
6lt8dDrhzxrVqMt3oWgTrtuvz0kVbxdNACy7ctOjw381FPA3tXwpoJ8AQVhgMhGlXo/StVrhv2Sp
7jrxjEUJ5Kv9GyaAfSg8/WGHjY+aITk91UCAhs6aVrS2eWdk0jvRRLD2aVVfWstdmVhrTsASPkwj
xLBYVgnqwRg8t0P8mef/97Lu1Cu9olBdOhzE8FNKIjAUwaHaZNTr1mvy3ziQE6DsANgsvK1tCASQ
C33g0aK5+5G2HL7ZFQmoZRiCZJOPeCJxRCn8d7lPGW7eiZbnuEsipJnoaCVW9TabOTZG7BSdEeOB
HHvmvwEj1hQMyDtboIP22mo7aHroID8FVww16DNWTOcQLsKeoPdbi207B6cE/NjTh8Hx/HuX5B9N
Newi37Teavmzpfh244WeeQdmflFDnO1qK853aQl7Rw6oYPbcvbtOEezspkLsEIN9pjrz3fT5OOON
YaLZY8kKx/lLVsMUsp0vdpm6PFKJ2Xl477diAFZFoSfLrs73OcPAkwnkN0HXtC1z45Yd40imtJdZ
yXvo8lJnmTl+Hurgd5AS4AEZTwZHjzuTpfQLOI+XMEG7SQs4YPPAg4W3yID0G7d3LTVbFOfC3SGu
SYy7PAi6dAfHsz7OMdYrfLvrsMBGS+QWQ4g2w92c+tUuGeEtJEn0xeimcO/pmnIVcjwkoKkF1dnC
71wo38DJyr1L1mA3BnX1FbKET/x6HiA68L/yzGQuCkw8kQX1tGW6KRk+rquZUwQFF3QgT089bSKX
pC/3tTPdgz7Sx9CIrKsmdpO41IlxH8bQYIBN0iC6piuzfw+ib7WB9dwSgYQ9j2jCmajZMMKqrtKZ
0KlJX4F3idqVF7TJQuSbopASAaNEBA8w2EVxHZ3hmNPlkuQjpHZOjEbtP3N8Q4RlBDg3E46+fJZX
nEngO2Aa4tDC40YaGNt8k9NIKlJGNhML15ywIamb9mnIc/tiit8WgbHHWDtN2OGrtH8Lurh59YfP
pmvdXZqi4HJ4VB7H/g+ddajfWGpWUWN3r6NbqzNizp2msZ8DbKKXEHBe56uNI2tidzMlFVokv0cW
qk1T298Ky3xzQ0q7HFOlO3qPcJdNFNGvp3AK191oP0mMY1RNAWBPwqfE6V+lRTsqh4+t7knVQNJE
bzJ+UlwgNxFIBkbCHCVqhzO50V47zra8lu1OGAfTdL3TSE0VNXHizPmGnI2Bqx6C4s4vcpDeA2WD
+tmjiRsLQMKV6PynMEXI7GG9jFJcMQ87geF4I3LzozPYmjN8h9mXTNz0uPlW0M3IRVY99L5dGWcV
aMzY4pZh6yLTdVI5auUO9QXkVHCNlk7xx5/C0MA1DrW3cwnLbLDX6QP+ji9D6L8POLiBZ5BSc+so
ZLTPl8efHl+MuSVnaRmHYmzCWwjJ7TB20c/atlMI0lkd3apgOLalnjCoLH8HFiC6Da3u9p3kOcG0
NcGM6ortUHrUxdrswG+PLwAlwh39pDwklr8LCGXsmo4JiQdF42aGfnJj6z/DLMvv6Vgkt//7+8ef
hFm67Akgkvnejopi5JS+8pMTbRIXqXxOaGX9iwc5S2xN6pw9JGhcg5LkhBjNjn+fGBxN8QcbQZhO
bgp8yz41T0rJDwveMqYiKAGmmeGkBkYg/aLcWDMVHEKx+TXjCZe9X4qtaQXDa4o0edE0owpTvbgY
M+FExsnBYkUIOvQ+tPh7ziu7BtPDxjm7xQUKmQ3IBFMreIoyfi/N6ncxxJ/sITpw8j+hJ2PdVBOH
5xopp5vsfWNTh2o08kxjQw+jBbNk2Z28Mmc8Pfwsiq+uq78Jhn9UU0K3qfcW1Ksk8z5nwtnHDeDB
JnQvipDJlrMduzYK1FZAC19a5qgpXklC0vBO6EjG18Apjoa8fumYnygaXkVOtC5T81sxqnYVffTi
O0GDkpOUPJUDgM+iNpna6DDfqiS92Vbhr6XGjF70GZ3OiYP3ObHEatQHKcvxSTbAlKX7dRbZafJI
wM0CbHHke8+ZS5ebrJqbQzErx9ZegyA20dbAJTGOVsYRux1l04sSHTn9M0TFCKd3oDmV9jcD5v4Y
fbadysO3wv4gYdNodLTaQwG+eBH/IB6GrwVUQHMqWpbdmsRntkY6pna35d80s+VU2B5SA6pWUX7P
tDOsEscuN3ouOtAfLjbmLdcBxlbQwOBN91F9T0eVr0DDLxvp0sVm7Yo1zWPINjumVuyHcy/bWH3L
0Xf5LRr7J02o7+zz6MvUzquqvE08xz9HzJJAVgh4mcSSYoBmsvJ+zDGBPyots33kDy9Zld7KPHhm
dlyvrc6iMzMd653b4Mu0Pe6CkMOZ9CdYmDgA6tp58xkTKazXO2yX2Kcj55dKf6YAJPZjGy6Cnl0Q
ZK9isMTuIQ+JZ9hBQWS66NbT0JZbs+9OfDcFBXW7Nvoa6+QEO6loMYln8jWyYuJWLtnJKsEoScwf
Oa35TDpyPzq0i/Ls+OV45oFt+85KgYsOXXpkhUeMj3ZWAdsiLUSxzef6xWocuhlnZ+cHDJJs2JHK
G5gohF6F/tutQh1WW86ZP8Vo3/sG9VEGxYZ63qUvqMN4Ff+CCcAbGfcYqTH2exB5etWGkCfNjodk
Q/KheGoReGx3dJnS5/6uS80PhpJfeV3j6skegeZGLh+qsiNEYnYM6HtCe+PyjCmRUap2SV/CoS4N
3p8ASwTE1oLRAE0UUdceOHMWTNnoLoG+tObkAnSpGHjal0RPpuTeusuZFKvpuqqV2qCg8cCxoIOt
7LZ5dSErrFqqyhOqbjTxpdSU7aZYqpzwv27yjMfhEDYM6Ml2VCOPitCrL2ETp9uaXrHUQmwyqaet
XWhofJxj7E3bxK/WwkifSz+R0A5pApsNtfVixjpTb1DQpwtmZQX6lhL2jXEo+EYx10TRK6K/yvze
ZRQqCXiDDRAEBsI0nRrVzykpIeqA/lvPrhLrPHgvlXUABGzD+mnCDQP31x4u+YrsfSnhp2VMV6Zv
OJu+paxoK492m1WEoSZrCZSDO/moJyQfFIxVPdqfSGBFKzI7vcBzXewCHN8Hz+uuZc6oNnAR4mA6
0z5HqnbZb8oB8Gbs6pU1s4k3/YEu0+qjwfICZj/yeXnaV9zNhNsLnJRYxE9OzJvqmgDFIDVwsPuc
JOl3EZFYdliMi2aCaj9Ee9NXb9N4ru3gq8VKtKEeZ9z5o3wBte9FdKn10oenTCAdGHu0Dem6q8rw
U89dlyiL0FY6slEv549c5b883VZ76pcC7R/DqvmauyCgZlszapihPNhIp5GFGEGjRJ93zk4b+i5a
6kPoB46vJu9FHsDjzCRz8yopL+ilP3EHfISlhtDe+b/1rH6BnxDbOjN2Q+Ob/1a3/ndzGgQP/iOU
p5QNZuOv5rS6zG0/yaqAkg36HSf/c+VWYHwKrFfRENp7iyQlsoQFZKMPtg9mVmpcUw76MGtQ5mkT
AIvAHbYP2R39i5cPnMkfzjkyUw6+XheTr0d+868XJ4M58iJmCYQMffvYLPKXq2K6vCNashPKLNtM
0d7Wx4uiBdbLj7zdHBOUYjBrADpdD/NCH8vFpetxolrTy79cIO7iv12g63F5CqehZZp/WPs0gd++
VWFwkhzzSGI07CZodk7neOHTOWodtcMIEIeJI0BA/E0uECO7vP3zZfzNYyw9zzNNwfsoCMvLP95D
IfvWCLEennDTMKSYU6Lf7gYU7AdFBpiXljezggEXlFn2L/bG5Z/+q7fRN5XPO+Pb5gKJ+cNtWYfK
q3AHuyd7GUm3jAuTOPa3zqCy9bz8xqE7DDhkyIT98+9sLe/9Hz9ZOKyffHJNmmb/JMPAsU/KIssd
RlBx/YTt69QNxkYFrTh0Ybyfhpxlqx3fqCr6XXozUEp5nx67Paq3UAzj3/mYpdCYNPpbMRLEn/sz
vVj66jjlN7J2LnKz+W/2VBtszp+XbZu+6XuWLfnI/GlPpYtZQlPq5MnuG/QVYz4Ni3GEygFrs4Bu
77ZYMyloDhj05GzX68CaswsG3AYHqJ52uBKTwSovC7veM+DYNH07HVILCmJXdeferMCY49/zbGPP
3BgT+fwzH3xqsNuEgQOjiVWO4eJSWRFeOc9dI0XTj9CSImQ0fWXjLd7++Z36+6fTd1wOZL7peRZD
xj8QPmUha5NX2j316Marlht4Zdr1ttb9l9ZmJ/iAMQsv+dy4qbn755/999WNn+0JR3EmcSwswbwb
/+W+h+MLmY3T40mY7paoYrvDpNlvK2/pK0Y2/eef9vflync8Jch5u0qxbP3x01yIjDVuSfcUW8av
oaze8XiT60PdT0X+e6yCX//886xlefnjHgADYJu2j7WYyMIfL21a5zXKR0n9ahB429hIIHA2e9FC
NSj7RexYRgRxiewfGi8wjgtsXjRqULCGCLiMR+vGk+TsqpeHaTSvFKlhm1PVAEVpqVyjoZ5sbeg8
hW19Yg+t/mX5sP6+gPquw/LFCyZt/vTHS1bA2J8GwrmnKAFMgGZR7JO2uYveD0+jp8aDEMYXm0GY
q7hcDFX9UtGJxmZATR18HCKwVNqgj2kanhTjDBc4aPWJLrnwbS7eA4cWkX9+0f/Hx1kBpReCl53n
/Z+vubKG2JwrxzohNSDwO0w7HJJgBxyARxGUYgOwZ8Ld5Ye5+Z+c0I/x/4W/yvt/3ti/eNv/x5rH
J9lzbQRoT7p/Pg89xFt+NuHxcUkP1MU8rYSPcwfC3lnYTPODRk+0i1C3IBMARg9cTzOa4wqPn/6X
T7tYPl1/fPoIyEhfSIqnXcderva/bi5QyoVN4lScaOdhvVrcQ/Pi+bnz+Yv2c/XOqZwbjv2h4Rnl
v9zZ3t9vbUVKx8FQ5zGw+fuywqzLN4vIPFWm+RVNsMI5Yk9fHH+f29kLLAsbgFCOBBosIxwzCfEi
hwxJIvfDi61DAAD8eyO8w9yXzpO2Tyj361iQ3Gtm3AyhC6MWNJR6GqW4zxFbDMoD6GTpxTnVtT45
DjFGS5v7zincFciRmYN/J25hHG5tdJYVgRGHYnpYpu3kqm0MSJS8Yv6i7e7Q16o4M5RYlgaaBUDt
soIdZIVrVkxhtHYjC+tXyzZdNYJnmSg+EjN8sWa/3SWKQeEAZDrs1j4flE3sheMlTCx3P4x1Rbre
uAhbTx/jAJ40wZVk5OlLYwA7ZVN7afUwMxdTDDtbTlRJb84r4vX+pSC414XpvW8jwekMzvU/3zf/
44GtTIJQluKxxwHisZj918eliDk9UlYJ0HGQ/nlOHVLx+fckan1oLubZD7FhUBGH9Agna2oBHZNu
faPX1TmSR2S4jMgKx23VWX22V2JAJ8DLyLCkao597bw79KasSChY/3Lhzt/veGV6rLJsj0F9+o9P
4n9dOMBrbCvsAU8Pm6iDx2Q2pt99GDrf87z58I3plGWOd03nOSD6RHenVfT3ThEz5vQA5neATIHI
UeF8uCykTNRnG/dgM64f/Qj0kqErJqR2CQNopnx7GTREjipmDS1jLaG+2Amoy5Uwcnm2Myb5Ljb1
kxir+2Nn1XHuv+R3zAosjGokNWvFaMjMls8yt59Hg1lI1sAsxvQMBiVmUsiSeahR8Jph+v/sndeu
20zWbZ+IDbKYbyUqp50dbojtxJyKLKanP4Nyoz//9n/aOPcHBgTtJFE0WWGtOcf0t9pnz6wXhgXQ
ozvgdWZ1b3KGb0U4FiuJG2xfdei8bDF8+u9XhfGnXcfXmaMZRQyTm1j8NoXpTRvPvccUlnswMcf4
2rrQF5Cz4S/ysdxHHagiQ6clmFVWdcwb1yDtEFFE5tfRTmZ/Gd2NP6ZUx+TsWwYWIsY26/fjaRJC
9jQ5QcEFiHlwWyQV2P3HSpdXQIPI/h+zrqzgZqN7HPV6G88o1UuXxlsSV+1ZJUb8l5WusYyj/2Oc
5ZBwNZm64/jMlr8voLxZoMmmeHgUcWIiM3VW1OhpGNJvyGKD8oxAXuc6+kSUkTUdHPBbhd6LE1Ze
c/2X/64/1vvLsaA1NnRzWbzav435Be6cug11QiUiA18g7gSswM0uoQ24GqARs1wVSF/pewadQ8SC
qzg2bahvUUYm+9QUD/T1Q/5GWUHDbhfRaZKe5nH+/JcD/XN2clhQLJsSzE1sEH7fmuVmnIxO7Q5H
TQp/hVtSPxSRfkYd67NPy7w9BVhg02j+b2Ho70kzbipubT8p4rOWPJkzJpTBtV/jSMqD7GFlSekV
53waLvF2ROj7VDcjeUS+uHZ+Vz8zQhQnOpYYjsgxE4phuMraOpisTBI45n+CR/9dn5F/VpMZbjW9
K9BZ1aUfxCWCcDu1KC4uwuq4CbG7ezbKQqfdmSj1rda1D0DsRwB2hbvpRNOuasxCJzumtI0yDfCk
5+5UCxmyN9xyT7HARB7k+Nu5KgEvpfN0454G0z8P0GbsEHmj5q0ryy5Po0lb+P5Qd1O37afK2t03
IBUNPdSvZneecUviDiGqBNwg6TSbQrni1ZhYzqdZ9FqI+lPessUlomyjgVw54OD8AZN/Pvbm7BF+
Jy9RTB6Ko5R/uw+iKUXDE/DJ56lRn/RqxhsBsBul1TkxtKdWkF0ZgdsuXCuCX/aBhj+xRdTXjo6E
mLjsK5NQ/hhLFOypD1CtZiYA/hMZVyNPmOOKcN9a9viXNcefF79tsNPHb+zbJljSZUnyy0SQgMOq
UXMB7MlMdmtyfV9D18PGwwO81RoaCFAn/nIh/3n329BPHcuFwsoN+/t6s4t00fVjLI9elnVbrbIu
uer9E1Fi+SEl/ySYPXPXdQlVGlRZBWaen3oFW5EB8N+PRfy2wYFqzFJLMBNiBrP1P+4p4lFNo5G2
RWtae2lcrzxzEzEFk8ygI/vdYd+wDiQzXDQ8+XBO0tXsciVCTPHf0gy0KcBWWXrDJUnKLyxEKBwL
qPUIHUetYO2ERz+Y40eT9l9QocwmZ11u7azdVOMo/jbSe8YfH4cx3nQck88iTPaoy9z0y/+nldOp
tBBtH+OxSQJPi0EQFrZ+LFqCgFb3r7EsGsf7s6wENV5PyQEE2XxMO5zQq/tTj8CZYpV7Rb6dTO1t
HLOZzEQeElbxSNyXLExJ8M7yLVurKB5SulhFTTcfBTHhTdN1pH8gRVd6YwZZhoHipqaDbGaaKalj
HhM71YolyO0/T3WUKVpE4RnnuHlMY2/a2E77o/An7ZhUd2pmq9ayIAl3DWw0XpHPi2wpN4s9sVJ7
CIH0tVOL4A3k2qFX87GhgRD/xFPiiGsaEsdyebg/89uEDSW0aB5xJ7NYNfXH0gborGT63IWQ6fOw
ifbsRfP96Fg74enIbMb4uVFMWoxiKOaaFxB2CI1BqtCymndu/BoXkb1zG+xs9BLQi2sOORYyfrk7
M3/ar9ALYrkD5mCP+IHURFumzq3mQUvejU4CqS8a8stjFuAyGbcmNi1CY6toDw+OgCe0JILmxhOg
UOOljFXQomXZjCF8mDynwWpMFhxfPEG7nFH6ntVydgszoPYcbms43/fl2TTUD1ZKcHsdZbCFrC7e
dxjF7kdJD/xS0nsn5Egm4C5K+7nLBAGKGVcD2xc680iEAifXujPJHuqcIn5icwFruBfWvJag9N9B
vD6EYaO/pJHu7yK0w9Lyw2c8/+us4R7StQZuaNLWwOLcu9rPukRLykWTIpitMhRYzuDASFvsOkxb
xMgPtK40CfMm70rs7RN2edxae67BCAgd2EucreUuJmWb1Dm2074NG6ltv+Kd3cPrM14GKzNXWRNp
eEApyU+VXZxRuSxqJ/tsZyjPyCiPdx0iVyIuUwhhHfsn+GL0HkPnBcGY2ADii3ZVgR8yU6Q0wtej
/xO9USO6YbWiDGVYey+PjYMorH3EZh+N+iw2XSiPxPuuaX1kZWMQ72W/WWXx0WsjhKUqxleKK/4g
lNxqvWvvzcjAyhdVB0fH4l/HuPpkLz4gnGXtXObWZpCE87TxZuBNU0WKJ4e56hzs8T8rlHqG7NCT
TxXUpwEj2dPdmDotstyx8V8E+i6aMMw5ZCCV53JUt8ogC6UkQW3jDcirSFv7gBK22fUel9HdXUym
ZPdg9XSYSNhIvsr4XY9mZ+e3Rr4bYvR9kw4tsUxjkFTcdStcBlyvs3icUca8kJ+OHSfJY8RJfJk3
6oKRx2C01R10I1QXIL0haonN8SGRrPrNPm23ReKl+7bRz76tleAZ8T2nOebFEcMfyaFTjAs7NAlT
IHacKKbnSeRuoNv6JtUyzF6OByaImZcMUVqe1cGanPoZMkO0rmWjaJ5Y+dqc6bCWAOD24IXcoOPO
17GcIiDI91ZULRGU0TL1ThFiWx0JpIzPFEvig5UyCrU6N0RpKgCPZgYBGRhC0NPAujjAUAfPZf20
BAdxKfQcgIlCD2fBadhN2XfChKIT2r76rCfJokwhpyVHWHn2y0d2Kt2ZUm++oQDprxs3NbeE2Lnr
XKuig9e3rDId6LSsa9eVV1qPrJiwrPjtpeyUAUZUS/FEPGHcKVaYoRhjWpA5Qd/Bsg+XJA0+f0yc
qVgnujc+pEv8EAqqmCtgXvWD22wJ5/AeQGQZN8jbq4btLJStLD0m+OCXAu5w7BvtnHr4iSOaZEr/
WNUjNblyeMkESSIDZvqgq6MbAmLvOcu+MjHQYW3NhaXMroedZBMJbJuIeS1oZRfSk3qEUA8+ZOQX
yvLGVif6aZ3FZX4c8+hUjMeJWC+sJd17PpVylxRmtI7qTAUg/MNTVXlPrT7anNL3WEUHMhs9kHSI
4CbE79uEtvYKiGu0siWU6CJ7Va25HnFbnRLU5Pu+J56WJPqTZjPFSd8O8YDU6Bpdi2UlQfXjk5ZF
21pD/2FUPthcHZqd1OWOXOdHq6TU19Xc+FVdWoGm40mDfTsckgLkYTQVr0z5DFRoVDnbOoU+v1UY
ktC3rVkT+1iQxj7IaQaTuELySFQN925qWqMisrz2VI8Nu2Xl77Sm5m7W7aufmj+yyAkmE0orugBc
0vZobxJUU2VEv5sctuo0FSyXmzBwSutz2BD4CA2B6EPPZt2cZzdU9/w3pDUoSEgPdIAHnF/aLsox
CuAWm6+0JCm06bMfGLiJtzG25Q2umGIXzg1eCZ/wZqlfhNLNK9sWtGrwaW6DNHHyI2tFmyTMjUfN
fjeSAF65wlvgtWpT2VW8Rbql7ziv+77Lp23VZOPBNhs858tL0xRO1sZCa0G643FzjM8Do9DGZQj1
GIOeGxGlazNSI+KJB8s27eeGobJw2/JhnqpyNxCfsp6lg+Gkz7D4hMpbN6FO9uXYpBvbtfFSTu1i
GUnOXTKgypvH9F3335zsaiXK/eTA22jtJsevVVlg94b+GZXa+q79rWDLBlNsvxcuYDRkRPHB18D1
h5p1KUpr2shePrCl/Aagd+/1/gxrP7BYSrExGr8h58B9WLSPrmu0Kx2u6t5S7jXPIlIulCJ2avo0
WfArgVefRav7eyHBmc0mUtsIe+JaRYOxY4m2UcnsADyzw5VL6ZJaHLuOGBS8M1Fm6No+ZtfsHEgT
IaepsZ7vbRnVmYAySRXguMvPJuhs3J/OuSsbYtTTZWhFt5Nn5yq15EFk8Lq7kKgXRgALYd4w7k3e
xSjq4eSU1S6JYuNs985p9vJvDclB1xBZkEmBZ9fN8qEZzYyPQaxOBZ7umBhhEM+nEjbtFX0ZkmKr
1g50noG86JLsTk5HAqSBUhAEgSl9qnwvvtjYJ4zJIP5LOoE3m3Ygw+H97izvyKz1SEnYyLkFJ9oR
6udDkPG7bn1vhnS1qa1UnwVNYxjBiLR1MybUiCoK0Rv6+Wha9eGQpXUceIXxWFMdSdVX3d42iBEs
onwOCZqSVRzWRFbqGO6tEuu9U2N9HxYLIw5RfMLSpFEXf0FaPO7rznxA0UoIQCprRAAKxL/vo5PH
Gr02Gk9CkVb1LhH2exKa5sWewdHjlz8IPf8YjoO1pR9qrOJiSTLD65PoZXeSrkOcW03wO9j3EMYf
mj12oFk9PJdQ2U4Kwj5N1GndTVZJsbjdG9h+BUvzJ2p7L8Ss6qd8Rq8ykMKSJ7lNe7vvN5Nrxlfk
JFu46y3aPvyQhuownsAKP1J/NDaYMvIjZUFSqy0bcGUCIj+Tx4Hi0W1mMjaRtx5ML2YA6bKrmm3/
RunESRBQJnQEEVjS9mva/jPVv/rRebwDTqLMHR/u61BE09vcN+Mz632TYRxJt9Z0cqNx5wcarE7U
hRGaQsXFOVuBZXXqgMijDSLT6x81GMI6vuZLp4hx8iMbypDtZLsydm+pbskd2ZWYZmaEdzALEKq0
yRcCfufDOCgcq37xJI2MCa3QnvXIqnep2foM94S8zPaAGTwJD/7Y1KCFASUYSwK6NUb7sOa9xj77
0Jvtc1OMb44xhE9Ui9BD1Zm49ZisKQ8BmJnSFjFf5hX7lghkCEc+1rx+PpH3M5OQCnhAFoP2eTLz
G04kRQTUjxBkr0Rb9c5+WAuk6M6JpDvaANeuu8w4yKxkfWNxbeSLqQoHWFvjPOqddjib+EP3TuN9
gQ4gcI6dmo4u2RxOxTGrCJCwyErBuAHd6acIuAVOcI9hrzAXrZxmGo5wfF4bWwB0rstH1NjVISEt
ilaAevTMwn0fuMH8GVuQytsSrLelP9UOmhtGk0MSERQ0jirFoB4ucwZbrbGIj6n10SGrrl6VLZLk
uq2NoEOydmzrJjnExfRASijJDtYcfnRi1DajsxqqtH+Ieot7Lm3NqzszK0uk30CrxUNoWjffHvGA
DCZUfbzUfpL7L56JxxF530U11qkeJvlot3X72PcoIvsaFOGyf7hftwOa8PUgYbi0CuWvcs3xaRyk
Aafb9N+YffyNPaGHx+iznWqABD362EAS7BD4w3SYNfZ57LDfLH+wTlqhY7Ak8GLH/8yHUZY2PTpG
2zDV17WPOrSURfS4IGUAFLJPzEYLQJM5PkNgZQzJ+v2CfmSt4HjPufcpnG0AKIb/DJgdZWEH0Yjb
Wq7BkTKtL+0CJbA9cbVhXqxC2ogl4JaWyPS0zOSKwhmaq3I8FDrRplBBQdT08L3xGm8qxXogb0gk
9/Js3vn5AN0gr6wzU80EH0IgQKrLH5Qy/A1dFeKYJXx2TYzTQTdwRYSjTSTtwkc1K3OLmCc7LVEN
h87tzmKMm+NIk8Wz5QMvh/g3nZAwZ1m965bIvFHvtJ2cpo7ECP25pAcAlBpv1VLemtv4a9nTw/Vx
vq6ASKZnLNYMzcJ5oQX/MpTTVWq4uixWcFPZpjgebYyibYxCXeL1NHZarhP+tLCM2tR+SxI8OE2b
t5twcTVh1W9vdUPsRxn5+KwM78RA0u/wV3tbQfErSFT7LjplgiTrZ7oJKHdWfbSMYYC2X3Xky5HN
zsCZ9ACi7pVm2fgpt7GgTNsizx2WtuMGoDjy9qgu2W+V7XXo4N4bXXgsAPGevCb7EnWNtsujEUeH
RResMumH3RFJHfrZDbItEuQzf51QgrrCxNmWdivJf2MhSUjHlyn2pwUSz2sl/aoNC7yfgr6Lk4x5
ACCF0LWoM4/3+N+istWR5XBytotTHc7RZSQ1dosJwF9JWiVIwMGcODRZ7ZhzWKKiWlO3wG42Dgfl
SmefhOM1QnAJVFn8cOVkXwqdWGEPX0Rr4UlppnTYx8gyA10zP1sojjfk1yCAMPuZEHvL2LvybfAY
GoTJtK6G4ekOgmJtpHPj+ysDMtsdM4HU3LiGU7Lqm1heNFu9NKgW120ni03tOSEb9kSRP2PkF0rI
4VCN58Eejx57iGMNAkyhrNug+M2gajny5KbiZgBHfmJ/zuW5GGSL5Np7xdHLfOuGL/dUqRyYdw6H
mfp90BPtt3GjSA86sgBREsfNWTa1Wufk0hu1mj6oLZryVa1H8tYiRLdwrbkgbq+usk9A2/mfBw+x
De3q8yD5xbv10B7mMhhVecuwChEyjvqywVWxyrzurVHmS48NGZvRBOzEWrtpCCYMBtGakf9LocV4
0HLRXAbe8+AP9ptW+Z9Zq6way8t32GpZ5lLU2OWyxECTp5eGHIP7LlOSS3ovMuW1Yx5K19i2Bq1X
UML4gpaqpd+TbCxiFrwKurX53QDGhT28mVhW2Xu9qcQHL3yHovglGvHMWC5RDLEgDzM32PaPwvQ2
2CyNIGy7aIuzbR/hjslmsyX4BXZM7McXnIPfLMVCzqUwsHKMxl6FHY4gBNO41cRLZlISMwzlfCPO
ofyszWZ0AUbPbsczXnzS4tvI+WT2dn8TSX6Qupuf0qZ4iiQbL8u04L6E4+MwWRoKLC3bAND21m1S
e4ekE6dWRdOmHUz7vTcSm+g2++DAYL+xFz1zyVdOOx7oU4lAS/AY31dwFaOrkdC9SFAd85F8BG1A
GF2ihkP8grtZd3/EBvUoXJkYvRWygGHiXm1RrMYu+9dqYNjxW/Njy7W+iqOpO5hzP+Ks0sqNr08b
holkmxB9KSZaoL3RXH+CIBcBGfCnMUhhaWNwoCoxphZZDjaV93Di2uwVOmOyt1cstVZ6kT77zmKv
bBEOovbdeY2lBejf6rWphR0r59DBMJNecI0RRBXCaG8UFqF5Hr+7DnC+mUAEKoJjvHgFlwG9/VYv
yaewRLCe9/MXbQeXB8ePfx2EGo7OIIb1aMZ9cMd3QRWAnTQi249EVx8HQbH2LpqkUZwdHYqXq4zA
htyOyBZ3JVVYtnVeWbc7i6jr0c/ZTjEFOT163hJj+arrs42IqvLYd9m76pzkwlK+WUkHLjHRB94h
rrrHofPNg9m6TCmTfi+aUslbvqfLifR3IwpMu+y30dB/GixJJmGXlwRDOdQ+XVdufG9gozcuFpVu
QGgTt/r+PuOrDpJEVfUETEyfGuKqWfpCrI+A2o2g2T86rTgkAIx7V79iotXtsT6UIy0zYig0oCtr
4KbjAxJPd+VKOqU6qfJKkO/AIKs8pz3Nuv44e5lxHSSAECU1HNvDwL3DRtRbNjt5F36RA9QEj5zb
VdsA2fBsuP66P6RHC/TXevacXb40E3W8eWyjBuT0hALQPzEPNfYg6M3E8oQzxiojbD7zM8wvRHF0
SWKc26G5imF0DtqEAZxa+oN/rG5riC0O1SI41QOulkOawcNvDTIchdM+17lon3KZWgdiBiglasWD
vDqDbT3aWXQm9e2r7uXepu6tZuchTqBQ4aktFV/jpWGqOpR0PSpZPeQ2LLchwc0XMiFgMD8gaZ6e
khy8RTZ5i34juaRPeePZJ0flRsDw8eA6E7gAElEhnTNEz/HknFmJ9tONGnJgShgeKbTTRzSrNOka
Z1rZztByN2bTzcTlhnGYGDF8kOaj5jHYWqL19iGQmXUNK33NXtmmFbFcuc2SRFHVisywDkCXXUY0
wltrXTHl4sMe4k0xCvJTDcW8pgnK1X7ifBqmb16MO0urQ7aYYsyvBN+8h375WdkUTab8pS2EeBX9
jNsU/SNYj/ok7P4be/44wDQFNhz1743ZKrAcUZ5bQCVbE9f2irI2TIXIepK2vZkZOJ8rBqMp9o42
i6YtIRxf6mZK3tAbfPSMegPmV363qXdG2atXeuZZKT2+QPLfG2jKzkLRPvAot+ztcv4+JFWMtYG4
IFTc1lsYfmJH9FJQMXoi5coMkji7dSrX6WQk03aOYwymQ0J6QQSetaScrqXh9CxrcOt+N9l4vBu1
CsPBXjczNanYidpHPF5vS6bKxazPmkj0HRElpTrCrVd0g5q3zFZt0GSy+eQtVoRwqMdb01T642CU
H/HT1Q9T1f4oFTQyMaT5LiP24MM8iYVQN2vXasL7kQ2ztRVsvfat8lMWUFp7jcYHBQWp2rnEgJpu
iiiYEtsaAgljlbOACmxiVgllbon/BUzu5JM4zlhk8PMgkz2g5KTQ5ef6Khbl85COH8JKG7cxCN1z
aAwncymNOFPfs9pmM1dUcrqio5uugqEs0EaCInw1vWYqsh76iRdeWRxa0wysdvOOJjRk7ucYy+be
AdwPxoIvpzpUz7p/IFxIv+VVvKvcyniNYJG7Qi8+kdHo7nIwFVtZGd2r2xQHFv5B7+B2X21CvMpc
jxBqQEVq70Y9fRqAnrzFPjZwz/c2hDEQVpadixkZGclGB7eDPsUu3nO6UxUTYODz3jhAstXSkk7x
O4CvIzt998S/798f+lW/wv/OP+brDVrLHbyQk30VD95L/sH5RjVY1Kt2WA1ER5WQXGgbBR0riCQg
RwyLDjHP2wE6wLQHbyzPg3dLhmd07DWsYhmgmt1ZwWZz3Vw/XXGWrd5JsSdlb9yMG7ElP/2QPCQP
/Zv30fwB9oZVb+0AFqScs8YjypfpE+lUyqb1scmKrfdlpF211w/5aXoYHsRL+0kiWsdngifKhf1E
JiyoSiJiN1q3VQOY9T3uVZQgOEj0azwVE1Fo8Uus6m0LEA23FI1KVXv1HhBivwtTZWHFJ30uNSft
4A3lFdtddfVU/GmoipEb1dnQtza/ZCwEVixnNdCgmbuPyuqcZ/3wXtXAANSoVZcJyd2DGvS3OSq3
7dDnH3iS7ua+ilhjJvkHKslrWyJByOy4wVtuWR/M3qFilrLcTMuTieGj5CCeP8iNs8JjM20fuiHA
kXl8yABXhc8P7iO+yqYenMBup+Z4f2isujk24D5/funGKXXEGtdPKlJ5dKG2HcOmlcf7l/dnWcul
oYribNBOO9L5Ivv5XFC53TZirI4+iU70y3n225eS7sh+tvsg9czyWBUuJI84ang06Jdtx9x7uv9k
Dh0CgWxJhdgoymOYmmeXBuH2/kNSV8pj00fVcTmCYRDaL9+vS5ciHB6ccjCK4/0hSsOCm5uHf753
fwbWZhn2mbNzXMvG8p5tyXwdzmEzr++Hbic1+0p6uuvIqLHhqBr8flTtpi6X7UmvhdpV4N1m2/73
q7dtUv58n9++lxI3SsE6l2v6pK9z2cRb6QqMTG2cELYDKmbVaU15ZOdTHltsnXmZzjt0jIKhR8Q4
hGhUi1z/9eH+vciVOSW96qQtZ/3+QD+W2mniZzyOzgjuRkMiYeqM+r2dQNmSXXXMljcaaO//1A7+
f7L/X8j+tu2jovy/g/3X73nyg3pD8v5rNPHPv/o32Z/i2r+W6q2L9BXuDiLx/5D90Y6C9sdSAKDf
sATkgn+yicW/6J0g0DF0ePRYctB0/Jvsb4p/sRnwLGTy3iKW943/F7K/+E0VqnNYhjAcDwenjpXD
Wowev4hHutms6oZIu2s5mBSHKn1bd6N17vV63JFw1b9WFqhfZSVe0CQ23B5py5XRJZSzmdJAAxQv
hZ5/jYrqDCor3oZmeU2cOGgwh9mivBW6T/namj4n1AN3scz7wxIB2/r16+B5462E6XuDaOT8ReRk
/6aAXD6YpS/Bzi4CHxQyi2T/lw9mlVOd+bHqr5Ewi92AJUB01teZOhLO5Kg8E3/ECq1Q6a6U4PuU
ar2zJKL1WsfWd7jTZBuN/a1y6vEijJxGtGIy8UTvXGRWb/RBqgc3ia0laCXbG2PUryhXUrHwwm99
NiR7fSyfKlcZLy4riLUh2n4TpnUP5bTsdo5e/uiqeDhJAlFXE65KrWyGw70ZaaohPWUdypfRbd0d
Ivxo44xGeDLj4YEW24Ks7s1XRSAtoQIW/peNXWrRAVmX9uzM9VJsmvp1hP3yL+fU+U1pdD+n6PY9
nAN4Y8mp+O2cJjgLHRIEr0SUorFTcbL1e0shlHSjlz7SmVbn6ajNFgebaHDy6vQzCqNvnhXR8fAh
KbWs9kgf1imZU3uDzqM2pcO01EAGWyDNqZNnT+SGYUB2xCtCZvaGof0xyrsehAXYtb7uy1M06puI
kPpyNaQLjVGnAV2xBgCU/TzmMXpMGmvIYWIEKq4oiNsbQWE3tD4DbjqyJiovv/XoB3XVd3ATDDiN
k0AvYrqcS39+8JBfvE2RHfRuMZBxXMeklla3qVdH1Clg3Ka528fCfsoSb96ncVe8ie4KP7I5oyF4
TgoHgeJ/Hno/oZE9pcnfZKx/3ryLoNvlKsdB5pi/a9HdSYsGDejTtbS/ZNFMoTBjXyr6VNvLZdmX
hiI59ZbtXMbeSnYZjEQnLDeUg05USNOjKO0rJF79nHTlxoy1Hfh3v2n0t18Gxf/F8LEICn9R/kKW
pKvpufhM7mYTc7msfrkVbRo2bD6j8qoLrT2mmQ2hA6aKHS9pmpPj/+XtxG8Cx/v7EYuC2t1zMIR6
v936dOMnoAjgpIOWVJGbZnxvuox6tyYAuUjDukKvKzcJVKJn2rfaajEz3405vo6be+lwuE/m5Edv
nakXB30Aedm4X1K2QHmXaG9VnJMVJ8N6KWyXm9af3Es1F3JbCzhDrR46l7+cv9/sRXwg7jVhC4pd
OMCYTf7nCXRdM4nBXCRX2zI/u3kcn6CgsxP3DMlwFQHRwnOGbMTuN22PYtdkJDrJWYlt6jRPSSKi
oNfjTWfwR+bEaEhH5uH+kFn+d6PsYKwl3IKTMWfBgIXkNIIVYBmDOpwWwrk3+HQu2obtoOiLh81w
pKtJ8EcBiXjWTOOoQwPYttJlg0wSGsut1P3gFxVop/g4GWF8NVIFgLTLPSARhLf5c8sQULdwqrDy
4W0ZL9qQr43OJ+zYEOPRQIu+1lr1o2v1+KoBHV+HTKgBazvjDJDZWNVTNu+hDbcnNvz0Wuhb/sWQ
av95IWGTYHo0aQ1bTCTL/ffLhas7inA5O9Qu1C+6cAQooNnDIw2Pj3e4d9yngq6SNwQinr5lhpd+
pwsOQLUa3psMhb/MLOcWa6mOkVvrd51ww6d00kZs6/xuT/yhqU3flEJ+kJmHUTjp57TySIr3pvhG
0NNESgahX9Km83DH8FoGRmC/frKoouCFQAAy9TME0GZ6SOtiOM8ZvTHbgkcRlcYzhSZrO7Gn2Mfw
M9Zzo5d7zYajB77f2idI6sBoD/sRlMPGgtd6jXCr9KH81GdjfSPuQ75Z7qMU7fjBw8hyQUnx3y9s
4kz+uLRJFYIAgXHOX0TJ7m/iVUcCQYctbF66AjhnY+TGyfdwJ+ntqDerKDEIZYNRev/B/WH0wlBb
a8vvSGJMm+0/f2OE2td6xtLwz7d++RXbTY1mdX/xf16tb8mp6d2pDn6+7v3HFNh5i19+c3Y0bQ0x
yQq4UszV/c81Sv8HTeTbX/7w/oOfb3k/wLjQw61vWW8/v0exgiP4580nP+M/I3SVTh0disf/9pn+
+e1/v67xrYg8wkGXM3X/i/uzXw52+cHPY7r/5Oebqrq4gZc0ZK92dueR1bv82v0XQkt62s8zf//J
/QGZDKf//tTils2aa8wcv0OBOm/YLaECDWm9Cn9vB0nVqgt6fURk/miiwiPPu+sJHxxYx7719vxj
pjixnbrXSRt+0Fg1DiozzwhXfugjNNp+Sl66LH5nuzQHcTZ+qQvdDlJFMMLgetl6HE/K1+vXEL1M
2tLcI+qIGj1dQJGwXK3s+VIqnTB5I9qpsjgx4dcrZeT9Ni21jSmIJ4yJz6GZLslBbFgmZKG44u+o
4Kk+YkhCyYokKsF10A2OwjSK6wjUsAaQ1FpFnpUvkR20UHX0SCXDqOp5jQRw71pPv7M6Y19JS2NT
JEerdNftIJwPLS1DJ/nWpP0VonZ6SUwN24bXbTMHV2gvbvBQpk2WDu5K70gTJUN2Clyl7VAX42rw
PUCEZvUUm4oJCdYxt+9nkie8ggqUPS3gc6rbttlaBFLEYMhom/cVOr/Eq0EG0h4B5EhpPqsxbzTO
BosnmcGW8RGHikZIyDEjBiqK2vikdUjE82raeLav9hKFZVtKcYaBAZu6yj5m9KDiFhiwkY/fUrt+
FpZUQeWIpzSSF78BZTAjqpgjixMMRKLx23iX90cS2F9CHz0TTaV1pQMNVP1XdxwDmZfZrjPyDjNS
Y95M6zPlWdouNer/iYYFWlBIKTSeNAcEZuQYp0pnZKS9niNal/Vea5yTjB3nyIx9ypQmAxXnCeUC
ibAVElbv8r+Xjl+TJn8i90+7CI9RsrLMfe2O0Po0/TC5SGS1kQus9JDyh925UJVagQI9jDFYQBTN
SB67vYFGctPSHYRztqMiGGLQQ4qFIIMz3S2u1TEVK9HGwDIUeChRMBRn7qsBkmw1iwgpOrmFOQUp
TQA8cefK5eTrI/I0cZCuhnh40Ig1FuMPd8iO+fhm2ek3p1LbapQ9fcL0qYQ4CbjaPVY6TK9qaLxt
M8BOEf0X043P5IFAX0qeOuZ58tiNc0mULnGGXlrT4rYo+Bl0HFdWvg8149Tl9tuYxs1tqC2cfICW
6vb/sHcmu40zW7Z+lzNnIdiTgzNRL8qSbMtyNyHszDzs22D/9PWRTtR/UcDFfYE7ISRZLU0GI/Ze
61vdY11ZNRLY7j6J4hbq4GEALFnboC4viklnoYjpPkdS7c/EP+w6kjs911e3Ha5GvSv3womCjaTi
hR7UIHU3SqvVCCV51cwRYPGU/p4M1Hxa2fRbyhYTHc71XNFh1t1doIkkK6MXDwHZmiUcsb0YrYup
iXpnQXpSYTET/omJulfHXR7b36SEXRmwKG3K5BVMTMLKrhwPuaZ7oz+CuIGWlQUa0WZ2yklqBU9G
4RPR2sbb0AeHoCBUY7KxC9ABsFpvPNiJO8cKxkv3Qin5Culqi4xojpzMfcgJhIVJB8oh4hNwugYM
wNaoIS/Jl6pjPahOlMnsgqKvzak8kDI5Mb9cWW5xZ7KF3NG991YQ7/K0eFCFhIOoVR8cQxW8Fwfy
dkLvy8xoqlX9BDChMj8Uh/03mLTJSpRFO6OA1JlRqV8NcCwtEpTsNFOxxRs3gGDQ5S26QR0BnGtN
qVAeuc6fnli8Nd8QNRWtb5ZD32aarYt5T0cmgSyGo7zSC2X0s4K3zjaIdGuxcE6keaLyM6MY6YCD
bj2woQDSg0LyzEJpHI2TmTNOpqyKJiKUnoju3HbaKB+liDdxbRyxUUT8A/R6b1llsqHkndAHdnFv
YW0aGuLS2yb5TKjd06dZS4t+Xdq8hWBuAEk6Kzz8yIqQmm3ctrmM5mNRKdpx8CVhBCVQxn4aoAdZ
T/D0nC0+AIbrjJTisaRH4dprlOjjakiFvjfUdmVXlXLqrn3naKcMhiOU01skUmwJANTCOgnWkLuQ
KtTZDawIM9DGaCkPgjmDyL9Xzc/W7eipUMWkl/xiImK1ff7DUxOixA6J0/Yhw8toummVDagd+g5t
OnXYdfoXJ1i3T9vonjBwwuaW6HK1CrJ0gFuYml3Z43bGwbDPaM8MrkA2WIPOq2Pu1nb5WiXiGRP2
9JEj4TZBH0Alx8qt6NZ7XQ2XkKGzzKZ962vtzrbLXVUYpBFnpoN1M012pB7QkQDcMsRoBHxlGB8L
ag7Q4dxjr6vMoHX9pippSAGnYAQg9gJfRPPSKsgmK1WpNplS2eje3VND43BPYeLRjodbTI9rDlkT
nf+nzZM/NMrCldoNc5YK2Wzq8E4Mfb5SQ8F5Z/TVKipDMENDe64aytZGj3kiaKc1RvM3q6bwSs2Y
0ZrCsVWzaoKDijLsQboz1NWLSt341UfuYRx99R1RY0db3egRvLjKJYd0u16esWyWu9Chgit6muHk
g2jDKsLL5ter7JhfTsBnE/WnPEMgRa4JC3MfJEH8EjXiP8t7yH6EGdK1bxXX0x0JlJrXu7ZyHRU6
y9P8Hjn27iwlXTZOiHkw1fAyEBT8kLYA1XW3Vj66rN4u72XTXlnZXMOfNGUojizFiC7I+uIUhwRw
T3b6ZStEtmiZerIi2bwrBpwxR1OKB8ou/Vmh8btxRZt9KlawW57KrgfdmgSUR8JuZPXWJ8dwmuqn
2uDQ/Xm37hyPMv2l2Uq/xswgriJ3Gs8JlW6nUmq5+6X7bs6fK9rk3Pl2+D62Qm7JsA0f+rYxz0HC
JQNs1vg5Bem2V63q92CTXTuSzAYBuT4NrJq3o09pnHgM9Um0vrFaniZoWRil8T1KRaz1KK+vYzCo
NB6aateLOnpFA/66PJN44EuchdpbGzjDNrIH4wRKNLiEm0Qx8o3qdspnnhUIl836txNE9UpYOhKI
ulagHo3awcaN+2RUmrpafosxSydFLr+HwjXW9eSE19YusFfCVdx1om5YwTsvyw5S0+qRy1X1lpoS
OqfKwVQlFUA/u483hdDqr6IY1stTS4v2ARHm5nOZ+MgrC6M75G1UPae0nH929wwUdsJZN2NG7toh
iQP/BXx9RQH5XeEDfwV5fVvejab+cx/PZYNKONu6BJuecdxdah2KA6At46tJMR3P+1s4CF7yKe+e
VX+SBycADo0pRDzTHul+Prjv8OC3DnqDgPcwJfS1Vh3LBykq49KMA8IHkRW/euNNmVLtq/OR6VZd
LR6KtGguGtXBnyfkyqnWjfQ7jsilVwi8f+gUJbyMfMe1P+r5L7dgfdmr35lFErZh9LSyjF4nthhj
+PIR2XroOOCEpcYo5Jrp7Fu2PPctvqUqHu1vpycffP4qNUR+lBfu2cHddkZfRZhTASLOlmg5/e6w
PIspH2F4fNalGBT9YXmCcGPna1Sel+9j+SRR54RPXRK8aw+uNHWyOCb5BYj654OykKT7okALPpZq
/CAqm2ykxnQ+bf5Zy4dQh6jRRWbVlcHTPIWjRihoMTafcpA/v9p04S2x6FSvKcvpEzH15TZkxPsI
OSqX95B1QPwzcL9HErmyUzYPTfPi/sOKCp7KD54gv6LK9OVjgmTZg2usbUcjDT/ysUXjw771AeGs
NLCGUaxErA0qHMZR7m45mMb3eDD2y/s0uFJWlW0lT+ZYV17ANXcH9DV+7wISFef3CQdKCWFcD0/4
TwNvdCY8PDGnF9MDb3lGEjRE1XJKPE1VaeBQI2Y7JqKl1ezitVCDtTlMw1eEUG5jijE6VWahPZuV
+NUryfDFySOoB1j+FRFEfRYhJQ17foHQ0ofZWXxP4fAchMXCxg+1/lOVp+WFmhkP24a6hsf1nAAb
AebTcvL78seycEIKqKV16U2nuRAgmP28a5xMz30v2pe4lhZGcTxvmC7GL6tncmMFXw0M3x2ih+JI
8766axT4lq8vLGwflLVoCgf+QIgnRLXlayKD/WwQKt2w/WA6BTS4XR7P6Uunsuk/yrFgdpLHzaEf
TO11so3D8hULfQw2MGjVh7iJ9EczgPK4vNJKnIi5Xuo8RbFFLsDIWP3zB9/daCQRvDtDo+5zdOx7
AQT8XUQEAM77Eu/zrLiLWLSL2n9qRpgfrsUiTXGk+1jmKl4uWamP2Az0BzLjFcCm/PahDI+UeabX
IjdZn6mDvYsHd/ooxcL8nR5pc7Qry/CT7UDT2YtiI7u1jvLx8600DjQSJPqriEwDpBB9geUP0Cou
SWDn926ySmLuEta4Q5t8NSjk5m/bTrTaKxmZxzAt6K1rPjVirXj+2TsSDUAdlJKx3LcvZijDn3et
1fbeUxi92WqPgUtP+59/YKqcNC70n05QtTtdzzlkhsK6O9hwlh+pqIq6Xg4xXC7+dTnsRqAwn1q8
F1r4a0AP8hzANSW+Rqu3Otd2PL72qijTdoWMpTzWwM8h5ZWHTDcrtIUBU5Nc7/aWUdjnkqzonWOP
EyNhx1W1fXaFWRxjG9NLL1isqoa67wX+39ptSXdwO+caN9Pz2NTGuUDnKpzSxRvQdlxivq0xUR61
yJi2ek93uZM9GZKDNW5ov3zaDqoqqUYqKzunuBcOZpIYdF7mV7qHIu1Q56wBIxtFtY2zkVBD8FZu
RONt0rqbkhqflDEOaeyYr60Gfl3Tuu7QWo22wzLr4tgqh23Y1a03NQlZxpVd/myCDMWSTT1p/qfl
nu1EOGyXm8Pcxm7BaNQIgvfO3DL/5/H//bzlyctGn3v0P3dbAyhiPp2Wly1vsDwO5ZjPWG7+8yDD
uLsuwB2tWmwrrJ2MhK50h+sYZOy6U/DVAv8Zka9GBUZRhdi8JH/NMWCAPGcFFCoNGVcoZqPwPaPD
xYQ4Q+tsYdSTrVF61bxJWvjMUdkx5ycj0CPJmsykJmLnCmVjomrFLVa3u9T6shsxHhVXbbwCac5q
MooSgHbachEYSBTrrrbRIpabn9CNSYNnomm8bN4st2A7UJw66IN2S1LyoWUovUb8KRSFHxTOMoJl
M7rVChdMuKIbo+3cvtmGbTZuo6p7jxAWnGwcwBqpcdKWPY6M6pqRtGkHtdwvu4ezTG61hMjDIqn9
laWwYIir7r78OKqjpZeRaCRKRo6+mLzG+MZEijSAlcout6O72iGBk7J5EXE4rGXCCxqsDlQIhSAo
BSFHpBbKbnls+StG4IDoA4IFsOBuEKohaq1JbMNmwkQhKBsidub/W6jH7gbJHML1FEzqaooJZhpw
/9b1i0x4WJfKY0gqNXnv3cVAYZK1LC1tV9+qkMU9x2mlV45EGxcBF94iF92POcpPwmRD9Qrw5fw5
P+9uzgKG5X4WkREVD7hpQhSJqo8bmJbhYVJbsuUYqmixAJOd6FpvQLEVmziC5mxONv5x/MOglOun
lowDhK00UmOk33tN2kCVxzpbRYntQ21PaYiUrrKb6v41IpPXLirnQJaS67FYNBoz8rA91h7Mxtqr
O7zuQxdZa9MBhRzPbb2yLBh/Y23cquTIecrg/+ql/B2TFUD4NRizptIvBgDbfV1YVzKBg4029K/d
fHKK+YyUsy5kuYU3gfMIqXO+a0Kjm9XN0yGv9deJ9LSznz5YTms/Kug8T5OWzqgXhM8tLz0jJ+rW
qXSNXV0prNNj09jGdhRvIjVq92CFEc1ZPbxMbc5kS8a9qRLAqHcqRGoA+Mdg6l4bSFNk3evpKcdR
8jyN1YxPDawzxHKsH6TirUcyKmACuPbOL0iY61pV93ykLe44MLcYfJbGXBqIflX0PWqC/OogYc4B
054CwgMElp+VGF8Co/cfk8KNt3qaErUh0ulZyaky8jmlV7fUbBNESp6KIZv6ClTftFfVQ5mlmhca
xI42pb2zJp/hxAZOtWpJf9tLPTnFLJG9ZZMN+qMrhcpyVntw5gEsnGVC/2yg/uTrviA/T9jKryCJ
7nhNmjUTMN9TipbcFmUrk4FmAwURG6aTJxROecI4TES9u3HQHkNdqzxbmizBcamHOgsdHBBWwnmN
SxW/ETtIU+t9rxcPWYPw8J9NYaERmGoYNGQffZP+6CJIHecMZufn+/eSM2DosHG2ZRduyihuvWVD
yQkfpf3qFt1wlJygXtPE1yhPzV2qDY23PJT/z63OjdFh2ObrpHACpsMAMzxQOQ2jeaNhSd0Ke3gP
EnriVGseMzUCm4+PhdxqnwAAIDjE8S3Hub3Wa0ZDIthBxUFQboJJHHsQ3iczGx6SuHBXsOaZHNlc
Rkl0b382y12BhiVFocBfBOVzq+iLI3LtFlIom0yHVe7D2eYSEvreNG/KoIPjDJwdK1moIxgvLkUn
XtyaUT70+QrLBkDn31v+/9zizch/xYu6Icag9xr8ed5yi4TT//Pu8gcB1zyLrfIQEL3kLRvdjbiu
VNk9MLR4F6pu7S2brGIc82e13D+POQmSzzgMjLUyK+iA9HMxiDP43A6KdYaDexvggvEnfQS+wktR
bvF6fSrWJjiRtWLYw3HqWEmqZYnw3knL1ZAF2YauG6XRGYikiZ4yNC1QbTf1xavRTRRqDPHkNwQu
ZrMjqFcJ28D52ZHPSg8Wgipyh3pulLKvlo3FbH1ViCj72SVthtFITQGcD/NRsfycpOYc8lmuC6IU
dFTdQ5R8idaMT2YXbKpR7Q/tPE4tw1Y7SwgLaoY0QvxHymtEbk96Chm6Hzz4hoOH0MWnG9BD7Zxc
4eH1Do6JJENX6Ri0M5tTTctF9ve+20KP8dv0iPg33wBRCtdQ3tZZ5ZYe+VHbVPe5FocaBzsaexAg
NgpKLN0vaaAV3jifK8twsNz6X48FFgeiiyu10TguiFkk9gm1wRnla7xNCdVdJ0WSP9ArdCVF5mKl
hI6zIj5q2NvY6OjushjTCuMlyZNqJ4bYuQ6WtmtZ5n7Rg8k2mUu+sZvMaWSooo89WISKnvS5xS1A
CTjgcT04LGJkHRXPrLXcRRjmPt1MOwMLrV8ysx5OTqenm+QWzim2uZzcS47GAJFz58UuDUECeBD2
0RIn7FWV+zEKxmtfEUltkRmx8R1Lo0DoWtVWauhQUSWE1GI1k/zMYp8lVviYgewDraJlzQZKDSXl
eF6u2OYFxUv/pFHh3ZJWBr0i7fsnENYso1ThH0Jr3GmTkj9mNeGCkIcefdCgILpo3dTQQm2KL++q
C34iq+bROiYbx0wIWlLRiYF+1IudRczEg10GE90ZR9uQsOy+EGX2uxZ+eV7uUYtnClgwqKSxm6yl
axpvQ477QrHVz9ZQrC14O9QXWha9zWn0y+N22dFF0GAuWHpSv9ZZTdxRbD67ffFRj4EGsUanplQ1
1kEbEcBok/lSCrN+gwmlHstITUkiyOUb5BNQRkFOU2j+66wfr0wMCDopCzuZBSM0fRWyiiBXG5/9
WL/Zlu8xnXe/K6ByzJ4mlMhkCQjRhJRydlHWD8/NJbFieV02uiyjncYU9hhXcBOZLKpfjVIjHsjM
l6D1WxYGTDykmY6PLe121h6vVaM4r/ooo0PeJ2caKe1WKULtMZhvjeQIb4HBFYiU4QPRqk88mRjj
U5jWxK2bFtkKUBBADnQNu1pW6yGNiUCNBTK3EmeuPTECpcSvHkVoageZp3+yuiUcJS/LV2Ky6G1E
kmKbMSkbTUd0Bj+v2zFvwGbEtfK7C24u3tWg1MXr4ESeHBLszzORxMYYgVGmw0hh3qgni4uUismX
sLmMqNaARk7iwHaH5ozKfnbPpf4qjRMuhW4jn+oqa0+DWvh/9AS4kpRIibaqbI99XZWvNQ2ONijS
qzHFiL4G/WKRj0hnSnuJQr15wVqWIpReRWMTH+uhlVfsojfLHjMQQIBuljM9shz9FOU7G0pTM/Ia
/mtc6vLnNE/bs67V5+WeaiPaU0RF58auVoqOkW6xbxwUDKJv9pDu66nIvnuXOpvfEaHYpcNHNZTj
A21Rat+mbh+BvGpP5ryZQHKbMXX0TBgJKxab8a/iIHPjtHlE+7SGR8/wU8/p1L41PunmVB67kG4b
wQ8bv0AsgqMiO2k+c0+foPh3jWIlbmkBt1ENvx04HQppQPS12w/EV9ZmkNL0fOyAL0DyH02M4Z/B
XEqgVFk+0CBqcZy41q5MTEHrYxx/Oam1daZw+nDdDkUUyRMkburtphSF3CnG2NyarGIErabo1xAA
Fytt648SVwC/lK4P9kzPHK8oCYXQKXAhgAx2BLVnXt8K94lIItZFw5s653BXpohoIHIh0EKh3U2/
+nt3+SsdTpqkmFFWhfSrmzUwOA+j8W7octpX0GZ2+Xy3qof3rlZR3Gn9f6RJ9l+HfTzo3PSKbwT5
W+wywTWoAJtWllypWmZrqw7oleJyIVcU3bv1y81o3yPxCF+I8rbhNGfjIYB0/jypYm7DFBio9al/
yfemGRj/EU33XdBMfsvzESSyMmTXNGCWFLk46LM6oo8zJjHNhnqHNjG+G9HwIRLcCJwfzhd+pKfK
0ao/OK9ozfh+uJqKA8UfYr+xDJDpQFIHYjpKpGaC83UMJNEzlvWCdZQEJmYEe8WeNPI0FHWrD11/
jVL1I42CiQhm2ZyNyd6oVly+lozsWWzcO8vqbxnnfK4bzTVSAkIxRgc4lQ/3czKdAttxkm1aSXzK
aFjmqeyaW1GlLyqGuG2sT5+pVoT6Cn6e5WEJeJaKVDd12ymHYCq7N17zntQGgIAKX1NNqxhS0QTM
qqG+BeODJZphOG9TMeD/BDsKG/1dp8Of5cehEupVrySO6FDsCElpKZiGB51S0oEyU7Q2rd445F0u
5uvrbN5ITKyo1GV0P5VXusIsGDsNfkviN9si1+xbPRpkvhAL7IGTpacHos9rcOYcqR5Nez01z5jd
wg+SxJIV1rbvUMXp08UDa9dgVDYjI/IvOfzG4UgPttfLs65ge1/YjjJuXwcFQphDAgFpZ/KzrlXS
6YISv8Bc37Sc2vxyPoYCPJic7XA9GeQnt8lU6BHw4RhNU2a+4Gymyf6KYSAomBtXlmVp28nXgqOq
WflaxnEMcJDCnENM37Ezic+Ma5fVWePgiVIMLmIiGB+QylBXiAp7T/erOButO61MQznHiLS39IvL
55Kcjp3TFNr673+w0dKNHmgvViYHUCGJ/JJRTOgJzRSzD9Mj/D72itBvoOP0o0jSEuc4fVxVlVhD
zeE5nAblomKbX+6ZFqFHXFMkft8GCciUhyuaWxvTjnT4NsXvGuzkLuO/vw1kNLCMAB6BJHaCcdtg
5snD6tI0NDKqarrLAeGF6kTGh9vd8zAeH6yePPLCl8pZF0YGKkDOUiJxkria/m5qPF9K+4dOxmMf
+wgLFfiVXTQNJ3yqDyDY4nukjDayqDEkQwrq9Zi07pWzckT8rRZyhWbrz2CmYh2HxnSgTRXf0uxY
19Lx6tGyvUAoN6kHHIWws7iaa9OlyJNzbrIUkxDnQGs05GK06bTTwkpbLYtpmbXNyU+1Y98TGp2q
WP67CNdPhuxhsAi2Z4jC+HtZUs7L+Reif1LOlc8Eq+q3cX/PxNieKV44F9nYGeuKznytw3APCRG+
hq+WR5rG5WaqyD2CVq6cG7NyvT7N7ono3yLWUzBa4Fb5xIEuoX5z5/ErCqt8Y8Tkuo9yZIaW0UDg
16Rno+w7Yuki11N68AwYw35R4b02aaQ99Ung7BLKY5sSfOS+dUzoWT2xPo0lPTIQ5KslqKUHGZyh
uiPfU+bFCuTR8JSM5rcoM2tewvdPSOyzEyZgLNXhwjCS+6ar51/u3wN9QF2EjvWXP88oleFgIYDd
FnhvC+dJ1ysbd2TXfTtcWEAWhFvqRSnyIDV6nLq5f+8rG6FN7V3x420mi4hLHZmi5lQEa0CZBEPm
SfxgSv1m2HRZrEiBvaJE6aZHhH0I3MHfAQVb08KXX1lPE6its/9Qo6GrptrYjxxmS5oVPVcOFsQU
5tvBdLoe5BsD9mSZ6cnIoBu2emAfFZEWBwkVmn3fIheblB5UhwbxwQiNTWkX6ZuZC0os1OvzJuGa
bzXut+BiIfCV3ko7vta2BBTVWe410vRmX9phdxqLCPqZGlh7FegP4Bh6WVb3kRUVUdl+lp4GW91L
t+EaFgXvZgAfGCsmqm/M4ZCNz1Gsb1OB42QFniF/1IgQxBSHMdOfE3D52Xwp/R40U4O+IXgq40Td
8tVBz/kMX1kVi2dO4HpYJQ2dUcNg4WfUD4tUPMtDYD0R0a3W1EH/cEN/H5ai23P9QBbVavVJh+dz
wh56N/FOHgME+HtmHABiXC3dinz2S/GXU+0M9Ym18kWx0GT5TX8f6vRcJa1+ZG6Sb3JDo8wXh/qJ
aRZXN/kRNlX8OLRmdRKJck5DLbk4CZxoZTTCM5WvbJWkInxIUvLVs0aeVHA+qsiURz+Y5pg3TmWy
NKy3GjhUnLevEA2iNMouDVG3F6Uilrsxw8floSxRkdNm2lor0/FC0P1LEAn7pRONirzUfeui2nqK
qreOGFRKJ88xjtuVYlXavhsKuS2NZOsU1ElsclzCOZ16zh3V65x8IaY6mUkOXlx+6hYd37gwP02r
Bd1XMtrLLLO+BUw0vQiCWzKSRKA32GiC6DOGEARc2coPTdAMbw26pJjou3WWGSncUUPeEpMDlvbH
wXEDeIGFSbKolukVapf8xt6gKFU3QHMEFaHxu2nn5a7+OQQg8uLB9w/95A5eBF9/7JjnFDV5hMxl
6q8GWXEnkhyJna2dWmICMH6wJ+KxHd4wnpB/jJ6CBpM9vDFnQUjp18+toW8ABiRPrCFApOT4360C
kKNJAWOuHQTnZUPEAe+bq93GJQugNhr7ZdkQWLsZIaT3UTa89ZjmdhXpB/tIx7EfEEUgekV4ftim
Z+lzOYbShat0wHabNsQpJH6vbbJMlp9Uqh6JvX9XTHL4bNkxtWIowOMJRqx10ktOtCLDXdwGYNEs
gq4l7RwEKSRV5WmX7kfyrfnPjslLM9GocVkJdJWy4ioFxaQEaWspBmv1KHtR3KQ4Caq1cYB0u2FB
4xI24oGa6ddOWeMMV4A6RIFAQ94b+rFBtJc3qnoeJcvMIgXBiHUj3iOyNTkmWbcNffrUWkZzjjv3
IbAGounaApFZRsOZxDLqbmizm7LKPGA4nSs50RJCIIwkYnbt0KOiiOk+O7JZu2nwKXUAxi2Rl17K
dASNaOG/ToOZ715Z5Oe4W9L8isBk29la/xDuCbMMrkFYJXczJPBZFf250uZuYAYhsg4M+1g5+bta
h+oVHcspb6LqqLdWfic528tB7tGQqYJtNA4lxYo4+h5Gr4n3PYHfL1U/9i8aUdtanfymj9XAgcFT
zgo4o78HS3LwFcoLWVFg9omrs93TeBVgPtBmtbQgRGOvc2lHhwSYx4rBIz00BBIxwWBjyYTimD6c
cAZlYF7r+MAcCFX0MFA+K0zaw70wX8KmuQa5kX25xEIh/kKQUge3Uid5sWuT4gMUJA0c2/yj02Yn
iI7sA91kFm+6+yon1DMzC/VMmUqcM1otZ+R4jdfXyozV2+aUpT7sDmFt1YTRqQj8t4aa8IEOHuU+
lu/UnB+jGhtTpWdEzWrtk65AsoOWc9SYh2ZiBoIpDno7hZ5xqwrEbXRNj6ZDZiOVSv1VODqMkVGh
/J+YsxUfucAw2umtz1RK9Y78HU3p3SbvY9UBQmD5KssdTW1ocz2dZM1/kGrn3DK7PIdJtqVoZXpD
QZFsBE4emYx0K4oezN5EoO80qjrXoRMBawL5ZoFHvC4PhZBJtnnRlQeTeLlNxVUzjYS/5bJKsmnZ
U9VEZvkwauYvg5LWumiVtwzsoue3Vf8YGZj5VbMEs4oFkM5Ni4iIbnJsOuj+B5G+suK7YFWa43bb
5EA/hgBthJcHuu86lY/Aeoi16mojgWjAep577FrPDfUMHI3K3W7J6JPk/2BNi3e6ottngnxPCJzL
Z8vkZMoV8lMV6Gik/9IUGSlO5hRVD44aunu8jUBj0uJOchUnH4HlFc6UrWG4jLGOercI7DoEQcKE
QS3QMowlzLcWMWId+VvQh8E5Ndy/m8itXS8BPA42Oy+/skyxTstGkQ1iCHyBlFzcdIMcmzJCUd0Q
+6tPdlskBxGlM7M5BV9Qsw5FAAHzchoc42kkJ8mqm6d43lTZqlIMFEh2Bb2RrupGVU9hL5IPNUfa
SPRxt7XGSfUaZiuUuvUYFSdJSw1Rfys9i/MDvWh1mzqVua6HUrtGtZ6ucfs1h06hbDj2Sr+XI6Gq
NZVUDDy5gyc6dHZqVN1ayyYKpRsJkg7CeCPjqdoqVgFwIZHFQ6Tk003GL8Y87gZq5OxJo69fkIaw
kJeNRvq4/J1ZyEwMsnU3ZT+Unpki1rAcCW5IhrP5HBVM/gUDKziPkO8Qg47ttY84MX1x17u2OYPK
VrZJpSlHRQ2e4TLYl6ForZex4XyPMIr9rKu7kPRaOtLUqNHANfWnW3XTx2CxBjV9Pd4tdxGIPFgF
4XsDJQJonXnoaYNqXEt9rJCXTsBszPJdl3Af+/5336vt4wTDaNORnr1tKcGeWUvCErGJz+7HlNWp
W22IQjpA2PXfYmPodkkvxFGL2kdONDr5muigxKAXJTHV3qvzoRoW5YqeDslqJJxu/W5uYEe+cRqW
zQBMs628htZqgZvcLg7obT0r0cQl63Gf133+mmnQYxAa6x9WNR2ySbeeKgvjQFEci0K3fhswsFbQ
+4Zn6L8PzA7cA6lQyG2LJL7TDnQv0Swnd/QaJglza8dwjefcd2eu3ZpKa+iBUQ/rGBSpH6OF1MGr
5ONAj1/Lf0dVwJInkpc07oEOBiG5UhRUvDnBSTc09xnddLwm9d44LHcRe3UbG2vu4+SoD0OZo1nr
YF4kDueKrogzauZiS6XUWndjKs6F6MQ57TVG9JhLoqoH8ja0HxkokmfNlvJWMEVWAu0jt4S4Rxa7
AlLx31vLY0rn1CuyAPZ2oyCfxHR10wlipIzSfUwjJa5y7BA2kVdMzrQLfKFgyFDRIGFGbWkhBuMn
hdGb3tfDLapkTxk9wQBgIVhu+6y+mhKWSZxO+nqSnXmH5IWsnOzid34SjTGyyiAgOfc6CJ4iTvV9
aIJynUTz2E7YT2izsGxvfMJIzHBwvmeXrBbbKLTDID2mAs2TyBHvUI3zXyDZIGYOLc8O0+GiC8xm
oNpm50CRHjHZ1p4mVN9Ldqlu9A/ED+cbhyzJr8aM0caX1nsXm/auaKzfvU3lV21TlC8aAqwqFcoz
JeRyLaY8+UC4+AZGIjzlYIg2Patx4j2RJxSuEjwxfiK3T7DxpciNqFHSKkhnfv6yUSD0roLJtT2t
z6rNZLsTwGg7elg2UUuDowr1r6WCG6KzVJUg2JRt+0djiDxWwWPD6EU8F2DYmPor/fTO2foWbWZd
UbYFnTbk1SouyIi46JLk5j1KLNxWYPO2sms6+lkJXFjVoLANv3AP1pj6kwHf1aL3dTAp+66TmjZe
FbosgehMHgCNiMp9aihwrSXJCHvaARJgLQGzhUlBWdVP5kz3qYz+b1rT/ycu/D+ICyANcAj+34kL
mz/pV/9VkzD4h/lkMx5///tfP6/5y1uwzf8ShqvrqkXEkE6mJkEk/R/Z/PtfCn+yHdsyuWipZOlo
oA7yguXOv/+lu//l6Dzw3+yd2XLbSLRlvwgVSCCRCUTc6AfOFEVJtAa7/IKwLQvzPOPre0Hl29dW
ua2+HdFv/eKQZFskQTDz5Dl7r400RTratJfsoqboXv/K/UtKIRyT30cZaEFi+B//8UvUXfPm+5+j
7zCN/uqFlkjLlBBk+QjIPDy9Nxb6JO7DWMxedeiTArIxwqZZ9BUWFPdqWGbgUYYaKJDQEW24Qkyl
jV5th4hkPtEP4yajVCbroCJpR2TBOl74hTGzyEKQxTwlujrRqkpXO5OVdFuC7Dv1OY4Wt+hXZdID
xSWhg25avU6T8Lpr0AUZwWdXIf1unVYtpowOQkFAH4VSZCMqgP+E5+0bvag1p+wYYQ+KlHROidrk
IaHazuwuJX7xPSkwJcgGGhyj3Jgt1tv2efNJjs5NUfKyhL2qu/SzhOq68WW3H8eqJWEQr5oX6qcJ
FB5tHv+GzYZPMyf1bY3Be+vXLD2zv3RPnD0ccee+iNMTYMaFy0cWDwLn+aSmYJ/PktZJVJ1r4fjb
yfVWbjYeXXLhDtpEiC6b5M4Kgs/KT8W9G3F2SgCTx1l9lc0TXKXpocMotDLoSsG+RQ5lo6YFl60J
NMAqv5oD8++ZvRE2n4djy7kHUlNuR5kk936g/45AN6Vnu2ZBHlpCGmopvs+5HtaxLgnzsQT6GG89
ToifrWwisKyJPnc08wKDgImk5vSXiXE9RTR51bDNSGLaZVnGoLHdcQ+9JENRrO3SITopbu9LZnAr
JXjvd6TqsM2TKEEoKMkOeExCxQbpBs+OwSEo98FTitC61D1DqaRr1t4STjN0IZYu6Ii72zCxbtAM
DBu2spdJouXWV3Nv2gFlaHbuoniVSaYRPs1e3agKQizaD4Lpd2CEn8VylnKqSW8SLD9rJ87uQh5I
2aO5jLvOLRY/4gWtC3yK1WRr5N7dWYBPY4iV3/cRKQ2Rj+IcjcmaFjyHnSTvV8xAjni+LpabXRcT
Bzjza11md2WVXI3IEVANoHaNY94UxiWfPeUfFzHxAjssIF3bNp3I5HPlkEali+K+42wDXzV9Snp/
DWIuazE72WG4gUJBZIs2Dp1J950on3Xp3wZddTva/tbXMXELRIDwjNEoOVSpDbV9mQmxy3qL/kU1
4zI1yXSZUrI7jHILPw6aZ1FyjAmKVcZnfFVijykG+N6q0ocOGubaM4bxSCdlAzAlXAtaH3s7h+ao
K+aHJWrFKA4e6IaONAZaIORm9hK7H2j0nZrBJYLEE9jfjKs2wJ7a1VrhTL/v6ma4VXV2Dfh9r+fy
Hqlb+wF9ID0aGgwc0J/sMt2OQ/QirI2fMYpJB+fgu7MLfbCtbhvlHeLpfpqAeqajaEnDdh86OmrE
bmxTopexI0bkNZQDVLyyWOOZvqbhqreBnZgIhQhex29Fh5IQ+iZhqUkIGjuWX+vU8e+cG0aD7ZVn
GzeaRWdXLmsb+jNjVYA12/ji4zSMxS4w+w9ZpBk9k9/Ra1p53WS5K8RNwPyEruuNrwqcCMZA8a+q
SzWl47U9j2TtkFu2qoABbkM7r7d5VMp9VmC+FNAC5z794FYAZ7LIpJU1NTs/gZTJyXDeydC8JTbZ
21HRDlUHHTMK74uwmpGI5PdUHdUqbrMXzOACsD3qkykU33R0ZWQco4Z7v4kP/WSTKCQpVlaBJ+40
hmp4ZcNNP10sOz61iyPKtkO1LrH1ur75DS8lMkkLbRbsuSgg8LW3iPhwOl+dFPbhUzz24pgrmjBu
FkBHQGOXco45ldac7QaewGtz9bXNinAGGKoxPyMc2iCN2tnT+BQL2mBKMNnpHXdvB6QyTV104fA/
kjZZ9GCqXfYNiL8nEmyCY0nSu86e6mXht8TYnUwxltsizRs0p2ZLFG10kswc14kPSZS7BbwecFgR
TOExdSEqJ4PDlGAYWXRYRycvmjcePet17ls9KpjmhWKcuCN/Nk7QyYxTlDbOPuitOwO0winvIxD3
Ro7xN62yU5h2kPxiHs5QOkYGMd+0scgPRl2c7XEiXlNkzoZLgTp/ZMYDGPda5/ZHr5vjvU3E6mnq
q/JANuK5iBkXxvmE8bOWahO1i0N5eRb18sfrV9X8EupYX71+k7XDeOBG++dZ5hjRcRejqmoCPsul
ddVPFcEq/3xZReqISNnx0OMGyn4oTAZRRhceJoFMqJbWZbSRH6LW7BdFIMYYZIHLVzmsiSsybACh
xo65Keb+JcNrvSumqqK6/9Sn/NRX6R7FB7FKlizRTso7ulRYr7z5nC6SwsDO86NIg3XX6XE/GPO5
GqHJvpZV/78AfacAtRD7U/397yvQc5Tn35ui/fJzCfrjf/2oQV3vL+naNoIpKlEBhgogzo8a1NN/
WWTbY4lhTOYIZylPfxSh0vsLrJftaOnQ66EYhUbyowiV9l8SxQZhAbbpguzXzn+nCOVhfi1CTU9A
DwMsRo4Qgi5LvClC7TDxslbm5ik3ERghCyk1R+0TRjdpMyx0W/+kytb+7o9wCDclLUeX6s3vQv1Q
xVYWvGhhD84z8LnCeJQ+OpOnoazb5oXuYlp8mfE2GM+MMxGnxHNTX8323DDILHtaV5VLL6ZaQbw0
MN6V8Fvua0dP1sZ0muYpsnKsz3GDO/1AgVglB5xHotihkuz9b07YIZFMlRVYJ9hk6W1iuOjY/cEI
9Y7mS5utpNmNVLaeB9S4yoHFrEw3nAju7Crf3qsUYc7e6ojrBjlloWgxuzT/DGkNDBCAC6paNi3y
XTzleHJV5YEEbErsmfjOkIB4KYRN00hya4BeOazAV1CBSsoqLIONup7SLunxIDK5GgmCxNjXNDxa
PJnNMQycnPUjTp1IfNGLBfmI/DRekt5SuprVkCTxcQjpjO39UH6QA5nyyDFwYBZ0MloMTlZJ4lTh
J1+tZuhILZVeGp7boM8iNLvat+qDKSVm02wOR6RsjvL8v9HhN9HO9BuqFSxzCCynSExXZLrQAOxh
hZrMPDCO0HMI9fBoU2TY9/xDr3zGTBs+Bt6Axw9sBGaFpGLoF9d4d3etIx1+lWO3nxW8V39re4N/
Q9laYFnx7YdcOLQ1BZTdbUXPgrFnbhZU+sNoXSXSkpdcpchjBfjxal0y40QAiJTwsaNdPezyHgbd
xess9gHoOXG8sazJFFd1zUsld8omXXAjGlbHrZxbVd5R/DrRNlIThM+6asolIcmibmOLLkDpduHc
TKvIYBLqpeRSvGD6tJuV4c1DgvYWBD9qjcLLxpWOag3ut4+CyDhlLO0Tm7WCWCDLcnbLDawyVFyd
1+AF7y0t3X3sonEgzQ8Sw9Y3kQ7eBBDkrUMcQQZGBqkgjpZlL+5jWWJnGhJnqFjG4Y6ejTEY9VPu
GJ51mCryatGVAHiSZP2obk62WD94Vwacv80AkbkDljqRY6QsklqSOTA+lTKb7ntt2x9E3QRbw6fr
giRwuDP1FFzzCaARQvfzVpQmx4CR+f5zKplkGhSM+yG3wr1jDdHXqoengtTFQagGA7VopA9DO8v3
Vjm2W03s8hYqNd3I2aS+wn9un2QtqnMUVCQU5bDWjQTNoEc39iGtlbUfIheTq6709Riayd7zGQME
QitksBK1hRMM96oK/E3dksiUxYKZfGdbR9MPnCdzqtBIhV7k3DSz/V1mw/SFRNj6Rhq9vBTd4F+G
foZuK0R+KfMeNp7FxGAI++biFkH3tU+RS9Akt+/DxGyw3nQ6PLvpyD9MK7VvxkF8ynI0lnYVE4o0
8VHBt5fskIAXh8RdhNyZi0WtiYKEOF3wqzXmw+ug8COm6YUAYc0KeUu8ev45H2W8rTovuFOqJrmW
VuhWO7olcj1yt/QQsWCg8SPqqcwvHqFfG05F9Rk2Xr/HDEUJSn74XS9944vFmIxfVZRPVETtndvF
QLZzY9ohbuxvZ4IbjyoGYOCHql07TiTvTA4lIXEOMruhoZhvwjg2XzIzzu9xUzQ3YnRDj0qQ3Ylz
SmYd0WAaH0mzbc5tr1NY4By++5UZJiWuhlRfPIQFu2kasaqQ+0LcjkdCLi6ZbVyQ8QgAndOBbfYt
dQof806044dZYehTvi3WCvoymeYTLA4/sNw1ThVvj/iYKLDGMVYCFSEWr47T9ABD/FsnrJg7xGS5
Nbvwvi9qdVOPTnODzaXY+rw/BysqnaOfkRAGOsTYkVNl7MrQtq+qSIwH/FjOxs0ssGExqitVTtBi
2qDj/3p6k/uO/lYPkoHAXEXXpr2kdtSlsdXM1vY48xTzWq9a0y2qb9y6pS8yleGj36TTOeyIIbUs
BkaMqcZ9y5Bk6xWZfeW4gMti0jbWSiprQ/Smte9Cqc9pNrlPLsEye9I9nVNLDOu5TXpzb83DePEZ
5d1wDTRLco7WaznKM79cortKoUCZkxXp+a61x+RLpDMW7R3Y/2iT15AIjEDkR4auZIcrv72BU9Wt
UAx3V0zs8DGlzrBrWTe3Y6DJ5Sh6cZhRaZ07EfQ7ztvWmg3B3Y98oqEqzP6+wri09qWZnNuptp7T
YMABH+OsLrWDtQip255EwGhdJjGJdtnc4JTjwGokEdYiGDfrLrarrQ3WkryxqT+GBgfJPOtybJ02
KBRTE09N6uNHrTP1mNSudWv4utuwYWpILXG6y9oWb7KRQM+YbRbRdvKh4rNbINCfEAXa7ksozQDp
honGdDbqD647EWXhMJyKh0ZuQFARFsYwY5PQelpnjK6ZE3vxFV3zehP33XBLe73cGuivbgQrx372
OSelzDLX89gH+1jiWsgjnW8zc+52jhHGTIPsaIR+btMIyIMYxwMimtJLOasJ5LBhxORq9Hx7Yxeo
kL2up2ND6uZ8CgqKdTZcc4vdnPac6vE2CTUfu5gcDTXT1NFtSpPdiwkLEHwyMsikO/pOzWbMPe7h
qK53bYxOSiH6Xpex2e3DIVs2EJARE/sdWSKmsx5Lzu5DFgebdPSZisSzh9/IIdwsZoC0LmszvY6m
rvtgGLGB1mvOMcwV6tjSU9oZzsjbXiHTDGqWmcb2jANZHSAYPR8OQ666/Zyo3lvJCW1QUZfVJjZ7
uc+L0UYJP3aDRpRWhpdeYbZNXTckuB2v58eyK+adPczljWTMk+4Souj1Jg5oju2apGn88xiRpL0x
oyDt8NUo1zmMqBpm/FmKOftYzap9GOVcgk72u7rdyLoczmzqKf0usSRTKDkBdskqqwPyJD2B6g59
5oSIZFUHHTOH6w6lw1fMbNIigeX/ySlo/724+ZJ9b/5jOV59K8oJ2W/Y/o9fv6VP/OP0tfnSfvnl
m+1rL/vSfa+nD98BQfNf/2kxL//y//Qvf3TE3znfCMFZ9E/nm11a1NHzL6ebH//nP0835l90yP/X
+YWzxY+zjav/UjYyA0h+HCleTyn/ebaxxV+mybkHSwrtSkcqSIo/zjZAkDnvKMobU2nqIe+/dbZ5
RZ7+xBqVnrKXGolRIod821zOcj8jG4NhNCnUiu7gIAzbVAi0b424iE9NWd229FYIMUZYGWVGwsDT
JHnSgpZEECWr8Z0s5/BkdSgBWqJKUOwMa+3UOXkC1rpCtAz3P2+OrejPhEQuduO82nth776Tlf6G
6uqYlnQtVzBrcAlnt17xpj9RJ6uKKVk/j4yoeKtoO0a7xMgspP409nMc4VhfrVXn6WddYPv86b3+
Dar19ej30/X758E91zGhp0rekgWJ+dOD13bcC3os7b6GZk7q5r5KQXPVU7iliU0t6ge3pSph42EI
8m2yzf8vHp+3DVqK5h6T9sKS/enxWTCTciKra5+5zR3DymQjBjEAcWeV14EBfO1YRXSro6yBWQdE
4Z3Hf4ONfn39Nq9ecjy3bMd98/pHNCgJUSaoYh2UGXFNPm1N79ueUNeACHBp57V0zFzCkHuXTDm4
WHTI2TW3Oc2uFcxM451L8vtnRPNq+XAJz3lzRdoxJO64bNu9UdDCEvEYQkiV1fU7L/xNT4AXjoCe
7BpcPWhnqHx+vfANvo+mr3wGM+wbwAyKeFuPKn7iQLZOVBtcmUHuE9xWrF2LOqNDD3Kna4QAyNas
69KGEpCOSp3iiFPRn5/bGwzr61MTrA8WgzluSblcoZ/uCafqLTsUqBWb6ln76JyJs/8mbW8F5ukh
koRsKNDa79wJ/77sWIgs+jDSpSX0r0GdH0JndO2i29NHdOhmeuSMmF6x/fNL+91Vt1A7eK428Qza
y9//9NJMt7FiwXGWNuOim4Dbh8pHEQZmi+qd++h3V/Hnh3rzBtOmIrTZSbu9O0UondN+E3TxM9Lf
cmVryRwRzHEUTu+wi1/hzr8uKMxNtaswLig8SG8XZOJglMsIpN1bmjSZ0Gjzg5eZpzbS5BSXFuI0
7xb9f3cuy+GhhQSxnar+wNKAzMTQhKCkjr0dYmNvDMqi7tcwJQEb9whZNm4HS46+DIDGEVIN5A4y
iKOXGprg3vCtsz+NPW6O4KWh2jhMyV3tFsQ+EFnFcMCKrl1odu1FdMZnWTnR4c9v7etS9eaVIwLV
pmDkrK1/3bYEvSuraPngphb8UzFGF/xowEgDXpUR9pfWrGn79JxKeu+hSSW55ZJAk7zXm3EE5azy
eyg11coEULHqcPOWLhHRNhGjmyDC7txzs8AHwbtdM6pMHRJK9Hwo6YtXeDohitjXjiXB+TXfiKQ2
1oE7mAf/06SamDNcR2hP/PHPL1mIf+9dDi1KAdDXxnJovyWSx6S5JTNhNPui0tm2Ay4wVPH3sZiK
VTM8ziiLwKmBmx0cZzzgbqON5bxMeCQIr9yVKNI4aD+j3jeuTfNvK1LFpi7F36E/C3jdWIQ8MsJV
51ActmoXcGx98Dr/4JlfY8MNH7Ox7VeDZp80KsAqFqtZ25P2In3TBLQKrslr2lVn8Hcyzi4oSC5e
UT623bVI4hWFebUicuFstSYzGBiS4ymeA29th9oif7PC1tZfAFY/uv0pGcEIFFmHJ1rem6bz6Drp
fR07zsFTRkkxTyRX7zI6YwyQYByppaF3sy7tTWEN7KMyeorWtSvKlduO8F2DRzvGM6L7W2bIqzRi
eulOw7eptMq1UeaAJoIq49rR6UuuLPdObyaVGYe+7B4knYD1YCBmHaJT0shsN5aPVQT1im6svSr6
9EqaVUsrFgTk5NTWKu2ND6IAsFl438La+Vbo+s6RD6oAyZFVzmdg86j15CedYa8zvPGYIbdY+dpW
q9bll9R996gC9FoxUcP7ImMczXoFqLBub9Nweueu+vfC5TpoORhHoa1UWr8p6cYmcDqHcM09ku1d
mY17t0+MtYjGB39ETICZbO2nef7O+v/bR3XYdR18EstG8OvK7NXcHd6csO2aT409XLoifeloU0DQ
faxl8jHx1Kd3Pj1L2/3XBQOfIzuB8ITnKWm9acs3ASZMI+2ovSRtljzJWNtipKBts62/OCRQAkE8
mS3isdKZ7/784P/+4LqOay3lueeZtq3e7LFBx7x86Ateri4+QZJC2o+Ukv4UXZfWumISqI1nA33t
O5dZLIDvty+aksOlzqVHwKX+9TpDyDYYvXGdJXxnj0/Y1s4yuCbBNB4Tklcyzgxrp28JKAda1bB4
0kdJv6j+CVOLeO/Z/HvX5zJg13GZvwhNSfTrs0mwCgkFFQB5ClWQuSwbQZlscVNA8nUJuU2HRtw0
2uxXgSxuMXTSCEKqmoXDA1RkPKOpufnzO/M2ooXyZ5n5KAa3GIgFDbtfnxOZaShne80kwaZ/QKd5
WyopdiQdPZEI+AKBCrtCVeCvYTDCvpd+JDrow6RhdjWYRZMRd8ehke1VCACMfiiAWrIhCQ2m79Wa
wQMcm3OLueWGUqTfjwMwVD87Y++kE0N7AL6K/85lfi1r3r7pHrEFnAhtj7Pam1okkIZh+KHd7GG+
gtba0Lm7EXiPtnnfsSmLpFj3cVSte1tiIU9H6D+NxDPmLB/8jNNaY6ov2AfKlUJkhMsUKWHZbjDb
eVsUnRs9pOnOxOS0SQLfPnbSfTCtAsGCQmA80uXAbn/tjbo9OAUvOJDHwGZbHdP0EHCNiijM3qm+
5BvQ/T/voicEc0FEZpygf30XkZF69AmHZt8zRmrD8BBCR9GhMR3mSlz3OCQDernHcAC50+X5uCrC
F7CRG8SfIdAqaRwozwmx8EeFEdBitIzFlTRInH0EnX/KRtARaOELfrfatelXwx0e6xB7dpqLZtsN
S/2j7E2GTXRlLehVxwIGqfrkyg2wGuNLhJIIcW5uMgcdjkQi5hP2a5nN/VCo5z/f069V379ugJ+u
xpvPGaOxQQaEi+6DThDbmZLIas2CZNUlb6VM3GzLulCuya6nhQ2o27Maa03AxWMft7d/fi5vUx5+
vDMumzSrEGOIN0ufO/VymJyu2XuZ7veDdKcTU5KPnY9fqRLTNV4IvS4jcBJIdVkQUnGbjUVyq73y
6IHWnnni1z6AbtzcHqkZOa4vL2NgOhtwQJYaJ86hMcjkqwNReBVVxZdWdP3RIxVl5VeKSNhBPvBr
H2ra/ihjCc8Oe9SywiWmJHOjlxRXwtrXFhZNx985mfqUlQ7RoWQzruzZH/cJRCQkdMfQYolybTfb
OKbr7Uavw6hufrSl/wUx+qPqYvZ2Wvq6rT52bbO2qzC6jip7Levg2RVxevXOteWmfvM2o64WKCiV
o0xaGr/e9MvJYNGNNHtXJl8CvyU/cTZDtPfU9H9+pN/sX4ojLAN3CU5Wm8t2/tNBqiFjMK8LRMRl
kL/EZbXG13Jg6bxzmamuQrw7eQYnWeby4c8P/JuSl14YEHmC1hmVmm8PztAJulL7Dstz7mw7CGSr
ziXxPWmbb5ZN1392/Y22APmrnKxzJzCjbYaLHuOC4a2TtMAl6j5Lp4v2czmq9YSgHivszlcifGfZ
/U1Jo0xpKSaCFBccbH+9Rm0QVZYfm4Sih3hdh+pUNPGX3kzvRsMB/hG9NEs+8Z8vz2vR8q9bwLE8
Fzs7M+e3O6rHnGskj68hO6K7MW2sroax0TrazEpfB64PFENhTDI8+0CX4YPlu0eryfvN4MFDsAt5
N4Kg2oRhS2yvT6E5R9NDREwnwqd3SqBl0/n3M2XrZAqkJflBv16eqGt7B/tbswyI2g2UqCVGSocr
ZeLbdcL45c9X5rd3LEck1xO02+j0/fpwysMyCeOwQQB4HlrrLCWPauXg7/vEXqXcv2tvhr9uvHfD
vpEgL+sdIUIU03J5Q6T7Zr2LCQgvhCSjOZvbj8MkL0JzOvRDnZCaXN9yXEHexfkzGUOQegFWhNhp
NmFvcA73AwB3WaNIHux3pptczTPCzz9fmLfylH+eoObwaPJhdp23q8Ywdc4MFp5PlCG/sKogCZVt
vEuYyXBu/A4hhZga6TJd57ymp/tSBkiK53Kra2umQ5a+2BOX8M/P6jXs5+3tQYXMO8Xp1kWk8+v7
hdDCt+zcrPdTB9HfzBDAIWE7pg0SGYS9Gu++B7cQe+cuwCi3oXA8lhZNxC52sztSl3LLie7tcfze
xeFwz4zuEvoNdID85Bk2fE03vJlZaa4rr4Js6Dv5HvchSdTsCwDgz62LmDDyQu88E268QSTBRJW4
hG2ovP5jU53zkhNCNNLhOTZtS56K82nu0uJo2LF+sqrgmVnoNumhvg15OJ5TwbZm1zMZIeWmqagB
/nzBfnN/u55SisWY+C8t3tzfoeFGk5Orat8HztqeI2z2EjT7kHfhuugc6D3dRRn1C3Ojd9Yc8Zta
y2PX0dgBBdqdt03sKBa0+2td7dWY6gMjNXmIDN/fI01J4GyAghrq+qrHhnaVwu9agxxwrsLJfmdB
+c0V4CzlMGFfphH/2hnKnFCF0pXVHpLvbS0z0BeJSVLNkBdrHYovo5uLG2wxZOFYzTu3628a+cjM
bLq5HGI0vfw3n3JrRl0LBxoGmp4ccOHh3nKLr3EZBNdZsJhdDS9fB/N8jPuAwXoVvvMp/s0q45m0
/KQSiAzAkP36caFSylsvdCqiEMgHKL2j7a9jt2lW2PQtxv7vvmKOQr85S1JTmsQ9kPpms47/+pgu
lvEOpz+P2Wfe18LSRAiVrbobadrsohZ6S96nuKor78FwXJPb0H8mRoU4NagZ+2D0vbvY+JLjd9pC
cIUIE0Wg4gY7uOusFrtsRR4QDtZ1qzFEp9o2Hl2/WTMOBOdtNsk16GT91NBiIgSOqJww/dhM/bTW
TR1Dr/YQ6DbppSFqnilCQYyGMjn2kjD/mLflQHpAFhyQNNgfGaN+7VVI4LE1wkHgTHQOxPKLyP/6
khA8Tra5sEzzA90cA4wRZaQenKeIdNgj7S//7EeknxSFNO4cs68v84Kf7Qb7wmCjemxf7MJd0J29
+ujaT90sliyyYl3jYqq76EFzgrgUg2Och9rvkS7nnLkZ+XofYk0YcxBMpyXVeMY38dTkApfXZHuf
0FqhZYe3sWotKW9zL32ikumOdRzMN6Nl4hrocJ+23mcOQcm5JDvn2gWOvmKHzJ/GKX4wmeduMhAE
O4C8098hdVs2teMXWTgpa4eVbNqZPOzEhMU7TV1xH0f6mxWW8zczEZfcTf9uswjTviWj86S7CBpf
+1xOmO/DbkgB9mcFgdl4FzjvAaWMipwTWJuiGoiSmpBpkY1qG/VM7FO7uZqLkqq+Sz+2RtyB4eC7
1x+RvOfiSJHZxjZ1dMPOHt20RQFNiTbJ64+EWzpX2JH3aR5htlv+KEzZ//PV6898BNtNX/v7iBia
OLGda1qPWJmXr/7rjyEL+m050JNznRJpDtohRGdFdPaHKTqDQqPXGUzVNvDBDkAFM4jONlpkj7r+
PCqYh/ARW8gTA77Q5Svcx+k2TS1zhf91vjWKer6F4msVfnX7+hMmfxN8qRgD9Jwc0ORgZfedu//6
o8q7dUStcgOMg/hiWKmL3zM5NFMOoMMq5eOIK/QAw2Y/tIB/wEBAtEg4Ul1hRXiaeAd2odbBNsWk
cy9hLYgpFx/hIhWnJuQsY1Amm2VJUEcpjA8kRF3I6mjRcufGnajpHXtRu/dHw944geM/BGFSXYVN
A8d++TajxD9PM4y/ZjzWvZEZq1Enwx1lQo0NF4VnjOEWEaM24xOqMf8CshSmFHS3I9EQ/lqgyNzF
popJDerjCw2mfjsC3tvMk6L9rjA+2mbUn/yZmK12oSmkE8n1ZVHqbZtb/hP4P4LiZLuIMHFNqXF+
mqAYruKgJ6XM8OcnK8muSPzwLsiC6qfsc7r8UEKbOI5oJJkf6n3F8eUx8L3pXrXoGbWoHivEQZsm
wYNQzjYSwGJxe3EkvlVNZMM+4ytK14Gzxkq7CD7F0FIjxZNdX+tq1jtdJZ9ttK+QwVsFVRNL8lzI
FaHaxQ2kj2DNeK3eO2Q7ZLyWx6VHubISEOuhg5Iozm1xb2akSRn9HRK1ZuvNvGwEY95jT9rqxhxd
vbcTHriPOpQyYijPxmTNp5GEx8Y6iRqsENNz/wL/qfscjPITOp0TcZT5rRos+2bRHKJ9IhXCqLMW
snGBLLUMn4lhnVaWDLBbFUTlFYGTbfsGP0Gct9n9nHWXyR3V31lMwE3TlyiVRqP55IxPjoOpwUa1
ZJcGjeM8JtY9q9y/u/Cqsib1mfnvuBvruT00RpB8chSD9uXnCkrANi3bed2PLKu2WzSPCsH+2qqt
6dCFEd7nOX4iiOIzC0n6OccrlJbJfWwV9Z0rEvUUQhoIouwJ0QxMBzc6h9NTKSvx4NZecYsp7THo
av+RzO7kJm7BEC/fpRJgR96k6FAX6sBAgMDeofd6YZNZ6UD5997yx9RKnGLhLE8pI9BNGaP5tfOu
3cw0lw6lJaZHz1dyExFEw7ytmPjF8OVSbX4dhzFbowht7tFHi7Mnow910zf37fKHGOkfjIVrQVZJ
gDT0Dm3n3BuuEIkyo1q+jbs2vo/ycqMGE4ppDe/HHfVhUN4nTEwJ5zXFZ9FKuEekPogFGNl8540e
wAcMHZuPK+9ICOE87iCxbpwbxnLZKoeRt3erljHFUFdbFjx17RAUvXXaKNyMC/A0cKvp9vUrrPsY
HZN07cxGDI3ZZp43YusbszK8VemTVwXgB3vHozWGQNzsbYFtho4NStR5owxlXSnB3utV3nzwpkwv
IcWbpAzR1Wk4IyIpT5LwQQiUsbcfwCt0CXAURrTNxUKOtrFHqU+V5ZanbGGyNBrv7+tmV6CoQ385
cND3gRK+/oGh+Ekknrk3mzq4ll61dQOBCtP3v8xRe1IhqMu4Aibff1M+uRro4AdewMnrm2MHoxbJ
uwC/rtFnSWycwsQODSUnBhqdAXGeDzXHiJUjo63Re3vbLp+jJPmQJD6Ou3TaBXP0HeL5vi5HsnIG
uc0bybOg7uvHZlto9zBbM8NXP75uwuYjYCU44fVz3F9L9nEOMOuxlX9DPf9gGlMKjLq7UM5Di0eS
ohOEp1PvwPughjQyee127Udrau/mYZkqkx2qg2XXZbLkS5QkcA518hHuy0HOzjcL4bFsoj1acNKE
WNaMF2xAN9i9nucWOW5uF2sj8ClaNTlkNSLw0YQgyCgUs1dQ9FvdzdAip+qKw1B8JYr5iRThO9AG
80agT0vq+WhP6aXPV7LjyIRv7TjGEjn9KHZ2Pu+byNhOvbVPQDY4KSNHPX3nxHkpbeark67lOkNa
veWIZ3PZKFkdXlaZUyubyQkr+XCtysckqaA1wJ6NJZj9rpHmSqCg3diARVChmqSDuf+TvTPbbZtb
s+0TscC+uZUoqpcsx4md3BBpbPbk4iK52Dx9DTp7119VwMHBuT/YG4KtxP4VNYtfM+eYv31ih0g2
QH1NBuajDuJnGBwtXIkZfFdOZaLp1TpkRBbLNK5t/HuZDyiHl7HfEv917Lv6VFnIdO1au2cTUS2L
GznNgqJOzqs/wPhRC/3GqAR+oL+vdTP0wBiHQbf8ScFjsPwzj73i/cU1SW3JqSw3Uko/mrX2ahYE
t6EIabatsJ50qVlYBEriUI18W5pv5uDf5g7hj3J4qxYVmkqzyLtdC8cP538NF9mQEasqeKUQnsOk
MW+ORh9Rrw6BTpmYsVyOBNt713olwsa3PrTa0rdACaxNAe24UMtD7wI6ZMMxNzGhg7YJFLio++QA
4hGw6wSYFwJRgiIft/7ssbRwlyuEtOE0pehUgUjt27G5mEb2tYeasCGv98Qk8KNmlAyBbtMN1buf
5x9WB7B/XMCND1QWG0/JqKh4jW3VfXOV9aM1BAID4licZxtqJsvoJCCZbMRyPemBBOkGRdUXUJY1
R0Ol2ZNSGzVFJ0J9hEClAJ8upvsTFQfwq9YpIukCzmsHxWXXcEMjJ+W4nfuLlduwp/TpzTE0be+N
410KZRHViNzBaMfz0HBdEso7VmaGEaQuAVXqy7Frh981F8BczNkD6e5d5fiUhyxF69wKnGrjDO1o
/arL9FAmwXAE2n1lnGPvxyUB7DhZzTnzaHOZMzoreLz0bQ0pSHoOajwmre7JHUEkddjozIx9kNxQ
muXZHxKJyqBLiFaCZ7H9vHMVAZ9Fn1ysafT37G7as6FJJopCb0M9KNqzSX8jyEARSKT14fpJOm/t
WZw9l8gSrM4On1LI1JNkMN7Y/vbzsafVhJDYy3+zGsjOOdGhZ5fenYD3DvwYFmaOq0QPS73ozk6L
QrmtVtmHnJadyvxbUxQHM8E+DiYGWjEoUgw97aZSQ3Me1iehyFkuBDV2eS3WhnOK7ejQzM6eHOcN
7t3xWPk4UkH98hdoAk++xINjuZ0G5W44zALZyDjGZJx5Znf+vGEvGHmdGQDec3ZTV5FQijUGiVpF
blxJQNi2lX59zhztVWo4W7r1u8+7aMEvWe3lu0VW56xp6/NSpfXZn5YfvkOxZA0IyxhEid3gggmD
J9Q3m3x9ltuua0JDLPWZh1cfQYmGXl9Zx5x44izVyzNxe+W5WL8yxnQPWb8/FPXw5gM0ivjuX7B9
+Dd9ZNfGt7qEPa/jwQIPyx/mZcBR+fnl6BCYZJneoa3n5DwXRYqliq+CdDloMImXGGtzZ4OTIo1l
78nWJmZPtq+p6Kbo77daGpQkuJIGbIM3RklBl+cjidCy/Px5MxN6dZ6aV2KGqr93+73tb2o3l+R7
iZJUDCDA9BoxAsBh0E6yLX4ZNKY7lhn+yRoUlNRE3awCcl1KAlmb7f1a+qvjiNQAn+ua4fH2wbWi
HQxecTzcGSQpOridOWK9XUotzHzdByeocTOJYpMTNxy1mjD5kBcINjpPRkn6vvhGfGbIt3qiJazr
+pi7rR45sUNzTdLXjKFoOxaQ5G12D8RxcoAVRGkNRPIZiMCJqAz+zGZPYnQ67QoIwOPYk6QUGCl8
kRW071dMvelH+HLJ7KY78yGuT+7nvUGiEUaq5uXfPP71bzmtQaBGzKhCmyE46uB0h/V+K60Jav78
ad0dfBzPn3d/3nz++s+vSLa3t8DX/b9/+ve/8/f280ebNS+DTBe5/Xvn5w+Jz4f7z68TuNBDrMi4
tv/rsSH65sF//p2/j8SZ4WCai/f3If3zF1PsLLtpsl9JkMmoudd/bqE5h45gLyRxJF38E2tRAkP6
b99+/sHnff/r7yHlKKNhqL9+3v95MybSXLWz/ILP772kcyLINPfPu8BSLTtJJkfX17TKfox7P/Ds
8PPbf26WnEa6WeDEk4TDl5zpw8kOJjT8pXVqDGrxtO0cTG4t1qamvShds69oKN1QLE4XFX0Ok6Yy
4lBMgDn1dRc45bO9RRz3MeVY/OAwOtuscn9zIcL4y+G8L2R6xEq8hB4WKRA4RhcRUDpdCYWBKc+S
u6oYzpAQZuxt0ZebEYGVWYzvpT7p+yUlPN5d4YwO7mS2vZn+y6d1uaeMOuizYb99p2JLQ8lBvmkr
kuS7Cp+ObnP2AGl/76b+Jh3zgWAF2eeECSKGX9UwsQeIuGiRvng/Au/JMYjhntpf8ZSU5M4Bq/dM
g+4/7r+WoMO0AVpHrtwMW352TOXi7vXA+VL3iIvqpT3QWj0tMwz9QM2bDrrDBkTg3jL6S0lq09aH
z7Alkyu03Bi0AOhpa2QJnDVBKBVGcyjzADXL9lf2BVLWI7NjcyMs4kOwZVnNBPy0+ehtZwdvLdlw
/XxXygBZ2tN4+FYfqs4+wSujq8BbEU8oLGjsGBYxY2EiJqmQSGaXcL2MpvEvlSW+T8N90OvnuGjH
vUx8P2QYGTx5qvml6hxYrd/+EcnwovXtDAxsFFhKpnOSpz+rPNIqSeS3v8oSBzs0JSzVqgXD2dTB
OZFoEzJqI6MeoVKY724dG4dUfcUQ0z7jBMJGn8UXDX3K2ZiPs2pQI1n6BXae2BVBDkxjaHC0tlUd
DjhfuTzfcvGnAbK362iBI8NJCD8HCbUlh87dKF15+yCRGN7AOJRz0myNDht6JwvGWkZxIxcyOXTx
8o7Gsbh5NoFXtvTPlYK6MDtqfFgIz7JKvOK36c6eTWoOtjWqHbttrmUGUU3ZkF2LDGBl9U3jIZwd
Rh/Y8BVrwJgI0MUu7ajxcux2pvhJdwsCTJrNPvFMdc+w/QyUfLXGWl4MfQKHy5PhanhEkA5H3Kg8
GkKQoltGYCvBEIO+nLMXGpp5n60g/Zy97DlWD3RMAZUJtQFSg7Mr3a/K9Dv4IRsSXpG46OA/K+24
IKjfZqRQHCu3FhdQElyJKkEdXDCyjdF3L0wSUUWl3+GDcIVfrCy0cikvPfOhbsV62ZUv8TIlqNNH
/20yBFHVv4pmkPc23uexzMm9NW+kd3LkTxr8Sr256QbqD+UQXt6lRHjls6oi1+lAEJZOEKaF/WMs
yc7qbJeorox6f2CBS1uxXYzs1cK/it9wcAhqpnGCGgddJqmBcLVlRB5px/QjEyEh1SNjrBrGtgA6
Z5Y4OfklRArlx2Ho8E0DMBuy0t/NAJ2H0jdvpclauCC7IEyAI5HRzsFc6j9XDZjQcHZrPDv0dUz0
y+WD0IWfWpN91xrxMYyTfRoMEB9U8u6+cpFrAU6IEieo+Bjx80RBmDvNSH+nWRxNtQMusM9I2MwC
uHdjCjfMymB31cg5Ic+tGfPZBZ2THwoE21w6Vz+bnOaDbJplT0YjcQnm+CfLmvnBCYgQRgFrke1E
bFKRt9E8krUnl8o9anRzBorvM56te+LiLzIUBZilm99srYqjCl/LEZiSQwmkBQcy388tVq4wIVPp
Sz9Zf2Ln2ogbaGydvhsPNHVE/rQ0RgCvj/SaxaE2kxUf7fVTNFrteGwn407aG01coCp2lN7etWZk
mRTK13a9ARKU2ozm6h54vRfYe62VBCGL4vr3xuRs7K3gI25TCiyWEDs9GFn9Afbhl3ltemlqZCok
d2891oEeK0CGg4BynLEYzh3C+TMN5QRZhf1FlcSEMVk1nvGKk2qtJs29I5MjKUvl1szIORVaDXgl
GXe15x3cucZ1Dtm1x55FwvlP2yCMWlgiY02emuG3TtVuBC6EtfBEikHqp1HSyASZK6e1NucMhoLx
YOvDz7le0qMXK34XjPOYYEWuK+aOe3eAtsVODCaMwS7IYOv15TmzimZTp1nkZkn3e6zUb1OfthnM
n00NFJOo8NqgTpzfG9M6zq61n4vZZRYKdF1q8Bu7fK+oYJ8ME7gxvcxmQLq5MQewllyD3jIzsaM8
q1+XPr+mMUuNBHsdLkxH4+2G0aMaGnzJ7J1RXsn5pYs5ZSHZEP1lJ98ZNjpbilu0O3jOtYmIhsUN
5BmeeSDNfd2bK+6KT2bA77Q4Hu8tT9+c3ilTx0gADtrghsq3YKa9qMu/MvLGfBREA27qYPEDlLVw
Xj0zK+HojbcxAV6vI7LYjdXaY/klHv5SI9BimJ7S7twDl4Ls5d8LKsCkJGdGWuJ3VgS86WxVXEEX
vBVtnu1nhi9RM6jIYWq2o05Owgy+wI4YdT9qC+Oa2nQhDRm3YzMW0KtzVgYc2mGS2Es0SgXHZCLP
lkk9JsMhuwNLxk9IYvGSoJ/L25RLLNWDImtnN3/H0lE9KxZIYV6Q7ePVdQ19kkzqxkbARmzsZUIj
flRJ8Wc0ErFdaRowhgoWPKX1qywDc2+PkjOWWdfBkEu86z0S7VioHZnLzEdnzdrrJNGSvYiPGFYJ
yvKnXxp6yjNpYMFlCoIE2DvDGbmYLNumAGgyur8bowAdUHi7Ncg8e2pteth4Nu9GsAZXgFbOnx56
NkG/Zb16SBywbZy2OpkL7mQecG7JJyt+BpoBw50wwTJPzCc0CvUXtPFF5ANvCo3hO9HH4sXJ8+E6
pdl3Pm7tS+8PlPVOWm+C+MNUefWWDQqeudCmrb5+izKuCnvXLE6WaibyV5kxtF4SjRjXP4DYn32o
+BKvqWod762a4dMgAmRK4tGrzs10h1AmsTf09ASMkpw4zw+m2Y4hoazL3eJp3jg5NvyypoSc+UX7
QCujuU1/OJM6Ej2qHsJNkxs701s/ieolK4cDIygDOVr5ASVOba1BJhEh6R9Ff4ewU1/a8RcDie5a
5Ni0oF5cgrQOTnk12JCNLAhn2XTUSfTh06Vj39AGdc5ZZsEvIj0FUQ+7LcpOwqfBYqqRJQnNC1m+
ePQBv4YxZYrDG/ekm78zf9g5s4K6VCbGzs5iGty4/2FazY00LAKBDcaFMYyvo0PkEPEDZJphVirm
JdJE6j6p3Nnbs+UeWdoeVD8+A7Lob3Muwe6YhopEM5ubBMhEhoX8iHYv3Vu6HlzKlhp2rN+kmU5U
SISt1UZwqIT5y+t16xjk1nWyGCNYkwXAbZB7Eh0UmG2SxK0upYn37Us1Je9Y6xiIet64w8Hr7sp6
3Jf6atNNSSdKyn5A4u8S05MAJY7juWSeMNkHArU8SHcb9ij5XXHqkjDrPLLMcTZ6XHmbSuR2ZNar
Z5sVGEKTeedmtrXVx26NIyvjI1Ke45KW2NZ9spcsTopRupHFqCp0yGg8ysKZN248f0tbwzlbOBY2
lYmUOZ2qIKp9iVW3y8QXoySfyWWk3KBu2QsX/iuLqgz4VcW5xXh8Y7bdHHos3gyYJ5xIE9IPVzH4
UOmzT5SLjqy6c4J3w47VUeEAdzrLARyQUfSNuYDt5HN5seHpJT6XUb3CxG/aUOMgqUfV0Oqbtf88
L3S5yF1jlgRO9sNkxHq0/eAH8cHqKp2dkeYEdE+YRcrBp05y9YriwmOiIuju6GhhpSDWtqa2vozz
CeE0jV/ekfWVOnJvZdkeESaKc3c6xoXE/dl5czTWATjf4inPW+8mW3eL+GT6Cng9zqX2ahBmX3ry
kQOwiDRr+j1TK15qKKrrcO3i5zGRYchx9rww8UHar3EDqFDLYu2HO/6Jvdp9NfLfYq6AbzjTfLF9
5R9lDdYVCTMX9SK9pjUOGMOuv1b11F3jvjCe1fgiYP5SnA3aNc394lb1nCSM8vcFgpNHlQ6Mh8rM
vary5qypVImPahq2WEdl2/UPTPHxx1xKj0xQgCzKQbzqWqhGfVLoSoLUGf+C8fEw3F9wlVuXzk76
SHqLt6FsDG6B/mDtdYFpeEgkuGq5LC8i7fMLK4r5WdrLFhM/vcaQs35y7Le2W0hEWm8Y2x3IAHsX
jcXyTi89RKhetqV2xwyUzC/Y9qcr1wP1bCv9lJrpj5ExMVNrxYYmRZXmaUF3XQYiV+tJkyFqIJ5W
q340VgE/zBtGRsMDO/alhNdaon32xeivbDXBVC6WTybhdE4UoF0Eym3NO8/V62hIgdtZaUcOq7+c
awbFu8zULeDrzDxXrq7eOaybWwc+/ppzUqAbGVlStvnkX/COTqcgQbydifE9a8eWndECRVfUZCTS
sDZZ1oUKW/u+rRIjHFIziQwg76NxLkgW+lI7Gc/S1sK0BEwI/wdB85F0BCFAmUP9HqfBttfi5JL5
9VORWhnBSe06ASUT0BJvLN85Rew6iybSF0Nizua7RcD9lv1IHpkliUv1kMttOrMMMpxfaFG1o5MK
EBFGdkJvIM+fN5ocg62YeGJEk1WPam52MFWNF8Un/pSrbsBFoKvTnPnf6zh51zBvPgFeRCpZiyNi
qgYivzVSMtagY4qqgh4ORaGRJpvj1k2OVZ9MW1m1CbjCoT04YswY/zO5Az/C7DVdd/wZu2cHMkJM
cMxIddhm/hsUqWsJcmCzWKM8T14mWIrUbxhje94SQbZLNePXbOvUv3M5nnp64n1u+NAM3OphLoO8
VSqb7nEMWWGGp0BmPFG1nEJ72AvEILpwPmGevs6dZnBIlgBPNAR8hBdQCuUwfwQTibuTkBjw0XoK
7lwzoutzy++Nhj90sqf8O3N1sY15i422e6Sxdjm9MfyNKSkcvUVEE4inl8rIJTHl9IJVth/c3t34
nKNHLDBMB/ZFr7IDHvuXOk2hWwWmtR09cmWc3nejrOiHY160SFcCvb0B7Ku8d38At5+2MWw8Z36x
3co+Dv2wIqQRK5iIkOEZ84r2PX2Hj05gQPCG1KaHjA7chnXt8se1UeE2LMfpHsnnMIH17SFqbdlP
IHzHDALVUkRxXkoMCx6Sdbqioofj0SPCY661mLz6MdxUOdRhAeOqjXedYVLpa6z9ehLUS2GCaw8g
ldvkFMK/hDuGznRfxsuBqGQRTgLReyHC0ScQwBd70tvtj1E/4h/ZFEz6nTiznjTDUICEtEOjl7ui
ZHBlTsx/3Hi4ykr7PlXT78RkFlINsDlrGDwbsdjGsdHm+6K84Cq0Ql6MpvdD1FQVC02WqC1Uz9oy
sx3X+/WjW2+LqZKRNb3BvqFM8U5tX3He2+QQuG3Lpd5LoPOSN29RTmUzOfdjPZE3iEPejU0kl4xk
qCXQ14lx2zdsc6sm9zdFnr61A0luCzN+mlT0PGKmlZsgpctlPgloSUVMglXiRIZBvN+idXXo1Qy/
TAcSvxZk5qZvaovU1hhMFdeoU+P0f5iH63vfarsNRulxN7JkK4vmJ2sydz8nFmMtYjVqqqBdYpLt
lrn6uXKIIpmsIX5uGS5B/Rm3A+6Fs6Z6UFF1/9wWKZSBIkEOMWj2l77+6Zl2CXmUfV9fzUbYpsI5
DGtfrzFYU31mHWbsvVstw7XgMArHcwtER2upHCvvNdUCn/GiqPetnk5hKwj/qOLJi1bIBy/WhK9B
0pvorXVXBIhgvyPp29ZHallE4hKT1AYjlL0lcsK62KhyjtVYPQVe31zqGl6o7KS8eR41p9tPFw7h
NTqrCO5lxhwkY7aW5ZC6pq5/oYKSvFlJWvPS7mj5Zh4CZ9+y/Ex2SS+D/aJXyCmmjd82HhicVt4G
b3kx2JStEynvRNBbFdoDWB7T54kbxUz77xIL3MfGS1ss/YkT7mTPboHpZvw5jKaxzfNG23YW4710
Z8eEWpkt5VvSGL8gapVsOeo/HU37HvJ9vNWa97ro0gsSOz/ynPzP6KyjLkC/hxzLveOPBFfgIoxs
P/5lmvU9zj/ntgyyZ5M9WZdi/h14Vwea7h6NmgTvKWD/UjWAn5JewOJ0cgpZrIVbyKY252z1zp6X
JotI1yhecq7bimGRrxGklYnpCumNGQbg0Kx49cbj3EvvVBi9sTWcnFfHb9mKplW7w8B/ChY47l6u
Rxl0qRPE/h4hv7EzMzUc2zofaNA5SqgjH3X8YXiyeei2M6OG8MG3ChhJxN1WXM/hsRFCQEONQDXA
NpJY64W1Co7Qn773pczOST8DAfPA2rTiUuIsIJC0YUO40A+TeoMMjfzfpKEeyKDYnObC/h2Tjhva
Rc+rDLuo8YhCc52p3ACsXhlP2q8SI7GOpzVi5Mj1YE21mCz+efbku/hHoFZXsS3DhJXjPZjJL/SQ
dDGhTUJ7RQx6LFsKSPxJRa7wOBvNkQCDcp8z9ouU/V2fNf8MOJAw5mzMjp59axiyWBonjqY9EsOB
KWEGvAPMjg9yKV8tLx5PGPuavVh0d0t6OdRpl4W+1QpUJIJz3yZj9PMGKNYfwWyN2R9JIQwvsiM7
GdJ7hX1JpfWLmlL/XUr74cR6ekvnlviONLt6agRjliljx0hIRUCj+TwPNi9wF5f0mu4aQpK95kFz
W8YBXhpDsFys67E+eemRs1IwlfnJrKtjWxB6mMDnPtaT87Bqb9qbLYfWQmTNiX9aWKSkoJfoPH73
lGuD9F/jkkDldLSK/VTYxbYKtIk6wPqae/WhGrqfZtMVL4KR0J51GQoPZbW3apAvFFXzcdLJ/Fqg
O9fUSHPaW0cVSIKDANfFXkGbJtKOE2m0t4pMpO3sY7BvgT+msNNOxBOxuZtiesPWwWDeFbQCCy4M
AwRUC9DggmQuWoXsu3pK/EeXNmqrTUIHkxb88BCubXU3wTg+4T1YiW1bogkP4Lqs8zQnBETTi/U5
47cCLAKDhtGIpEVPszT6NSDMQLAn3JP8PW3mQoNWTaN7dYOChMeAVgd/Oa9x/Hwr49KNcnCIO3ul
qHXCZEKT1vG10qeDPtnBqaSWPqoSl7krOvROZnmDjkncVRLxOOjLtfx5brwavc2c3gIsg2mOf8JM
DOBV7ClZQU3dcRE2rTKRkk1nbR0dFrhlLOLY1/0Y+Vi8QoK/N9hBFCNN963ks0J0POlLZpceaxRU
90pot2qW6ji4RXcLkgT0gUjL68jnMrUm4+SQ57RtpxgQAlq4tLilPdk0HUjMSxELXh7Vm3tJrv12
qnXCQdaD31d0k54myk3Tm0AC0+mWzZSKeiuemiS/WyZD38VWYanl6syL6fEW6jnIhdAPohgIJWPK
I1vpfoldlhOpNL80NTVKPCI+UgWbIZUZv+pc1E+Z1+1U09rffQYtxIx0PCT8Hbv6M29JHXr13ove
fmktHURf3r/URI8hBoL8Tfxo+c0p0/fGddV7Q0yW68zBZpHoYR2NVjhb5ovSXOvYmVNx9U17T9aa
+M5lsEaDSAhh4TbpabAk0/Fh9m5pgaYkTkiwndQAPrEl4o1VepyZL10WPKfVwptIpzufGwv0OiA1
JIuVdSMNOKYj7Z27EovapoAIGkZ593a9IeGoxC0rpyciT03mA7r9dUE1vknHb/jkgrXHBasxlk+z
sKZDN4mPSpC46JOHTJycjqDInqenMTCSm9SJS0obAmHofBndeGeHOWfoY2ZgfE8EgKkTPaAlgxfS
WjvHtpMZJgC8bYug7pdoaXOKWnRwDQyFnqbOHDV8vEnxw3CMO+5kbQ83hcgziciN4/6HZywOFXnT
H7NmTMI+k8VuMQsXB1UKZBGv05eiWj4E7+/MV/WLHQzWoaWP3hR8lhdd6fdx4vjJPUiM+jLif8yK
5gqLDWGL7Q+sVpf4DCiQLcuSXTA0FjfTuCSS5XbTWxUCkuDRl0lzJ81XngrFuw7HUHf2XULAlF13
N7Mrj0BNv1jOmuOGM+foS0lB05Mx5VFxfaYdT3PwzLC/Pyky3mwsAsTCJPEXNMLf7NEHsl60xbkl
qeBhdnzgG9CUoWeB4od6ll+DvGH4Z2LQnVKzurCjpccS6lAFxhwNeW8+munTFOyE7VC6F7KNuttA
QJnBmRF2Q2PuyvUqopWMbt0kQ3mHtmlkgeWUS8NccOifE63RH0F66tw9Zqvyd8F4autOevfUqaem
L8tLibmAxrMw3hAmYuA2JAJz1gyv9ItqvMbC9r9bgCLZ/nBRNBj/UB16bJfIlmBmOfyspxzpoivs
U2V0P+gI9LMpuSYEmbUDq3/zxrk59+jJeVU4nIo13R5q7UsDonNjGykTkvXGZ0EFcmN45Fy/n7BB
PAwr20Azd0523qEiyo3srObA2/YtfqNuxRzGyci7lpukp9/WlnE8lMOwV6owjm3g5M8xwjhXb3ce
5+K2shQREwwwDrObjIxkiLfWsAWKwEq+STiCzAu7+MKrXuNgbBlA20X9owRXz1LVyx5VPZj7ju3o
N3bbyPQeTPZcu7ibFYK7qj+BVxbfqmHtnqELSHXQsA1d7UT/Cg+1+mislkug5zy5A5M+1en81ti3
bmyFHsVIMQSted7NUKLCZqhuIMUz6ida9KYQ+lVn1r9JiuFLj0CZ57XOXtOW8U7r4xcbZxnZa7Cb
kxhbhyJUwfu8iqIkFwFVJnuogEM4B+IvK/enn7hkFLmKhPfkLlMEt0NRT/vY7WjaYv4z0i4fzuz7
Z/b0AELzMWdOUsaHugT8o+xZPUbcJSO+gzdXMvgsiuxh4DZkUWK6Gz6TuDziI+6/yO1M9w/R9IUb
74if9G6fN7ljeDc7sfUrNKYwCTX2QW+l3cqzW/KGN4paf+sl0UyqSv2zNSLvG7rUA9+sqqvIcrTb
jjN8TXlzM+wtviGmAtnprC3VQpSr6BJjE4yB+DWzIpozQ7+kOegD4QfOybQWElQbF31nx6oekPJv
H6nQ144RDtWAQ76xR5qUTnjZM1zV5qz18fvEOOg5i/MlEjVCheBzXlWjMa0BmbK7YXzlyq66+POH
52nTFFoWyk6gMoR/2sawb/vVdUCW61dnGeEpm0Q7drGyvraG/q9vXcH1DlrcTPyIGg56gyy8rKfq
OI8zZoEq+TEPVva1FM+BCJpvyoyT59Ea0Vzk+SMYU+0O+GAv0viFqc58gQyZIs8LvEdRx+k343MX
MUzipOJ6G+D7fEnL5dIHjsc4pZhfioZJGyazsywRYdDmWOfRwxKVBLJ9W2JWWJgLxAlvptpLycwh
QM0GWGAICFGmhXYQYdervHxx5LTvqtHHX1LWN2fGB0ne7rCZkZrvFGDBiO0uikqna25mU30wavD3
LREx+8AcrSMVOR8Jio3NVLHgj2eNY4ZKd6v3ZJWSIcxU33Dmq0vBvxXNqKjvNONAUFB/VwstrygS
89vM7qEf/OGZB/YxSxmEC/KQ3VCk46FGhraRfRFfkH33O7aaLFhj6d6J9dv7hB2qIT6rhIK36oYP
Xk4GhEnX8UYarKiuivVSbFhPdLr2E23lgOUH4DJkzl0/NcXOfp2dqnhpE02+UL8lG10r4TML6qOx
pscel365OWR4MCv3XgdLH74isaXF9ar5wWrHuC1xEw6Fl1+xcDhsIOcf0u2N6+eNpgyWPXggmV9w
H2uyA7RZtfczEKaBLE+o9Yzn2CGrdCgeooutc1xNnGkGbY3rWS+L8aUPNPPV+F12w82fguRbqpkJ
qNX5dXIDEZaO1+BvS8f7ZxxJ5S8XHLBxcAJ5k5OLzNwgqmdK1AXjK2viWo+6VnafRAPSfBeuyhYx
pUTLmE+DXf7MA7SXUy6sV3RSKSK7L72iI8ldg7QES8lr2tV3z1banYYBEVBKbAZsVnk2Eu3UCV55
oCmvAFiHg608EIqe+k5nYRwxjllnRnbJYZqMKgomPDOyXOpdgA6UwUlhu4C2UdbuzCRuiWgwCbef
5beUqfiWZfdPuL/p12V4cvu0Ii/ZGXdLN7wr0T/PwvDDySZDE1LFSTWWAzwugaHe6ucB4P7GmbUl
5Drh70fTVn8Nl/8/seH/RjTF6Ii59f+c2ACdVSbZ/ySa/v2Zf4imPoFcAaw2E/EHjOF/mKbOf7iA
+ThH2HqsSEr+6N+hYbD6un+FhOn/seY2wC6F9Aanx/x/iWcw4VXgU/1vVnMb/6rL/wgdA50BR+1/
UQEDk7dI3PjlgXnZe5OT7Qn4S1/aD+iQZCCZMMyC4mtWtaCtk/28KuH9VRNfLgZZwusWq1S7BAAd
jTAK+nLV0vumnhxGLRfbCmB0LANzY6za+240Hv6g3XBlrqMSPgECob6cdRHizn8H8X3SXS0455bK
ojJlD97kNtIwFP/dqv03VhfAtPoBJMYAa3UIlKtXADZxxScD/4CFkaAy30ZsBf3qL+hyDgS3cZ6E
htofjw3FltVdNfA4kVwdCvykQo6XQ7YB3oOXV9sQU/WHiUIS5oCfO1Ih9AxrCNlVdWP/MFYvBHmd
Bn/qRnOu/7TL9CkuEaB0q4ECI8W8OiqK1VshMFkoxl5Z4Xps8OodmDU4r55jsJljwJun6RfqoEcb
E+jtBw3eQYwcIAsZweLs0FePR7+6Pdi/E82YYwBZnSCO+DqszpClODerU8TGMkL2Aoqx1UVSrn4S
5sT2NkiGMURA9iBR+t3GfJJjQskca18Q92NyKckwqYyrWyVdfSsWBhb+b2JnKVwm4UuLttxYQp6r
Jx3jC4z3fJVcnkgMkGAbcMfI1Sczro6Zll34IFGUeW6Kehp1GHbaaYPG8Q97EGK/NBQIcdhrp0ZH
pbLmAWDPCbDpgFN7rROf94MLocf5XXiMObVe3FFShfEinzwMPzHGH/Gf7J3HcuNa2mVf5Y+aowL+
AIN/Qm9EI8prgpAylfD2wD99r8Nb3dV9O9rNe8KkKCklkSDwmb3XxgAUtwEXCeUJwt/d0N+77Lm6
x1n5hpLcuw2tTVi1znqv3Fr2g9l2vytkfewxYOwkZAPjQyowJLlSEeaxKOVsp2zlWcLQsAimZquh
2mwxNXkisjkU0puJ3Qnv0NamM+xr7DUWhqgSY1Rb2MliHJFkIBgIj4M/rcF9+atWOao8rFW98lip
0BFHmWL06Zfl/EwdGvox0v01mIKFQYWJxIxnPUvxgQgDp1dlV/sJ99QiGLITGEaWaV1AEljBUE86
LmFz5XRLoiTfxDKITp2e7O106uA3krOZ1jtOLPkjwJUWCTLoy/EZEHm205JpaUlG5gxpgj0s7ve5
RdTjTbhhRoS+NQI9L9Hsowfnvu8txMEaZJ9EhkCCEOZYIWJYVooa7mz8bhpw3gUvJgEKYiu7joj0
jsN3CuSz9LpoH0X1tCq64ZOYpiAs1mlbe8ukZspKjstJpvonMW3+ns3YSzJaxiIWLvMqJmHDPD8k
WvxQEr+AudOdYbnMHxHxIeuobx6K1p42MhiXrjZMyxbzd5kigsTckiL063ZBgN8q4Cy16YR87L1Y
3xm/tQkkQJuGDg4k4ta7uO5xNrL7hlJFlLj6o6vx6hXJgEe475d8wS5kNr3TiCNkzuJvB8PQVnon
CRuIBhI60rpaUmHNzwwjOYyi7xixH1vM+mmcvPQCp4ixn58dGuFUVEw90PQRZ0HCbo9FmEbqbVBv
XPGegts8Y1ZfZexMab2dh8YJf0mI/lu8ma/IkVxC3Xhio65GPxdiUOFdASXSZqPoIVLc5Kz6prxE
Vt/XA0o6r1yNZvWRdcLZ2JrdHTN2XU1pLufxlz3n8bMzpisgUhh7hz5HOkEbbI9uvYYIpyTZ4mHQ
oHahuObvUQZNLT1q4tjXuMLzGe1A06xrw8Us3vunpO0F323i51O7OiY8ZDHSLjSp+4qVQqxyTjS9
2vNJM92MZB3eytDYhwjT1nqVSVogN0NrLY6yRkWKaqYmXM7YybB4QcoSbOilt5Y7lkfwXXs7ij+5
gGKkmoNbPOQLAFvjI7TJVTRbPjOtsXkYbIm3ZEbOq81F/toWrJL08ZRgDr0YHhcUzw9+5YnGz2/S
FeaNiFHFt5agKezJrVm7TuMsPcN4MWXymmNT28giPlJHozyLkeL4+pDB8q8uHoeBCRAOugfsHOKX
dk7cT6uoL8y1dOBhmVOHwybEHhAEUPFrvVrE0YcGm/A6YSaJJt1WmXlkePukvYZy/IgI5oVMF772
U3sY/FgsUDlMOG+9aOkYXrxqTe3mzDJha6qjHqtv2O464oPk8G6bcj6jabj1pVMcxpZf1YgCFsti
iFaGp1yKMp5fSk2/ejiZjnhhkdqOdb6tyMYtkzlixNWP71FlnLigEYnRWPFhqq5FOWdrdhkGJpNA
Hl0aDKl0SenMspzBl7xE5d4MyNCkjQevh8k7S5yvDoQ+Fie6bKttPhy07aol0SHK8voV0/DQkbV9
QQl5NsNqXrcOc0fplN9ca9y3Wdgvk/lM9PF4ZPNSrAvTfyKmk02x17ylc/art6j20fMSHZL6u9mb
Ny5uK/Q8cNNzZ9vo4rcsSTm0Xfc9iUz8blVyHrDaHNhvtDOJxRZ0icmGzB5Kewllfz5W3doatP4G
65ZtVeZfvIiodMsfE8Ls2Ch4XIyzvEvPTB1PrJ98Sn+bBLYIDYmaZKL00Z513tCU8O1HIkS6sWu9
2KJUgfDkTRZPLL5aXKm0ptik1+EM80ikFmrRCi2tUxX+KncbBrNJhF683U8JGpSxGbZuqW0Djqp9
M3MN7LUsPrvgA+u+2dezEk5wOTHBbKu8bqqTj/u+Oy2rD90na/4eOD/p9ZfHdMBAAw1DgKFeivOZ
N22FsIyUkSbCdq4RTgpbg9VFhe6mzHlmfHNczlVOSpyRfKZaz4nELdV1CcTB6HWkDfoiXVtp1NAv
ueQCzZwtYVlu+Ruit7B57aI/sv2ciGtCFC9pzUX9HAoyuRN8jZHFhqkB4VCWynAbGeG6SUkCgaDQ
7io3TC92vp1cgZSGeKyFO1rgRyhFdJ0xYw+ZJJ9G7YAY7wRkihA7Em+OaSm+opAFiRGp1zjNqmON
nbzJjkGI98A2EVqZIYem0Ctj7VbZD+WQz7K5Zl2SejAkGp6MOTG4aM7mW0NK2Lq1nHZF9nO3aVve
KjZQmQZQf0tsDKqVA3D+/o9pFytD7HpZRO92PhpbN49tYjlnaqzSRXQS9Li/nH4k3QRVVmxTZ5vB
UG06s2pWaSF/JZ4V7qzKqXYmYiGUPrsYHUjdOQPh42dSLKYjEjzvUR0yTM4coMK3oWbdXs9ps9Jc
dO4uJpc1Yr4DsECuU13sHnyThNmpz26d5bYI8VOOWRKhRkGpb47BdiAXDVcspJcpLVHCeGJDwk1x
bYpklXrykW2YvOZmU15aTGE0uc4ObdazZ3XPKXJpXBAVi12jrpd2JMadkSmhnZ/MizJr/TUrVwsZ
kdtuXRfRuuxcwSFQfaPwSI908+wtY74Mm4++tqN0XZE6cPHdzzxqxSqozGwncvD/kRzf0YQ8TLn5
4SixdjtExTLpU1w6KLw9PfRwaXOR7rvZWHpBYa+riksBO7uD4Y2XMofP2U/ik/Hs0qjydDvPySVs
s1VvsMN2ms5a+sV+pHTR8oTIFv+WFv0XlOK9FgW486fgBBr5B43grq5fa8P/Fg3br6LbdmyK0sH7
DobyJ2pxwMcfvtddphjaZk+78dr4Do7Wrz529hprqjG09rHjQ37uLppu74NABbu1l3Ecdk2kr0KB
JKZNtZNFEdERiOAxDGhIE2XgsW1jb1lrcqvNJLlo7bZ151dnJF+sTEi1Q5KFotmHxz3vbMu5WRKR
jCfEt9PNKy9sH0ZZgY9Y4TzpSUc1q0cvd5+50rY4PH56Cm+sOfINFuem6aIWV31wVM4jtJWCZxyr
aNEZp2pVOfWr+iKTqSQ82d04lYc2GW61HTx4uUOgkG08lUZzlCYyzJigAUiUXGkt/5hN8H4m78CR
/adz/HUYEnKUsgBX8zT0IMte7zZVFi/q2d54TfXUluHb0DyGPoucOn9uw6vDth8ZGM718Fhb9o9r
X6VlAavgB9aWJLyavsMHCMLnnZ6lIT7o19qGMsPPpaFepAZwN8E1XpvwDthPzQT+szeKDdl+5hrI
B8KoocoXwgoWmhes8wHbDxpu9QZhaZorhdTKneKjiON9SUazF4XFcqriHVyeFa3HHvUAObE6E8vZ
9rcOmqvZjE+5LdtfoFBiD31JkfqvPfJ2cls/Rinfh0YiUN+MRv2FgPVFw+af3kRgmKQNV5vJGX9p
/rSfvU9biLcgIhUHvXTRxTfEG5/SHs8a1XWczyzfq609RrtKlt/WpF9702T0S8GCKcBzI3jsYOyK
0XvGbmFttdB8x7p8cidrlxjdPu+f8lZ5yaoLBf3aw4C3GKyJ4Dyxdors2emzXXSpGi6uc4AcJye2
TmONiot5T0eWLUNCgahvsbbiaOLdkLQb9I+amV9lwJFSmZSHekXzIJx6IUf/kh8cakpRMoOn0zva
oeEv0R44g7bQbn2l3pDmte4UUENfQOFZd2UK6GReV0a2QApxY5TLk9GOT0CTn705fxAyPrhpt2E/
tXE65zwUrRoLX3ToHo0pclbn2q716nMt6oVBG+bGMcwO54HRwFuPORl8B1tKB9WvbR1yGX90qf6Y
FAsxKa2I2x4Sx765WvcuU9Tl+H36Xv4AGDzaWnHy3XiZzOOZv/TB5io9OkqJnH9Owjprk3d27Pon
HZ8bI7/WKArwxBzC+aXV5bZh8E59t7A9D1cfek7LuPpu+KIJuY9FsvJz/1B2HGkI5KndNkkOagvZ
3TbL82szeruQjX9YpB6xW9NHHyX3U2aB7U1m8kNq+s31oi8ddnGQ7wAO/cJ7sdZd6ynHQTsN5beO
RHHSulXTy2dskVGaXXz0cboIFqwOl22e7z07fiRCUTWMbArkH+BKj24XfOr1wvfGT9HWryEnOCKe
1mXrPjeZ+7uNcKDMpvfS5/YL0vzffqt9o6Y5FIJtbEA0re8/JGi13QE5Xb7VE1Cz6mDBCvFRJnj1
PIq3yEZuzDYpj97BLxUSB5sFILHp7f1Yhye7BDzQD9pyHEAozA5v+ymX6HM90sWnP+bAW07U+lsx
Mp9KHVUBKxqq8d623kueOmup+eeRYqKonPfBqlec05Zh1Z+71FpX2UenJV8Fr0ngp09dGa3xbT9M
dgmPwi+2nUaau06P7nRPnDDCRagZK60a135VHDR3vLopssE82kqr3unttE1oLKwE7pEfPCVJtE9s
Yxua06lzOLSZCTvddWTmjxe3Aq0vEloiEzh6Fu9EX68hUTFD0ORRsz/FmUHjxTOpRhiOYWGLB3gp
AP9rHHNVBuMq7aLfDdrfuoc2gZ2Ntt0GRTI6C4RVxzrrd4aHlcLu0lvN2TVHqb10fHM5aePvPEte
K9Bq2xCyKJJC1MbokCfY+4s61Z4bLpuLIK9OBLwdat3alIZ4nSuO6qlCqxrrG8J8sLi559Z/rJL6
MXVYbMiq+ECcthHElKXufJ1tWwGgEDDpt8Fn6GTVm9ht3vyxfKwtqA0OiWUyt2F2ZXiVkeMlC409
aqjtmMiRPKAytplO6AkjwrEa4Mq38pNAskdwzzPYwyLOLnmb711N3xrtcCnUJN/Jlzic10ZKazTW
Kyd9sYfypXCr4yT6h47I0onlQSKLd3+an5PceLIr7Dr1dKpmLV8MyN4XxDqCak9oiUqHtShEOVXo
1cG8LWkDbXfXcjJxk2Blss5knIOzaWmZ4qHO2/fIgvuOtGu0b441XBtRvEf5RYuLY2JzxaX706EM
TAMyd9Q5nfVuANsEs4eaLqU0cDe1A0Ahat5x8jwTEAt9I+Qc0Y/ixOjxjNGct30pX1vK8yaWn54b
niiAqbSIfpPQdXr30WmCdq3+r0KfHiKmFMXkjss21h5Nl7j68jeUvHVi3Q98vFA7CideFVa2g2P/
6HS0YdD9kaY4FNC707lcm/70lhrDY89f13GhMIrjaPZrT69/wpSomcmEK+rMb01dIGwl/HwOKHF6
Ii0Fz5tW4QsBHZVE4VKM44N6vYip/Ojd/tU3289cZmdcJFu86NuuxJFT3cyKDT1aIZPrcXMqJkJH
wz8xieStnn0FwohRxWAq9a0ODzWtsD0Tdxig/lA1IvtmaxUVfPVEF+XaRHW0VnAJNfFUkP1pmO0B
nouA5VOTSVmWT23zRK6dgzV+kRHiawqkPeYod6ldZDsj3kgm2bjKkXY7QNA3BYxlAFQ1hwDTzbne
MFBRmvvuFBiDvvYLciVp0Ilr/UQrcKFzpWDKSiq26TGb98IvntCjcbrq5/emt3CTldUWCcTacYuL
rrkfLNrTxdj2RNDmv1M5HcbuJwScxwn8NeuBc1mZZnLIZtuBhE2GPcxNCfuG85uwRg2YK3QexsaG
rh7Tv7+yXezCuOWMti+vpexPJcfyIXNo0NORtXPcewcbVYNGwv2JqTNVXTmth9rdiZnpdokno0yo
j0CF/sna4i5920kfEmunkRAwc/50DSojp5Ab24r8awvMigEIpzo54xKtaeFB74bBwndw1ndTEXJW
m/Z0AAtv1bfEbfpZ67FMkE9jaTZr1NvR2pHhrnOxLMkofKYj+J4jO93UMmn2Xc/IPMSTIRq2spaH
ANGMIPJjbH1OXP8aGDURsrZ1dQf7IpsST5ilvdZ+BqkvDJ9nDfFSULwGDoBkpwX9b42dtora2t4l
FUTCDJTI4h5WlhU+tFEFAEFu6xpAQdJBolrI8IKzRAV8CHSgABXIdaux3XdHsyh/aPWwlUWLoAm1
tV3fHE3vUMEn7cok9xGxB2LuUM+WjaSf8kzc0jD1EUx6/rauJc9QPG0Ys7fnRVAJf+VH9R6MpvVS
Zr9YMnw1w9km2x155UtTdWSmxN6uELyEGH90E6UcOlM6ZExIjvvgC4dKSO1wWCLytXhjGRqk0GNR
ooRl8hVVOe/gvNs7BlCGVlSAx4ErklNa762sJh1F09dQ/qYHIpYEr0YHJFKiMQqS4NMZKE/DGOGd
JhswOIKec+RQslIkXKXbI5rsoUs4Y0jOkJsfnTJ9yrrsJ+mJGSLbeuO7/HpslLmoudeoGf/knsfl
7g2ZHx1AOS8z60VL7NcywqIUO9qTVEdy07AWaT3FDTUwNGdw5/DHtYsxdBluFJgsG1ThKQdbg0R3
oWz3eRet6FRxoylNLA4s65l8jtcIQbt9BWF8FFVxqQpvnRocsk4Po0MGwwfq6d+zvXW9fEfsHxQd
LZio/vH5Zz9widAJJ4vO8HkGnbDEYlC8VgPYJs2Z9p1pgziqv7nEnXToSktDp8O1m0EuQol3w8AX
YP0yUB/YVwIHv3NTrgg2qtGncmKCI4SQX97or5Hpt0hlhBodVlAxYJah5rN+K28Vz48iCoIcjCkS
cNdDvivI3tUjbWuTc8bKG8l2irTL3I8sHRA4b4dRPCM8+wgkWPu4XMxVurddZ49m+iUgMAlRN3hj
H6k7R8x58DpjwcJwZ4IPCobxN22VSsrCkZ9i0yjREwwZgEo9LT4Mv99787AadOM2JPFvfciX8EWf
wsT6NpvplEC8WAEf+aWPDknJw6sV05QIQciufNEHrj5+80sr36zejvYBV17ZunJp805mJA18k4Hd
hqMxgu7FH4udlO6iTpODw1UxCcgWSkztW4T6QSbVjdzFJUOQRdSPZ5Zcby7TwsXsjj9R1DzGTP0G
78YOZVXrwUbXGoAUc/MUjtmzmXcXA4aInkTERWdHpw2qh6HV90yYe7pEuALMqwu2++2y0twDlllW
IW6zZzj9222DXTqGaLLgmcYok/yh5Z1gnuo++wqp74mSch6HdNiOPQJrfeA/M/ajC3DFTT+coH3X
defSak23jvLsCRt16ia/p+InTBhoFNSNdss4XThHkRsnzXfXpqUtkP2ECxDi54ZcIP6QaYeg9wvT
8riQk8DnH3erSk+yJZlnTxIkMbrhL/S0nBn1mToGpDF5kergPIUDXmAEjUdfN1CiVNUP1ofDxE6x
mc2zXUaPcSs+/N5/CRClk9SFCaOMgc0MFCONXGMUuXqa3Szypn0Na1aKkDPrFzTKl0T0JLg30Y7g
ViWbLn+yot4bY3HFKLCOjZatrI03uzWwqvtIiEkNjpn2QooNdIFnR91AGRj+unf/UFMf/u2xv334
t2+7f8df/18st+lksXrKlbHEfYqT0gBJw1PY1KDNAyMvDvAtikPBroAV83wrElwzdgaAylQ393v/
vvm/eGxkeZItAsYiYohTyHpheZii2V0hC8jgthTVwUOH89fN/UNScNq9mF8avetbmGZmecDwy38A
PROgY0SwJ6zobEaxatGXqF/XHlHPrO93q1yQgHK/O7fGJbC9cRN4MSdl0urzw/0GC+l/vSeBqLoB
jrPMJz20qvee0/H73n/Nv+6m6qfcP66mVg3ssFFWgHUp4ZrDCLgBbsfwr5v7Y/cP758QXtjzuv+3
T0t1T2RQI7heDEsobqXOzJIHq+IVOHHLRjOuDmzQqkNrw8/Dy4PCII3qA+vU+nC/9++b+2M51Ky9
3317VX8NtOF3luFNdhvIIIGXPngh4ziEsN8z65szvouJAgAtVjygQLV3KUzPRc7wLUMj2XuSWZU5
/KStN9ClcgNPCVp/CbrOmKaV7wODmTlNWg6y2HyE6JWmRrAPveJCBPt0aOwJ5IDOyXXqz2kzgu5w
xLhEuPsxOhUeAS6CdMtA7Jw3vZ+yQ08TgM2jPCPJQv0s+2k9l8j5Q7AjWfpHF/XBGj374HfDhIRq
vnnJkB5MO2iPUUm+5lR/N0lU7/oiAB3CNl0OxVnWVXdu7drnjOoe2TKUuGfEunT6vaj7AFu2wY8x
0dVrKS9mmQMZCtlcUpMKLlWeJs/lhBU0R2dow37ea4P+aA2GPPdOczJKVCMz/vPKRPpLHb54QXac
nXRU0mHRWufetKwzLAHe/dZIbrd7ma3qj8jTeM23dGdsZKu8sE9NHLvKyX6N29HbC8MKHlKTkGjy
7gJt/DSQGi69yvyRZpufipL6HeLTqYsoWfg38caAacHEs5r6jH+jhjO1L7+GscEba5XFRZNzcZnj
PwQHOMiOZ4TXTBeTXk/XrcurAh+OEldv8VineXGOhMjPuvbMdmk8OXPYrKIqY6XCuK0gYnbTG9j5
6c8Jb2cifWJGug/j4maGtWCUVU8P7s739D8WI4KZFdvCrX0CF805xD5AztTEhYlSNZ9X+DApGU3m
/UZFuxnl0xkj+GIqfHKD1G/C7kljO0d5Y+hIhQPhddu7IruETr70q7zhSuRnsDDNd653+o4x3TMF
yFpXLyIbJZQmLFRydnJ8VVRwZKW1a63vj/316ftnUFLihe9KnpjjHO+KysrgL+Zvlu/97tz5ocTF
tiAR4AluDiO05gx57ZBowcs4wp4bv9za+tG75HnKw1NKtgV99HEYjee4DfNFaxuvuKrrheZXn8KE
wGHMTGXr+TbMfXfMM2tlazo5yVSKhgvunAXMThPLus4OlRU/yII6L6kxV0OtjC0wmwLbTKz3zrIU
/ZtdmruevBzIjmaFhw6XcIRA1g2oU1HJ3uowG5dkctnLwuvZoBj9s8+1Shu9xwFEMMOG6VoT+cBA
60B7C4QBi7DXOq9DMJy8Kf0YNJsylcZTd+XVyJHOGM0h27HapiwZ/XXgwC0ZEolCz6ouuTi1rFHB
cvY+7JgmjZ/gbq0gCVDlC4IU4R23IA+qX0NNESZy/bOrMPKI3F8PaBNXmnH0iG5aBLP1x6G3W9QG
oYxOON6CmDP/NJZM+kK5xGCwN9xrgGqUYMt4o5nleByItV+Oef/eudbNnm+zAntETXjtNDN7SHw0
GyTAL00zXVQ9OuM4xuGqnXWYF5wIMVDNZIDVvfYWVGxezahgt5uWu8aZvwLwUzSuzY3EWyJVb45z
5oz/7LcF02FRvEwYsbTJeqhrA+m04z56RrSvWnicxhVM3MSQnJ1F6bWfBYqPtHSnzSRo/brxp6hK
f486VrtqI1DSqmOlppvm0UAU6obVbobQtXLo89CAJJd51m3sxzwN2YQC23zQEypKae47FmFjYXQL
2YITLYtqaRCSsbBocqyYPCSrRARbwduN4uFUhkdBFbeKpQ6KK0/R6484cay8/oGf8S3QZi46dpU6
ppptk/hP+HnGXeSYeEULxzjW4VcfGeZb5zBwceQhh0y/j7vRWmHHejO0c019VpUoUOym/p3VBqfp
/lBW0R+DMK2F0HErN9nVpzjrzZ7OOEQrpsUGRi5wMyUNtBaly6zhChzJ+aBKSWnpx8lhZWeKGE99
g9K7IWQZC7H8SryWST1K8UXg0JaRN7UIf3vSLY5gc5Cq0fwsQtcqLyPjhIU5eTvhQs+j2y1ujaxe
UEx993byk3S/CaBzNr05BSt3Dnecd+1rzpMFe2RhQvTejHT87APGF7hL0yrzJ8HsrG03X0TmdZua
8XLr2lhJa584uXa8GNHYrWuX5WMdoAtMVU6B8xWRWrNx6Ch5uS8V8uqPwDF+6mi+uHFuAlpovHUy
ymXBhn7RRL6+nged93bLrNA1KZsZekRTFbLR7DScEIG9iqyKUNLI7vh95LgioMhbuGH9SLhtutZM
rK+4jcx1I6a1r5Gv1YOq1rL5WZsT8CZY+qDknZ2yjbehbjxFDjWzCSxjibanXwpQAxjOqN+y4mfU
0mEhk4l2mDMbI133lDhIdEqcHJ6NzaBC+eYDZHdkY7M7Q/vlRN5amM1nB8dz61bNI2NZf2d5xiVm
KdU40S1TUE+LTQVBneGNnfWOyZB3DgUGadlW+j4hrQLqXJfvfCAZa8+BGFdmeLzkOBwsq/vj1vNr
TgQw/7d7IBz+oQum5DXrLpEtf4dj/1yjPaBQA4M36MG6CfRtlwRXpizgm8Ka6TM+MM42NjGDQMaC
0PhutHFY5IbqFmr3p2QCvKAoHdajIpFCJNUVmrRXkNIUWinOev4E+KV2YXuLuFWm4YzxhIKcxgp3
Whf7lL9s2bR4iCaFRNXCn0KCSOWcZwEPwxcac93dpAqlmkZAVSNP907kL6wMBVzVFXq1VBBWglcn
VsWAWXUh8bgpWGursK1CAVwhjFHCwPtg5Ep+wpnpS7Z1FPRVV/jXGg4srh3tYCs0rESdv+rvvNhc
oWOFgsimijKbKrDsUL6RcUY67v0RdTMrDK0ZPVsKS1voAGpha2RHt6m5VIUVANsOku1fH6I52TY2
mFuAH/aGJpvloir+QOGOCop7v+cyRN5hZVhPiqIb3ym697tzw8A5V5BdS9F2Z7C798fvN2B9SJyA
zstH7U6H15socK9UCN9I3Yuh+roteN+JeSpvwWKvK/RvpSDAscIBF3cycOsCCTYFuGBTgYOFQggL
WMKTggpHCi/Myf0YKeAwL9BDpTjEcMCBESsscQSf+P5QqpDFKEuKZd0qjvEgQRrXsI1x5Pg7D9ox
amZ5vN/0CoU8VkCRBXRkbHDEujWI9gOFTh4URDljDLLKFFg57ME4QloOecXRAwJf9hSGGUjJQKgL
aGbMK+URbQl8bgVuhm7wbYTgGguYzh1s505BniuFe7YV+DlVCGjkjvqqU1joXAGiHR0lXqyg0ZbC
RxP+84u2tdjkqEiPA+0JmBgWF0mjAkYBUDPfZj2loNTMFqpjC6c6Gypza9zZ1bgi62N/B1qrZxnH
GlRrhbsu4V63CoDdKVxK4eAdNBQeW9xJ2fcHBfRsDimG4DFAbazLzdpTkG0BbTtV2G37/gNjJm4A
uUuF5u7VkxCOLAw6uN21Ang3kLzvv3ui4N73e4QiiFWn0N8SBjg+7fix6XmnGc0vU2HCfXa+mQKH
lxDEW4US12GKRzZw8VphxrW5u7Q5v0CMc8pkBb/Ccv9QFdJb4I6EUwuvvFbgcnlHmIeUcxNUc57o
Dcbv7MRau1p5gM/RCYUaIHThMU1yx3BlBKHC5EMZDNnDx40eb+xH+xYM1HqTX0PjdD8tWOuJgq5r
utwQYIl/UAHZTYVmFzDa7xr//2+H+D/ZISzXIWvrf22H2H0NX3H8j//4KVr4P/vf//kP469v+Zcb
wnDsf3o4DxzTQg6K9WD4ke1//kMzXP2fpu3ahm14tiPuCbb/skKY5j9NFbeFY0HYLCQ8ktD+ZY0w
vH/60Hw93bTgwPAZ4//FG2FYKrbs39YI2ye8lJBPrnwuwW627f3NGqG7PkNbJzSf9CrRdtkEnE7L
StKbCuOUxtRtWTEXCxAuR6Pt7Bdvhhth+s10SHNQEr0xv0rgPisgygPLKp0ghdkeDy18MHTa2lFH
Mk3FYTTb3pd01y2VMNic/dCx5i5qB/ecpxUPZN08I6XYkFq/Ezaa64nm+6AH2YDky1hilWJaYLLI
w+yk7cDdynU4yN1kjO6nR3PDGUiIZeYrxog3WLu4ZUk1FYPYWUWAFQnd63Ue0XPoLjiCMhrTDUXS
Y815dDnrSCjA0LJPk4l3artwPUv3pS6ilenLp7ocd7YbAF7SWucYskUfu3A3JxaZJ2okUEAxUmcc
w04yanOnWepxEGIIAVIUiJ6EA1vtXfrhl2yqBTJteHVJ1TFLHLrtoLnfrTO9cfZugFKKR9NuKuwU
6pwKJGqo0/xxwkmK7ETxShLfxjgdO7ehArFSi/ZNesEfJhowN1KfnHrL1aBN4xaJUS1ibFilQ4rO
FQP8GlFCscMjvEn6oUOgEZ7gi/Z7jOiEfLj2oSzHP3dj+9Bp71qsX2VpzrccdBqWEhk+FTFqLMHq
NKrt6tQ3mDvNKrP3SaH/QbgwHGHl/0pa3z03ImNEOQKfC/UWfgMEs5rhHLikqNhWpagpntkR/nfv
uetfR+x/FF1+LeOilf/5D1dl0f3tQFbZiLw54Ad6hve3POicDTvtt3SfipqWXg+6nWN1zjoas4l+
tMcPYAB65OcySE4+KcxXhICxh8xsJuaRKS+9j2RUY7uPRqPcDgQ7PgosMis599aVXYfrh88GaU6L
efLCg6j6xzjVe6DgybQGhrJh7Rtvh844E7dNUiXAQdLD8sPIriMcarFFoKxosyS1WjiSH3p/MHiX
rXVU9ecyl9sIMcLazboY3g6rrSr9Ev0s3yTFtz+L1z7rnBvS5XU/D58U4eEKh2lIkrqLioouJjGm
m7S9FpokgmpkbibCFFT1JISwnG1z/+l//4Sbukoc/B+ecVsX6iTkeRjG7P8p/rbyXCBbelU8iTrt
6DwUbpcNEp2tdbLCfOkHDqaXKLxkDyOG+mMyadex6j9bncTaFAjOqp4sEOJd88vpCBgRWV8AgMqb
BzyeKNjMU2zEySaBJ0Tpw01YswAwQmRRshqMQzIOzrIJOhyziXU1knLfRRLV3fgNgScFtte/4br2
aIrjax0hi9VjZjqzl7+SHUHUGzmBZlX+F/bOazlSLs3aV0QH3vyHQJKkUcqb0gmhklR477n6eUBf
f6quv6cn5nyiIgiSlFRpYLP3+671LOnEp1ScBVnZm31owP4gvzKspxvNDJ7QxMt7GvlorSqJCX0x
MjGJF8lejOoHi69zlgFgyvuFOYh5bjGau3PZdLsaRbUzmNWPWGzNtfF6tNammbgoH4Xen8dGlnyD
wW1Gsb7PB6l24PiUT3M4ntWAMLZcJABNFTrkUeAVcUZ7UVIZjpJgPCDMgySYOXf6kZSkGEyyneUR
0HWWgNyHLpm4mm5mSNdKRxNyjeGIDUeCbu41K3uMMKYXYxVGgWQAeReciZnL2zK+19RhTVnG39Ym
oRMCkInK6K4zBRPpK6JoYUxWC0wo0j/r91iqaEgV2FUIZHKTTLgMUUsfn4rtqdKlR1S613Qna48g
x8mdpxqKRRuPHijg1Afbh5YqMkgfWxD8LiAh5bgHR13Vfk1YOkBvJr/zeBIisre7gUt6Gar5VLPY
Uipq/szMwWqE/UHF8hZY5BoNIPq92hDMIz5nCJpS1SORUrV70+z9aujn4zyHuH60fM+F/tFhsLIb
eRDsXqYLTDn8HehF6+cZMh9milnXiVecVw5kMVfGnH2mok8mlVidegYTmUXD1bh6wmeoUMGalAWE
Mb2e5lslyonm6gE8EPa3n2KUBf2sQV+zjAplJRujqOyq7msiDoeaunBa+UWOEs/S4BRkwewuo/kK
Pg1VGjxeT6p0n4uAiXuRu9astXsB7a9dEGbpJ6JiOUMSpkeFqIRRDpU9TK/WnReD21Manjf6NxFb
N/QO3zGvjf5/HgZoe//LMKCJoilbyBIR6imWIsvWGiL6W1K4HA5BENKQvMMeo9ljBAlfLmqLRXEC
D0ZbDoulNnAdCfRgvu82Rm9hWnYiwYCmVFJ3FGk0oOpfNHspuLzyYngCok+pits7KOPpYwlF7T7O
j8gfqr6fzq0W2JlWH81C0PdCQ6GYxlx3FKC95pHSXWqzepksJDH1MvWHES01EtAZKk83y2crzOKd
buyja7Gj10rADSUlqCRY7ECDtG23y2UJoYJSfELaINUm7E07kiX6lnD2T4ss68DTCgjBcHojFIpl
k9ErjAL+/kQor0ZmFMQYXH8/wccQQCqq+alpVbcvp8ynfHwE7bI2QBn7sWKQhK1o85kCb49PUwAF
zYV1VioEop1I9YOcOEoaegb5SDBylyJ37nW4QimaCtqpnsUn6Ayv4KF/6pjN9jL1XEvUQ6AD6OcH
mL69hi++xaUfoaP2CuqdO0PVZMeKi/HYtIuTVAmVXi7gk27J2PoHZfDioAOjJ3Xq1VhgRzBnUtxy
a2ZexkL4FId8vd0EsJA84IQBAMRSwzcqxyNKGDjr3aTjHihZ9pbhuPaZ0o/SkPR9Pd/FghV5qsFa
R1SE9k4mTBgYMALtAkFnmZ8lzNxlXeXnfjGo0a4bfxr6r8XM+/T/wk9UO2u2QvEvs4X1pPy+d60n
rcLk2RBNXZc1TMZr2u5vJ+1IeVsIlya4w2eHpmQIrVOgkwOxdHLri6r8VDW5LwjLdDdo78lizVcq
CEEKyiBulvpNhMEiFBk1NDFjFow+yo3lUkZlIU/nfKScLSx3wtwm2JR0gdQR81bQsvmHWSA8JGc4
uqMTidPTEuO9CpQ/pvC9Q7ZNOqzWWI5lNoOrFvl0VZeMZYrRLN4Chv4sh71FS24MkLMsP/UYzmmn
pQtRSciXWuVqmEDAGeZ5giLi6AUKFQH50Z0GE4xJNF+a3ohPFmiTBTGTPyoLMkg1JCNw3HVcOTcJ
XVDkqpmxN4gor+Ne8P7zcKGu64k/Pnh1XdtIuiwS6aT9MVoUC7QkKQqNu0xfut2USNOlrhg9XxDx
BDcFmva9qEZI1iGFjV1HAmt0Ktu4P1eapDq4mZI7sNQA+IQdMYcUzPEdg2monsRA1LDwhYLTqIN1
wVyLwxuXX2lKazgiqCV6BSeJmcEhKMOM7lnVOTJZRD5IYdYE2kDVZFbSBwnFQZaaP5oiKo/LEEUO
SaTFWUe9idWyve/CoHUXeNlQEGn/US47/ufPSLLEf/MhGaohSbJsIHj580Ma8wa+ojpqd8wRuWNC
9b2Opdt2EftjEw3inv/zRZeTFAEDFD6xXyaWKziF6kEiamNgqBMs4s7Ttgfbpk3Q36Fau7oKfKIy
qpoqkCW5XSJRIbKWK9EqoGoHOeSxotAP1LCHI07dK6NOnlGsq37ZnqN8OIuYNry2ipDDyDQRzBCn
kJ7DE2yNn3TqNJ9RcXkwkP80k2IdKmrzC+Gp52HIXakyAaGKK7qFGSOYx3zCspfMl0xlkEvjQaTz
0iJnodhWWqUKILQwz7mIWQfhUQ85HAUsNOYkjKMXQdI0H/LOQBLOOe5Vb4YocmXoSuj2c6Q+iBJI
YiVd9FPeVuR9NjMDyREXxkCcfM76SsZSEw0jEtQJDZDYOXUrCY6FC9GmSf+ij1yWI2ud3TQWmt2Y
uKQJYMLun+t44gtdOuEHlKCrh5Yu+AKTphtJHcEvWQ0eJQh+JD0TcQpHwG1L/Yxspr+LFxwdXYDX
qav1y1Li60tiMTrTqHrplZZho4XtXaY/ZbRub2YKc6sjaggFrOnnzAmBkBq0tpSPAQbKlBdwS4LM
BU+O8qenzrXdgQgbuIFBUhOQXF/iSrjORsm8bmqBanKUISclVqHI2gsCx0MtotYpsfKVRikdcVKV
GqVqOTGEI2T3g0ig6JOS5pqNC2S+xdtybFZnRTyLz7T/pcdxWsGRTetCi55ZdWKsm+UY4BuGSa8T
qIUmpnHTVY+5nCfXSPkuJCpAH9Msug4tI0+Y71cEz6mdiGmt6XuOamw5sCg/DQnIGRh3OJWUvqiZ
QXLBqhnFQnSmm1J6VYt7ZntIDXVv5Mm7Uublgezk94JLimWvjNnVtHAGpXzsNOrPzJaA2YzdvaLM
uRfN+CmMLkQeNIXiFR+u+T8ExjOY/XkVW4rKclQyNW0r2PyxIkV1Cm4xHVA86kwOptxKMBX1xrGl
onLhpnS36FseS6FeG6lwL0f01+S6JRVjnOr9TDwJaiGdGcXao1K0Br6b2u/i4EbIi1tVToqHVcwo
d8utKBPnEOM7pdgQycQN4/eMTV2x4VMW+1KuHrrE1PZiy317G2eVpgNJnrXjIQrAWYdhP16bafAx
mMOdmCnWAwwyr+RrvgxpgJsGvDIQU7jA3DPJQMBc6ciDSVp1QNQP1ZkeTY2Uee24hkELeuAHUhXB
U9PR5wkB4PfR8BqMISdhMc1LUJeoWXO8eZVeF/zHYXGt9coJLAF9CMuCzFyE/Q+jWg64yZcHXaqH
XRaSIl9PsuYUFVGk5IYsQhk9Kktd+ymoSTcTpuQhD+51a/1pcRGupsDMDpYKQq6P6TfVAaObaIS3
g5SLV8Gq9cpF5ZwE6NlHs0mvmSk+t7pEnsksp2cdOchhiAgmD2cx2Vm98Z6vvcGwBxvaRjENQIV2
U1X6haWMJ2mdzoQJCv4MRzctzKm2NaZMd520ONhxlT3RHnjQNO5cxAsdlJQF3SQtzOZjofaybNiD
cgW1aeTBRa5LC7eFrjkRTpG9GUEx7DoB+cqUUtcYhad4AE1RBJW4b2aJMQ5exa5n0lGWsnYq5Aei
62oEpgN6zwB5bFAmGsmHkRsr6DYX3F6IFonyCJDLIvTXKclHdU0HrepTPwO5bmMvfY4SxAr1JCo0
61taI6FExmRmsYYF0DYk+gzCM15zy99HLZPuS71L91qphMeYGvg1agrU3B2UkrHO3yX1mjtu8CaU
BBoEHVdkKJH9hB1TWS0ip0DN00tsxscSSewjmtufFGykq3p91NXWyQqXO/QPClJtHd900aW7ENoL
aTZPObzH61Zs4dVFiuGgv8pIGRZpnYi5yVdopXfmCu1OS5bfavoraMafem3qt8kTcsHwGLUI2Sef
LkR5GwsfcReZTkc35xRl1O5DAwsZ6bymK4ml+aguWY5ZuSNiKSF9AAW0hphYfxKQzKGa5l4J41lH
14kRPOL+S4olkdsrlQCoWuV0U5EcQq14rMISX6VYiMdKfBiUNeGnVOIf5pD7dXNFE6dES66ZXlfC
o1YS8zTndJqNDpnZkhKnCmgWT3YX344hyjBh0L0QZxbDazU/pQGnHZOjKOqWl3pCxgVtoXBzjfzB
mVH8TEcqpSP5o5pyYgJ0conkRDsPJJLdGKvYQxim7KZSm/u+o3mdWbXglZqVkQ4AVsIKKE/CfWdO
JqDHD/vkuYiJkcJHB1fCtAhrL0aRs2UABS5L0UsuGbUzjoNxk2gVNYfmgzqFfInCyiKgLU7xCUaL
ZxmZvlcHtcWcIXlx2JkPQMI0BfOfdRCQGZ1NNXpMgk7YVaGfJV3j1/OIG6TV8pOOu9ztWT8RRqEG
fi6YrSc1tHVxIBGmUxFEpZU7sUM8mZGBtKDHDG4mjcKpOhTZgaDszu0JkjiqaQ6tT8PzCwQMhXgb
o8uZoLR09Xgflmi5ZHOe9sowH3NC8uxt2jxrb11WNQcW75gn5hR3PCi8QpjlC6479AD7qk/es2TM
PDEzxbNci/YiQCEH7gb/pwTwps8k0Y31ciFaixixqlZA/KlMZkWJaGlJ+WEUho8n4AfQTtkXkSsd
LIlJAimIupPGxniRkvp1oVi8E5V81euNd/QQLD4064aLBeu62I+XrEJAUBfKr6wO0XZhPHhW5+I6
XK0DalUzpqlpQ6dd9yzrCSV38QLkZQH3oon2FPWtT5SN8XWn/L/O0v/QWVJYT7Pu/O87S88zbfsi
/L219Nfv/LO1JKr/EDVl7R+J/C1j7e78s7skSTxl0N+hpPDVd/qruaRq/xDpA61ALJ26LWv6v5tL
qvgPjCjErLA8FkXDlP5X4K0/qFuiKWqipCqWJskq/4/yR2uJ87RNG6seL0r9gtGamiP2Jw97nabe
YJ/77ZP5Nyt65V+r0dr/97+tz/+2oq9DBW3iyP8WXM2/JhoiT2BdMbsEt1TW6Pxoz5jxwytlX9Jp
stUXeiSf4T4+qN6qpiGO04nO45N0Rqh+4FwvHRSji7Dryl15+s8vlUYf/bt/WQXTnzD53hB70nvj
y1sXgL+9WEx5UoZMX7oyWnyjVb20x2LdWKPCLFXFDHscwohbWSebVHoejHaZ8AhDOLB76pDHbpUF
b3tJaKGdo9HtRrJGiIC6Jtz0cXraNvTnEi9QxVfg3tNRCMfpCIN6dPKEMIXtWBEwFZDIcHHrBFc9
MymKoXU9eNTJ0Q6u4bfbxgRVw0CN239HR5M85VXwHW/K61hLy+P2eGi78rg9rMThpjDr0QMDWR6x
tSxOKWGMURoB1e7fmx693HEm+9ELl/JCnE993DaMztKe1Ef/+1Ajkc9K3R1vER8S/v+pqSilgTvp
DcxypOdUaFfpM6FZ4L/UjFH2ScF2jFU/roJXy2x9224HxFVaDuWadlAmzQ7TP0oqw5qjhpKam1B1
FJAOf+0RVVh/PWybc9lJMllYEMJyUm2wxaA5OG6bet2TJoG8DRENIUkBDcp8C013ofaIhf5+XKqZ
RccoeEbr6ne1KNNGTbsjDgGQvxqMWQBgKGo51C3Ul/BEKfoOlfoPLIbtMezSX+aQ1Dt9fbQd2jbf
D6U6edFGGMtCjUlle7va+iEkXTgtzvbOt2/FbEJs5ASmbO93e5fbHotMdA/brki4EUik5P77Hcqp
UP/1to1ubDBnK/DHIqHdBXXbHOlVcJJ+v9ltT1o94lwOO4zX7VEQlZZwZ/aw1g37QV0OJvZmJgDa
0/ZcRgP1sK7cBxkJqS60OJ5jyuVRQQanjUsy9Mwet9L2UFkV+POecK3qyKKqworA3nZ2yNRi/ZEJ
xXZ8O8Q3ztwOJBNL95SPqJanEsBXxhRZijrAXy1Ohwl35LFbLT8qhjhXiGpMUEqPpGzE74JqsJjr
XbwUmEyseDrGUjMdVyVWCqnON9bXsJ22w/qav/aW/jbHzcLd/+/ztUoMztrtRbVlaQL8aq62V1Nu
L+nvDWkR5dGqdF7megwkBcKxctH8YeYMCUyGirzkzNkebptpfeL74R8/kqnIyJp2FlxKGg0qec7Q
ME+pMmtFQ5amVe4pWDXH7dll3fvjYUGuH37GNnbVZKA9mikIShXS3nbbr+gSsdSYsl++//y2B66p
8Hs4itujhlgq6uWorxuVz2tsufLndbPtbcfmamL4Lpp4BW4hxd8OgmYhbw/z4u7r6d9+shM/hUHI
D8k6ZhFQVyDHZm9Sk6p52XbncE3x3na3TW0iuuSWsWu3LPDvJ7bfppSIsHQ7+P3XtoeCmWOOLcwE
LzSffPr3x6+rI7JAQb7rozWolPssS7+RcSrU1iGKLBDLHxfVHre3ZqCB+nq/25uWlYGwy1A8fT2r
6qjv7GheR72v5yPZ3MWN8lzOOKz0RDmTbLPT1j/y9bPbT22PcdP99Ze3h9sT27GvP/fb7xRCD3xo
pDDayGDIRMGbkvUi+3d/5vuYPCrmAkup+zBamuaKBUZlPU3NkUKylMEmWh8l60Zcz9dstfRsx0aJ
c3jb+978eSyfEHXrmhLTtRFB+goIfrefIdn0F4lWxe7f/u72a9/PlNvvfT/e9v78r9ZX+H0M9BzQ
Qj6GmUJ8I8q/SkYzeIjccJVI2hlTBS4JKDYlS22XrHe9bTOud716QVuPE3mqaAcQrVSHUAkWUpLI
hgZZABChdUe16Rko2JiaeKckayTSeh/63mDp+v3h9kQR159kBVa7ef1/RATUlM8SNLjrba4YO1oz
3ShTwQ37BkAXp/y22dxX3w9/O7be9Zq0nhivsvUMR169K1Q+5GJsyVCbaxnvPFlyrNo92VIPJipe
L226Vz6O4SDA8U70KNvH+ETsgjutmA+M6cO9eq2mafr1v2/J88Z2BSEATd0pBbYO5rjcxRofT0PS
AJBvgypu3O3krg7tYL0/Dnk7MmVbdyOJgWnbNF2k2ZEegveZS28a54B+7vv22WiKUJQ+uvaFGIhL
tn4i26ekr/e71GivE2sB7NC2tAhH7Rf9XHSGZN3Ok/lWI/L1RiP0LVzlPsLCXsI1pIaPUcLFu7mx
Np+WZfS56AwVPL4Sk+J2bD0dFFnN/IYuGHdDYbEoip9HiVtIWxst/qr0VpesJ1SfN/SdU1hApxJf
9HGgTLDXwuiA9kk+SoIifW0Wtb9GppX6BE/4alqal4oaeySjncmDwUvm/DiM1V0MOw8IkNG4moDz
NyiMW8wnVOO6CemVpuXHbbMOtl9utu9jYjwPVFcLAm6w7R23zdcZsO3GesokOEXgEEe0XWRDuBiR
QaZFuzRuE6lnzB+WY6yl826B+0n3/bqbNFIOiHqDgcq8Ve+Na8yM074StYEbai79aoFT7eR1qrZt
pO0uvTrYtoeFMkj7BQAljIuPapJuikyh97BGJW57Nf0oUpkjGu8lF2HOOyBYaGHu+9tjS2Sww4ex
Hk6tqP16zmTowJGV7b8PbT/x9TfyHsuu3eq4Itqw1ByEM9WxXjdZZiqLs+32atLbAXkNLmEDzIjE
0cr5pfWnqpT7+PZD29603rm2ve8ntp/7+pVlij+yRG532zGjri3EQFSuqoKRYN2IS4GMfnvMyU6+
F1xHlzlbh+yEpw1B5emqOQ+zhM52PbQ9iWn9r71SSENnqHl5WY933jDFXTMGEOV67YZeoOpxpnBL
lzHsNcG4H1EGi0hn1mNd8xmaIa6pipn5dkjLVxCoYiEeX3/i+4nvh+M1SjvEaFK2GyZ7GHem4HIC
SLNt7EFQXrJ9mNCmPklQz8hYfi4+TYmmiEtYqEB4g6s/ZBeWHXdwTC14De6Q31GkiibifXbsyKSE
60zP3bm5a8dzQ6WLVVLiJuFxHp56+W0YSri1e9LVUxlUzJOaXEsJoHgnF05lcm0kezR9ybw3cA4N
kMMCru9zkVzq6Yx+AJc6gQd5cOqEgwmISbsNRXvERh4f0vyQAsVpsIXyvjz9WJxNyOfcsZ3uHbta
vct/UZdvun0fkTjwSvY3/rnxvjMOAJYdcb4GypOnzys4BcGSGz3qQPZ/SoKtIgiSH/oII7OtwhEG
xm4rwDgET09tlZwr0dPzQ1/tQuDqoGfUawqzyWOT3LTiTxyEXmWftWP1ZtrJBYcSl6hDEOuRjC0n
eSVpwE1+zZ7y1pb2sCtd4QY5MEES06u1nxzzIH9It+gNDumL6FZPtQtX3afOHl0r/uB3dmHHN8YO
8aB+s9ZPbfFguvkViUo/YxaW3YVUPtK6U9XOYi8QDi2xfGeMWVXvScyw6Z4KduD+xFR0XRw0j4r9
4qi79Fa4hJ/zR/RU/SrP9RlUMnqtXf5CT01nmf3YocG7EL/zorqfnb+cDv1rcOBVxXuwzQ4vmHnI
sbzB5ekb+wpfGkntIQQOblkuahFljxdLr1+6xI+juzHcycQJNp5e+4FHVwZV1B4bKjoUR7/HGqN2
jvihlrc0dOcf9JCwzuuKu8wuPiDoM2NPvBNfmjNhpqQ4gIiVnPOV+geEq7PF5rU5nY1bGKy3xUF3
int9OprDztrFBwmVavCMILQM98u8Y4RcODkee28JzpFv3SIIuQq96ZWQsvaDundi560L0zOMXURw
832WuroF48IHEjgGh6RF8HGHbaJ4UyrEUd6PLncT+ZaSbVVeRk98ryiBLrsdFAjuEKKNsX7+aXzg
axvwDWun1MBMReDAIUHKBkTVTp/q2TlpD6idhJPkVW75rH1E3AfhYLacSefgDum/8WOgPBw42avV
uWSp8CS0L9UfXucHqzrLqi+emXvdZq/SJz1TKhPiT1CdGHXf6J4lNSmQDrOffYH9By73AZMhtUlw
2TPGF4mVsi0/F3tILmFlG0/6z+EWb/xLfZiuqFdWo10VGAF2AtCEwB3vBwjbgHM+Qqf5tLh8pF2h
08aAl+xlpaeqe14hfz5DuQBM4ko5KreIciZ4VLk/0qb8pKv3JrxnN5hjHBZpD/JL+EEgBAweJHW9
Q7C2E1zS5/q5PIm3VAdCL9r1J62y9Uvp015cXrKDenma77R7wVdukk+09ahYQZporvgrLlzQ8V6J
CsFmoGkeu/1wK/vqSTyg2Gie5Mgd3lgdpwdi3G11J7yIpWN40MHt3u0fYoghqEEdVgXJbA8YB2jI
R07KkM0C4nZ4zQ8o/WWLt2ir+CzPZKLvw2dVOqZ2eF8GLm+93MHCGGyZ1S/mW1v2AJ/cWj8gAT0h
JHUXP33N9xr+FHqB10A/Vq+Yw6DphrCMiI6DDoLB+czllngU6fwQNMkz5+EZehiQix0lCTA5sEqS
/XJJ8BsTKbmfbt8DH8fGkRwaf+FCzVLHvMFqcxgZeci/WTO67JwkN8vGYHPPZ3roTvReUNGVDma8
OfSp+Ifki4luwmV9Y73UIh1tuwydWvHwHiF5LOjWXQw/gFPMebgPKO/sw13q1PvkB0bF5pG1VyI4
IX/R8rRnCfYk5x6O5TOElkN9Drz8qD+pvOa9YEv+lDrXRu4YpxoIo69wT3FU7upw/AjnI1ln9zlf
p2frTb1JH8OrcB/9LAjwuUxE8Tnftz88JxR8tlukwrCRD/BbKR4dRdVogO0GF/jFWPPXFU5Qsl5X
17VRP2LSj1udxq1svugJaAUNPfkIqaeCia1QATsO669se8Bj/tqjF9mhhl2fhukbi7skG06p2ib7
eP0Z0ExM2P/738ZczCymlVmUdOQBlMjB0w4Cnmn8isrCYEEVWf2x/3uTwFM4Cko2HLe97Ym2rV7J
rQIzXZuoNcdGBeK3oHFK5UNL5cocafkvm9x/251Eao/gfmrwgSoxL23EhJN0QBhz5jAdo8oggTkv
IrDcCjUIBK08RiI/HQ2FhOE0nX36kEynRZK0j/BF2+O219Gfo+zz9+MG3AMGGJEQKRw3VdbQX1vZ
FAAIi6Ox0hu2ve9jgFjGfd70N4E4uLHEyQ8WUiIUfq1k1YVUuXMiQR8Or0NdFI+mkTEH0QvpAHqs
XQ1ELKnWTZdql3oWYN2u1YXvTbguBb8fyiPdLGQ611uVjYBUliLryqSpTIbc74Oqjl7WiBuiS9dV
oC73joh409/Kwd1a/9v29LUaHKcyslvSqiVdus9EJfBMi9JUNQFmJFquOgV9Be5KRIyqKozH/dNE
c+wwIrglEgeNzt8FJNEsiK4hHI+LMcZTFdfdcswXKjFK1zCqo5nIIqhgej/EhMH3qIvXh+KIesZk
qmQNwYMRtiSI59PInG2RHrC61R49gOlIH4DAbmlS0KeBalzWb7hRARjNlbkbMlqLDgBgkBypMmDr
NRHxroQOa0OL/L35PjYM4gx5+1yMEozbAU8F+gXk7bNaP4jo5g1WPQR66v6wFuK2Et3aBSG+b2DU
W8vJartWkb6Kx9/FZFkeXjUNHptI1jXahUk5FnN3Yu0bMbLWP+cOboI99uhVylZ5HlpTYuXGRswx
3oljv2vxv++2sur2BW+b74dmBzFZTVkYEhC4yqqoSK5Le2GmfedIhKI51TzCpYJCzSm4Fp2/NmsN
WasaDobkmedWxJSk7ogvXSQqdFuFNZGT5vj12BQBOG3Nif9rxv0PzTgJuR1axP++GXf4eIvK31tx
f/3GP1txa79NxeFF90MRdWxdv7XiDOxcCj4whNKmQRvsn5046x9Qwi0abQTU0IiTvm1eqkQnTqNB
Jyuregh32P/G5oUx7E8x0vonRF4XDUEMZ4r5R8cJEkvda1wpF2lOBj8t1v5WHILlWmSWlnG2Vem4
zreLvYo71j5hdLeNPZkUt1C312Fo2yQt9Os2IShi60Btm0Vg4T2tm+1huZVFiizyslGO/T8aPrHC
iv23Y0JBOECA+TOlwQ7Lk8t2u3a3PXm7gNXGJAXeCGoABhQTfiueBzWZ6GgL0DGUz0utN3YkNODC
V8cvtXifFNCbQCWMwerqy2SNuGminIARk4J9u3WO1LUegbtn9Dozv4raHGPrBD/PAv2idD2e2EJn
gmoZh3ZOmfHqgDWAoR8jaIrAKyOqXwPjbi23N4LGoaZjgU4PD4d3WFd3BIYPnmDwmsLEfOxn62AQ
zxdDTj4o8gJxtAUmvXUopmUtMGy7bdOuA8daLlGkibac0Pjb6xTWgXzbI7/NONBTqLNwOW4baamj
PQP19TS0pR83sx+ulZ60AQsGhKsOg9ifQFVmlT54EkrP7i2hUxixYEEZYWBqGJ0KWvshDBFbqsZ0
IB3wPs/jmmR6smC22uJ6I5RGRSW4lwFsa/t9b7Y74ffDeb1PusWY3E6m1H/1Arf733cTamtPbcdk
U9Z95KD2djfYXvm2Mf6+LwgL1oIpVyGb4Yb6qzmZJIMXpnsZ8+L9YieSzR3RgD4XJk59q5ylFp2p
XT/K2r2ROtNHI7pgVAGklx1EUA8B3iB4EtxFO/OCfeQITl6RGPO2GteE+1omLqi/Yw/Hi6U4+dMA
E1p2W2KRxOtuGCnNM2VFX39KJbRKdvGS/pJciHvP5VUUUyTeKQDhU0RIbglLo12ulQnI6kepedhg
GsjhDd6pebaryJW6YzTYo1OfUOwSO8zNGS+0Pw+H5af4GFU2TSruKfEdPEkDGY4dFbBsjJO+Ljkc
CKcW1PPGxapiqOS1g4k/qjQKPpMblN9A0mXSVSDjEkfPgv++uFcST3/Se+ie68cGZU8DdqKCLHRj
9ZiN+wSRKRrtyPLBGjLNhx0xTnZtOE14qayf1QfuHT6+6+EhvkX/hOMj3LF4uCddhk+C2ArCmvq9
WjOnoExzNa/IZjs+lbdkbLd3HK9+kJWze0sPiV2diDqegNvZ1Q+wpywBMug0AyVjl2SVhNxBqHgO
U16VDFV7GvZzfAOSv4B5+Nnr9ti8J8zvIXzAFkoPZe0s7yJ4yg4iKjdZuyPCnfWk5Yhv2ILomNfZ
rr0QKUiu3YTnQT6y5unvlOlU3MiPyjPhi5LGGGIjeE1Ct71VwHKHTnUfHAmGbnZisVPgIYQedYz0
rjJZmFOfQlFpY3wFe5rd62fWOt1z8dN4LJ5o914n1EzGndGfrOaHxbzPp8wk8C32zhLskVyheDUZ
kYZ3aq6EkZn7+CqbHfFmrt28c4nNMB+Us/CiRw5vhtNWfVM/pwe4f8QvHUmVBjXoDEiQZXeQ3eyj
bGmp20mwT97zmh4t4E4qOrLCSOGrT0T0AB8K7f42Le+Hc/003civGNSaF8h/lHk52YazWUFbsmFo
ZJDFHQgtVrvjhNIyT4a3ybTFOCGyJ8Q9pDRCGUQEh/2AljLmm3AmwkJYRsJx2nW3Kra7XxZ55dTi
WKa2O3qlR/2X9Q4v4tR+qh9Usd7iD+uWcWdud/p9SLIB2jE7Xx4D6OIsckf0wKfqpoUo3DnSM/ig
2rGOcJ3G3CEvSr0ufNSa13MB1cChvTuzFHmT33LkG5lvcj7kaIl30UfdeiPOGPdjuAIIO1wBsNaf
1TOJb3Q7hivLBSGYu+RmIWRlwvUSB3ayI3K7cnSk26fObR5q1HkgORgzYEj75q9i8eYnkVRrsDfd
S6v8YOwIZpyl9qR/IB/NjDst2rHTwOU5yG8zWghcijZr/4w/N5W82F3zQ8La5icfXbjXybK3wcze
SZHLZ96+wWb2pJ/lJymf0DRNgnM9yAADQ1TjJC/zo3YOCf/kMmCRrB5GeDSEYTjaY/xjQXjnlXtG
y/F1SLzlUN0kHekBLGP3fJdR6wbBRRQP1UNwlIJ9wYr2Rngn54LvdxSwox659oqHKXL5D+UYpbBN
CfUpWA5wncUVFeVagmfyPkpKZDbrY2E6ab2DW63gRse4g7T8IeGkBAMt7EKE7XZEVE2zi0pbAaqX
+Gmw02+5vG/zq+QnMdfWe3jXBUeNNEoGEOUT5xuqRjsC0D69lMNjUl+lcELvYYNOgsefCSqHJJRZ
OFOPbWcyoSnLtOfmnYjNl+DKkuBE3KQUWUI3fBrFfV4+0WehnO6XjZ2qyJz3nfSEY0AUb9vp2hB/
RT1v3w0jh8EjzneBeiJKN88+88RnAUmSl3w7vVREAFIIRmBxv9wHw6vcfq5JFFy9pILJhodtaqiw
PFLCwe6n5zf8DRW9uTjtwPYzWKyRx5SIO5yodkIfwuKbwUf/Gg3P5GDnxNBRE/mVHfgH1ph69I43
xvgv7te6dPQezo5kP+BUuw2zl1S9ki8FL7dzlv+i67x2G9eWLfpFBEiK8ZVROVqSrRfCqZnFnPT1
Z9DnAufpAhsNb7etlsjFtapmzbAbVnbwzrgEbzCOvo0Iu5igcdTf4XevbfHwAeV+4vPUeZjcy/kS
ZYJcuFJ0LGpUGC4BbfTLvD0sQ+HqxvlKKnZgii+yRNAarFpndhWxkJxgouolbGOO0pz0lFFNuUk/
TDDp5KxtGGPtF4fXIbgaa1Z0bkkb4V1HG8sWk2LcSjDiO28Bx6+6wRPciSTvudiXTeZkiSsFSxL1
nvJFNh1FXcNbDc6ZO7wVHnbSHokq2Yosixh7V2zg2306koq1o4edNpiPejd4L9xB9UeKvpXIC+Tl
OLuCWkXhEPNt1JRf0P8B/V/xRkNkA0CzwXylIrEF2/UnIV0UkYQaMCFdJolfSS5WZXLlD8nbq/A6
dSf1y15xjGyn0Zo9wYjcMAOfdcPOSuFssrrObETX+aXwCjpEpFJQ3VrmivhJQOqrcFQqXwK95OjV
gOcwmLeS3zg9yYnNl2RPPScfhjPePwgZBpLLOidF64hTS4VTj5ssNmZ608kdlnH4Rexqxd/KvdyZ
H7lhPU98l5S/YBNtRoIoqTRs416VDm/pLGONYk3b0Te+lDtxRdvszGQa06rKbv8JulPviaxDKey3
ndP7smP6C/f5aE8C8ObLDY+CtO5WzWHYLD6q5YnhxvO3fox7jAKNQ8lrvNxooyyfMKSdqHOSYZc7
zBxwgH6DYycSW7PhGuG3NZGEgSTrQrJ1g3c85apJr7DCcrhPb+jtWwLA7E5GquQM8Pd8oOYP8d41
d4ZN9ZWwTNBjD+C8uUwbaiXehU/Nrk5+p/lYVGRr3FU0Ozkpm+w03Yd7feX684/F3aY8CZqF3UJu
Y6pmF6vmbXjDZ4cVWzokAwMnv7I9SNJNur5+o9FdxMv8uXtd6zVtwFBibGGJsht+d8fyk8law9GK
DIM15Iio1pGVYNx67lbhRXjTf1g4tS9dxfaOyli9SQsfqzDQc5oITbwbrwtDAZF38ikxPrsRFwc5
sWqXdX/Gu0gtfBXAGaGBhx40TT0SOLeIMBJLJOOeXIbnIzm1CsoGr+ncbNmJXtGhpz3Hmtv1vkZe
Z+4NCEY1JkNkICMVlz7dpjoUP5zTIBwoYRY3cObIL36wSPXbfdeuyN6TgytdVXVor+JX7rzMd8Mj
6CB9erDvcIdsmh3pJsHLyweq22N/rs+1vJNiuz8vCt9MV+kHADdulMamOhIlTjx1dUm/+fDVwh1w
WrDJAkODZ8br6gjXAqu9hlwtfl/fy6IjxGs0t82BmBB+tMA0Tlo+z0q7ynTMz3Dax/DZYujVzAD+
Ibjzjrpp4GG2n+GhL3yo7iSy0DaZ/1TK8zk8yy4V0t39Or7oJbrcZfdTIXAZ3tFFpgsHfRn887Uq
HYYV1xziI+PuFw5YWHZSc0Zk6Fn1gnkkbRnxOrNn1mKAAlh2KzxyjfXfH3r0NNdzMIxh1I9ghlL7
GV59dd3/ffX3vb8/QoW/NcGNIfcxrs1mZLYEol20QeLUM2o7/gG4ygz//hFX/r76Y6r8ffVfUswf
wSabMeEUcHj8g4n//nr8A4//399WZuRZnTHoVl3qQNJVKrxXddgDRFIpEgk+G2HQZ3YzMC3PqDaO
bPvUxCE4B/B+zsi3AgTezPNh8w8W//tyMc+Qpz/U/Ij6CKuVtrij2P2NZXzDbHFHi9awPdpxiMDC
V2s/R3YGJqtbXWON/Ks8yc+5Sxl+mYRs6uVCWfU6Q3Lr+UV2u4HW2EoQ1+5FOgnFEj9UTgqbtAm0
t02CI4AF1rrrRUxkbSHBT93nRRVt3+2AG235ol0Wu0nCb2kjGJ6qW/hfybqb/z7v05GBB7WoiS0N
tb5b3nF7ZHxnh7vuQ/6gQXpt+PT7BNMnS7DbpWaZpylyOk/56HbVg64zZAzOtPTlMN/IDaIxmGhZ
/b0iH+sDO9qj9NAu7ZcwOeEvwlYutPJR+PrgyanDvZ/AXVUXF0r5t/9JjjSpZXZWvwxHPQHy4RCf
Rmd1j1XV+PX0nisKD4RK5bbdojh68RT+Exgmv6fL6TfypEdC3fehn/A649KBM+6TH4piOr2BIdpH
81s8qhCXejuBucXIfsPFI7GHfodfYw7EQIXaTb7VF/JsmY9GjAzZXbeLL5nz79T43JGWeniHfzyC
JyfyuN3MpCdyH63nUj216xB7BGuxnxj8kTWmWwygCEsQf5jNIbQ3AXIPDG5HHHXm6AgCLuEGYafA
L/FSSH2c5j3wysAmUw9fWcbPdpHZzMoGL9yyKktYUF9JNPdU/R3CijhwqQX3e7RH9rF4C0jNfDxd
aauXaKW7gJQWt/Hi9WJZQ5Wiq/fbL5lb8MOrVgv7NdnPJWF9jW0y+7GESxu5Ob+/5Btn4VzhvLdT
SpTYnO9n+ufFBhxF2khsLBcy1hSrZ2CEl+fgoiFViH6x9LNIxC/BNoz7f8pldq8DOvyZic5PYMuZ
cZBfAZ8lh7HKRnFDlNsOfi2DX50xNCpjj2VkoIbFvYUxrk8eHputuRNXOKGMy+6aHNTC0e9wjsng
9LND8Ygu+L0tCmf60e3FKehdPbHDK+gxYcPcF9Ptv1B/YLkS3aeB1lKLXfmHfN+Sjkqw6fD5HAjN
cMUJLvKqXo537kblm155CACEPmTFSq840OQ7upduLgKX8UMpPZNGIGUPZqa+WElnivNTmUOqdGZv
pMLJUJyoNkbwmPLPmWBLRQLvwm3JG8lCUc4d8BMHZ24DmAnSidlscJnThz71He1AbvwbFXsh7FQs
5endvyn+aE81v1zNYBn8o9kM01XpUMh2ATEAIyDV4Sb+I3K039JHiqE9PF7boP+ERRqhjOScaHgT
vlbZxAnQDBE8132qX/mSISFuVy/QycTTZTfA9og4sLsn3sZVSbIQgmGKmOUYWYTYDaH9XFiIV3tw
sPvzYxFZ4cvvmMqIDgmF4xeDJWmDoHnGWxq7ecyr6GH8giLg3nFhYaSpxWM4m+dEtOKgAsI7zbf6
xSKJyC62RsGuHouXo3410ynHrjjxMgCJ9+6XLS76YNKmpWgcqNU2/bHZo37SSQe8l/IyqdkkeV+A
EyvtNGgOKFdyHB7IfYEyNMhClGDqHXa3oOPD5Yq/We02j4mkRi7asCMI7MXxHdoaUej/GvCvzGNc
kj+wr4hsTGAFYJ8wXg87k2Zad5qvAPculvpu0Vn57eVgEHPQGY1jwnLPH+Z5Uvd56g6dI81D71OW
vgXsTHcmuHi69rUfDrtmnGEWtlANhkvA2Qs4FG4DwZMvomrjZYm4EWqUJQI6gBNUYKjb170/MkBd
BpcJhRZTYOt1AtbCaAxmiF3/pCceknBx0dW10u1eC+xFvXzy82ht4qjHrNlproTZnnSQtGVFcMU1
P+GLW+3K4QbqxUkUqMfIpFRwOXLqL93V9yBoeCLeeXZbtMm78qAdpyN6TY1gVnalbUOxgOnZmvgr
1Nbw16zqFJdn7iO8wuk67xQkxV648zxywh2bROM0x6qwwxo8jF+cGs3kJ7hyLJBUd+y8m+Ka7oaj
/sBFxLQJ4xZ/R2XZ8cgRXPzVqU668MRoOUXrvPQMkNDYg8VSUEYQ/0IVo6Ptol5cFcLv3/XmxkCl
OfVsAsaHI4p21Pq5BXOEPjvwy0NTeqpkx5hEM/eFTEIRUixzaFGyK9F84i9TMfaefCAs45ejFvud
ePKFjPn2hhOKXZSFhaOwLtFqWu3bcJZ/W27zhcdN0+x8cIHEwe4SAWsdL1AdeXD5BxWFcFELApDA
gyLPxIhoj4v6TP60mm7mQTw/YU+VTALeGZ3m79Nj2PGksWETcpKQbYuThrTLkitWEATiZKt6hYPq
BCGO5VSs6FC5VgLRMTLET/e15KkV7CDxFUL45o1+QX/Le+d6K5dmQD7iasU2I45ls3ioo6s/nQz7
uteq6mBq+NXoGfmhYzX+xC7tsafi1QNLAVKS9KZNrl4vJ1hKjYs3ikjQ96q8zJ+ZnQUWGfduh7p/
RHbr5kv1iwhrwE9ueNDvonIZ6sc0xh+IpUBXybGN9gb/48COC5twgEx2cU2dFwr57VA2slPLBgPf
qxt2HBs18gT65AALEM/cs/1ag6vdkGPCLTTkTWZ6PHfDr9RcTIQHPd3lXrxyKAIKdnRJP8WpCVcF
tJBYPXJTFnflGp7Cq/KjUv7v+01P1MGdMA2cx6xwac4UIxPPyu/kGKLmt/tiRfgoz6jCAVtaxIJV
FrwO8VrwYOLkxJK4D7/UXhX6SYZDNhph86zA9DlIX1PvAky+vkYuBeXcqX1TcWm7kYgxOBDwglPD
RjLD0SndYrHCZc4bzs1VW+ef6RlK16MiZC8iS8RCsg6g3w0r6Y6XyD+zZiBtS15kM9Z5roTxG+l2
4+Pn/Mn2q7AsrxySJHKKFy5s0M3PbvNLLY5HIFQwSLZ5uRM+OdLTNTEsa2NXvkuEFP7TdLpt9FLX
FtOcBMco0QexSbmHdrDGb/XJt5QZWBWBLDswnXxPz//QdSbrVHsyUVaorzpnuA5ueMt5Aijw0Gix
Uz2XZA/l6Lkt7V/EDmxCwLNEgptccGBwTDyx5fW4lf+x64roQl62cAg3rLL28vxR0Iejn3BGVoJF
rOyp1d3gl4AcdnCttEtwoGT9Yvgx/GLRvU6O1Tlcslq/eZNEtzftFrC0JCOzsap1sFIo3XwiGWTa
9odxq/aKO25iP/NwD2lecBlZnoA63T+OZTOzSY65UnrBRiP0dp1tpYP6ggqN+zE/tHAozs/sUfVi
KUPoYkAGs0udy4xA2oTGNirpe7yWrOZiS2vXf5lfPJxk0vV3Fov8I0Pf0S2LjNNbsCZggtV/He9T
4vBAOVy+n0f29trWl+bKppiAn4DfvMWUCa68Uj5eX+Yd4f10hTWbPziXVOVAiHQ0fXPQUP4H28Uj
qJxI2xjfVCcCFjBkXCer6ExcdPymnqBIGpdU5i0Tt+RoW/kNZkJ275fdb0bfs84O6Y7Y9ne1topV
htp4+9wouovPPO0enibM8tuaeYslr0rX3IVHOGnRcnSVQ/GkAkddcJM9MhmhZ8XuYml6z6O5GZfj
eXiXfGNLNGFJs0SQxFw5tAcgcQYVkcfdqK1AppByqS4iQsS+ED/2F/bIZt43rOxLqonWxMLcCnGK
nDFng7wFujF2PqrJ0q0rcnctBW+irepjy8044E2MHZppES274SwMhyRyA4S3s3HXn7B1cFPTR2df
ILq/dJ313MDZ0p6Qq6yUUDKIXqYjH162scT7YlpcSzbWFCwKtGHdUSLLkKhcCsTSHb6ldb1uH8Nb
33jq4Mjvo6053HQq5o6YU5rDA10fhemZ8CrpgY3yqrjS8W0YCKxoLPQrBhfmLtuTqJpBcCaSlmcE
GsaHCNLKph8ucU1g7QifwXJ4H/+JfDwoybvqXWi97ru9EZJlDsvsVLV298Rt21Jvxkb8ArhSUS7d
hXUt+dF5vA21q7Ye0EXxk1Ah8a5A88mYLsVlu1hjtEWWmRwzAADc5Ia7pQYc4kJ8bBjj4ac62vK2
FW2M2fXxoUa2uAX3mS7Ta7twsYq8VO8hiBIjKIpxzNlzwBhgkrOSPno+Ubwa3uMBwz7PnGws1yOw
+S1I+vcSqRyI0JnbVgUWnngAb1YXWIbkTEDkbCM4l1rCD2rcf4sbQw+cSvPQVxmxScv4uHjtpMxp
WBZ22NmVcW06v2w8zOAj2uAMO5IlzBRMxgVUcb6yJGVRfKKEgrxlgyh+lzAaw3ecVEXFRjuryPP1
jwn+JmTlLE2oIqg0LJ4CevjXeToQdajNoFRxNL6HeskP0xdkkMgzN92xa0N7ZpoR/kwelvEzMfFY
7ZGowwV3Za9c5zw8lMocJOFOdUuv+Oxu6le7TXorx7XjUwRKruftN/1XTFb+r/0wYK2HDrM+zW/W
zSbaMWMN/y3eEt98a9aYCNLwTw/l3xhz91DuzLNRjpBoiREDTxr+iOdAOJKO3uHYiBo1WNfi8fXa
84pRtx7fgzkL0mIgKXHbQP47rPrWRrqG96Qq5MVYDOkWsZX1tvTyGGzG85l1lb7QiT2NpWT6DC0X
oY830EB0hOG/4Eanq+rF0M1mTFRbY+c/Q1+e6whmogRbdDYmMNUZquNsBMSM7h0FBVPTPPTQPzcC
uSckEDvIXewi2GuYMBEot0LJ6MLRZoLF6JsH4Pv5gRHEU3DYLZ/mSVX9OLupy/oimd5kUMBYyXdE
NjBHlkN82mcLel5bMDhTpsHZgQHHYAJKM/1c0riQzs6zuE/wm7TEXfiQ2ceo7l0ZgviSu0cFnGKe
6pBizjt4GVZ+IkkU/JNEYkxst8TX7aJDou4aQnkIJ5gp3D1IjM+WvefjUhkn71TLebl9kgv+gq4L
iflTv0I7fd7Sn1BzWer5NrVN1/gACdCtic3oAcyUn8ZtuGd82r7hl2WQtYh92xs9PANF86PG8QHA
JLlXWJEAQhV8Alf4Hb6NDw45WXXmA6lfmhQbD1I9Ob454bD9YHPtL8Ne+c1PFSXOSv8uNKty08ib
ZLLPt8hMEP28E0Bp0gm6JEhLKQxBMsrIS3Tb2nlO2PIiwGRI5TM6jN6cqvaYJjMvI6lCstpvDtCF
TfTZtTBcaJeUacUuTx3xRvDAQWA7kplMQTtHu0S+IyJHkr2dgj6MJ411LVjRNfaaSwppW3Ixezee
y+iRlXZ1LK9FsdSxsVJAtl0pAbPzzH4lJcdpuJmJC+cathCBv3C9dcnrvlJwHl8D3nEYC7LWYXru
ph3Ef0tYAh2xFqjsSqe/gstOUNwpmC76kYRo9SCvOR6VG9HrXnMnHrcUMBez+6tMbkcCboubVwQh
htB7t6UWu4S31wV3m27xiHFC4Q0yhmCUtTTAyXNXb+1EtWOhmCdVurYKI+9FXuYTtd5D22tus065
UkhM32PIBsm1mt9r/DlmdmAH/LdYTuQ6TEcG5gyMhs7TdAfIknJDYeirbBmekjxvBy5jrPeOMeVV
Ogqr/FC9ZWcOdbNmZiA4ib/4YWCU0I8i+lgxcCAbe5leROWQrIeD1uLAY2e/wV28T/S+FN6r6uPp
J2u8uFxQncUnYHf7AP8v1wWR6JItb+rH0w1cYdVe4wsfR3ECyWXKsVhFK7L6gNz43NEuPIy7py9j
0QOoNE/oiLJj0VDbZW/1G4/m+MYiY8OTK0+9LN6xYBMOY2dJKwSbC3nbFx8iEMZNA4xp/QG7s6eH
ektMbL11GHeXv8/FBqWeASbErIwjmmtPuZMvEcwRKJS1zFy8KXBVtpfB0VOvSNcJcVXlTkL6oqNm
wZLf7RT/NTLLILbJzQPkLqx+dFXz/AF3XaOzMxy603tWUsrom17YSzsOFizGGX1x9fBJnC8vpPvQ
SnXm0dbio/6NL/nXiMXqLwPhEy/Pipl/Cik+UXJsdXZ8bzb1by2yRDjSLX2bXEvFMs6GOH+6BeZJ
TJaAtiqLESBxCuSNC2/cHT5jQ/9BGXaXN52j77QDNCFb3BhnZodj7eo/hFI4AThEbesMCgk5Sjba
pv+cvlPYqDSi/5hzrNp9PVpthczHH4Zb2O2lhYskiGz35yl8x/e1ANnVd7pPBMhFpLZVGHT6rw5K
uEO5kTOzwy1Ksqav+E5TEeR+TSAVEx2GJy6yL55TKD1fxqYM7ehUXmHakni0YncQid3262JrFqQM
LEliklweg8rBUkZ+U47hr3TGKaz5NjK7taFFXLNftBQYQvCa8p1/r/f47GBWu+YuLhdXRoqCU1yE
D+08foTJUlrJqg9T+LuhRPkh9fMGcKdehXBFAJfPbPGqTyj67OaCTg/twz28sClo4kxEUxW3xLD5
EO6N3bBkzlBqtjkbjNnkYR8lf/hOjy3DN+HYiRYrvrwuPhSGPPElU5zyasDMtVTAn033xvDkVc3X
s/aN2JreeI32VJ/EL2WTHogXk2ubTA8qPPgo4+31qP1FOI9aG4AGcNELQ2bVUoNZriO/y05+iR4s
u/AiAjbbxoGRTwnJf/v5SVudgjAsRz+lBvvVB6u9VoBCNukT2E4xxFTY8C7J9XWBG/CkqmUHR8PQ
rQjIhElefZn8jrn9l3FBzS06Djtk44S7wGz0kiN2Sd4Y3MKbcrPf6aJ50anZzBXyyMELEcCCQnIF
sNy0+/yg7QWHW5o8Sh6sTezV5/JkrtQjZrfH0Ve+FgwMEYbayUZeqkfDdNv3+M6jG61j53nK9oPD
dJH8CxET3LsCLE/ZeXKk1dOH3y17OPlN+hIeHjALwPwZS0VMq/gQ3b199HuNT8v49meGbENuNVPK
lxNtBHLWuc6065H1vCrL7KyF7lZFKbfh+dKWaJniasV9/gGLiUJXgFWPuQIjHwiHtGBeD+rAEFFf
v04LeaUdKDHT6s1cI/9m++ToqbasS9SZ1yJ29E/ti+91krX4ZYtgoUgfCXQaKvt7vZMdiYotpiJy
Kvk4tG7CpGbCuQQ+HXGbFp9QCf0FnW1lAzuTl80SEd/qE7xPAYIdHTWp6ckn1Xu5eEPG2r9cSfYX
9O6qJX5XW14JsqyBwoUY49twISKW14mf8yTY2CibIHLUz+4tfyMUB+DlaRW444FsQ8S8tDthnb51
K1hU2t+Un67xLG+jyRlWVOolWx9vkROTBjFaGndG2KQTP3fSB7juL4pBfRventuZIhY6xvgIppV5
qD6jFY/WCzz1HU4Ic5uS/CEr2woc99Dn3NI8BDBi4cPd6nd8FwiJQTjBvj2+V0x3QafW4Q1Gh7DV
TqAC2CgHD066N8Tcxgli2Qma66n9qO6ig9Yiz7zykx2bbHAkjQuWz+LACcJJo61hDSkVNDSAcJtC
U6p2YWVPJ6ps/YjNyojZFeVxfZremot6HDY18qEVBg86le2t9tlgDth5ChvzLQtX2l6EQMLJDPzx
+haIL3IgxWyQvrPzCR6cR2AWqt4pIozbn3zTYSd4r3VnvDHrrm/JzSQkGlIviL9lXkncNii/XExC
1+9ZsCPfQaeuBTHmu6ZFfcKod/qHBaX5nrzRMLTcyNDPaJrc6ljvE2oO2prKJk+vkKmU3fyn/aRT
jXs/2ZuP4ILciy1RrFfo9SJxidSMejIYNs9yn4hL7Vv7TmWLTSfiIm513VER9GFX805PhV3GxDjE
1RhciQedYje30+NAmNSyuCTL537Bg9nZ+qdw5KTLF4c8/KjgsCxYXAr91LAUp207IHM9x9mJBIwg
wpAcepLd/1bM/+7UEAREU2YUwFg4+3rtNfweU1cOgDlsHh92auS0ebEcSreS7DH1u/pO6B7HJEdT
BZwmwZZdsspqRPg6c1fAK2ZNJBRCiNoVm9ZHOchrTZRVfJ+tpXc1ba1/5Cgo/eErfq6aBhRA26h/
qkAaakyflXzekF/CXNGEuYvdqEkaD657l2nZ/o4+4Vc8Qf08W1DfmnsKRTVcRsWWXCUV9EMhxnpZ
ZDt84aFRsfNhgVdA4tNp2mzpe1pHxPHY8WsuYeluwC1Du6nciLOKaIQTtpkUuWN70FcGY9N+STpn
Pm45pxlLeyEbDqav0xnrgcW4riBBaGu586hIeMN59i4FUEYJ9RAoRPsVwW0ShwrDCGpreb78leym
hxIDfmGDM3NbnOP0IOe7HA1aAZEdj1rnJdwEdDq4JU1rg2kXM0jUjUgL+90i+5q0tWJAFrtNBnAN
grvnTEOkFqJIwNemBgyhZKfsll0j9tgruR2vBK7e1kTPBKkOF1oConpHw38D8PBdOZtH6EldCzcW
axI8+3C5tiiMnqUnFZ+hssKJVh3hcNzYmGNt1V+1r/74N9jv5mn//+b8f/+LJzzkl1kw/r+/iGY5
uYqu/O9b45/WHEOnwVfRn/99b5ol6XqrH/sgN1fkS7j5LFtPGp6Ecpay49/QruNZ3v73lT5L3odZ
/F7VW+NPDf/3rb+/lGexfDPL5v++h3aeVtL8083Pf5go7Y0KyX07C/fzBBm+iB5f+hPz/33vz0Om
+lP0z3/82dD8/e///uLv5/77K8afF4Aw2wL0s0HA3w/lf64Bf1/+/Wg7mwrEiYzfg5rVh7BfjSh9
G4UslakLlthH4LkVG349NIUXhK0/wQGSk7a1x0GbHO3pxte0m3Z1OJ3GoGnJcuOuFflCPWjP+JBl
0ae5yM8LRfiUxb71lExRbJPxRpxOq1hI3JrntQsO4xMpVlSQjF5m74GANbOeZKOXwadLw370X20T
enlS0OSBIJhPRo0ZtNiJoAl8XCVaGkOnTe7giWaLZC/E6XveF8Oqj6lPUZxw9Gmcm1oXM7hqunGZ
a0y24+GzEAt5owTQorBNngzF5a4QFcOpoIq91+CZyxoEGh2OeStLG1Nl+oBiAmNIZvHGwisRM09p
4xj19EAV0ljZi4Kj6zUUg1DShJDCKIsZWcbwO1XYFg3W3+7UQWtsBg7ClMCfaRDHVVZE730irwvY
qbMSDO9ZZmhlSVgejv5x0nlckKet4uwK5buCeGlWOPHHkLxeSgKZru93oSb/NiJ0ZmxP6N8l7/Vi
Xl5Gg2jLL/0nydXPpwmekcVqgP6aYE4dZsJowH2pgW9woCRhnNFev5Akh2wBNjxBLEliFIYnHesh
jyDbQQicnj/G+EzcoWH2Fp+xWGgb2GJ1TxuQTKEzKq/BUav51+dsvTi6YS3zPAcF0fNJJJ9IxI3s
vzgBHZEn6vgXSFyT5etG/RqnpfoU1i+BPXAqktjhkrsNtluWFGcvN86790CMylWZ/xMTmA9Em9I0
jdmA26i6NpkF9IgeYgnMoSZwcp+0RJq2816TPT/jCrWFtE/KCpJCYUBaeLV05Kn+IDi49eVA+zKj
126SM0ApQ4J5LKoeZr+M+fhEoQK2KUfaSPpxBaulCJZEQ1L08qit9EXnFv2INn56weaOTPBgZooL
rbhVrERXGiRwSHLTZRlyZMpmlhjZv3qI6g2W4ySjgokY8cQG/eT5CIZIhKeBbayYUbvqD7bA8p+S
hz8J4aH+M+NsS2eLFZkl24KhyZXQb1/GtNZfC56ShGpASZoPgdC2uARBq1oGRLWiCeQEamwGcvap
VjlQV52867FMIRfAddbLi5jSEvTCE1y5Z6oqghuGCUdbsjAvnRIC+5Wp6tRsZUmZqweJ7l8ejgEL
yQlmzz05NByM8mHnZrC/n/8GIe22BA3hTC4vHHP2ZRVjvNw0XNTWHSVNEoSjH7wKRNOQbgtZgWeI
GfTYZqKPHzCuPRyrKOknVdtoXIC+Aj3MO5ZZ/wIFD8l0WuKau2lfdbLtYgqVvKHqe5YpjrOfcTOu
JZyVISIaACFKuFRUA3t+xhBxOvzk5A/iShq+R9gRW4WeSVYhpz5xN50d1+nLlzvl6TUkiIOBMfzv
8ab4rl8Kzg9deq9fr5uSHseS0VTLDHFMJ8jPHSs4qg0rEwCxCgafsSk4eTqJJ13J20Mh08Kk47eo
ix/jyL3GsHZyhSl1oWV/NQW9PQEiMrd2WhwMBchRUG5YuXNW/1GAJgYuiQjZNn/CwVXr85gLykcK
3CgvmFUS2ySHUe9lirAeKCLkUePAaQzsv/r4QZZx4iKi2ywwyoMVSeiJijFKM4bIEgJYIvFUnUyp
tYwuyTbFgjFxUlE5tNJCdPqqqD3MYg9yO7myRox9auCZHdSLC+bHs6UvmCG2vIT4kJLida8a+Y0e
HZ5SKO9FuXuv5e5a1Dwn3avADUGkjdfBJ6KwifZ5SQOqMrTHWdBSxBSwnW5OH8qS12V/k4XgLAQh
c4pKSNdwEStSziKis5zEZEiONQRbZGG8iykwZZAnDPBRKEjJ1C7JWHUFLbua4yxX0LpHa0QBBtuU
w4P2lWn579Rqpk/+QE80Mxh87kaaLjtpALVElvPIQf4mHboCqrkpYRJlKPRL3QCkJYea/wo7aBNN
RHi1eVMKMQNpBqfgMYMp1xD0phgvJ2SVw/SzmxB9DxPn4Zloq8zw+hC+IclE2FPEw03sztPQ3JqC
NCNy5QI9YlFFBHMspsCSkgUmCVN2i81F5EUkGa/JIpo9Q6eBMQ4cD8kEGTFaHkWS8VrP7Cimnww+
ek3ooECLNpnxgv2KQmwbe/VAaC3kZlUpXLN+rTopKl2tyUigzSf8roBHDSzrFfnliNiiMTodSBbP
yRaO8wyMUZ9UL09RfDPWYP8lBzlxyMQ6PEOWvJ40PaY4tBUNhbgSc09NsSVYqoe7IpSSpdWAy+Wr
N2xhAvuSA5EhRKveMxHQIDe2r1Z4uUoFe6IYmhbmErmrZZ8QmlmuAzXM3IIUVsvMkfYlISh/qQad
1QeYQAd0YSnp2EzQaGEgngxQFkID1HAxEVKk16eFhC9JhFMrxTKNfaKAemB8wMyWExYfSsAv3ZxQ
IGbMMAW42DBHqqnvrUprSj9EVo2NubqfRjBjLA+x3LafHfP9WFdsma3fi2qEMikG4oRiqpi+MGiX
xoywGgjydSTfJQN0WWB9uy2AWpFMOOnEwtXMGsMJjJwh56ACfyj5RX4mN6EKl9LIhhx2zQAOTzMi
PmWnCxG9PJsE3RKHSV7rhIip8i1X9tOiVjnIy6XQAWBOYopiqy1+uOK07IZ51wx1eJ864zvI8suI
L/8em6lmM4QrAtQhX2p4gKlyCNPcpKnvc1Co2jS25jP/VAN8oHucNHnXxzEy9PXi1V3n0AsWK2UN
1V05EBGHCrSZZs+QQNTtnNoLHtcL7Q3zp1xT3vOcQRYxQTaebjS+MRjWQswy2GjSzyJVb0WNzchY
ii4mats4gPTZ0784at/ioyApOLdAXYia80vXV4QTO1IMqUGWKt/Azs7OsZl1FiHBo81Q0X21bhaP
gFjY0pckbGv1C8EYw4Mylz1TkIRDx/t3WjWs98VU7wMh+sB3LVpqA2gMlgu5clJacRlOoEm5TPBL
pfduX8P/ERsm24qY+ePYJKsgfiHjH45V9h/2zmQ3cmXLsr+SeOPiA0mjsUngTeR9o77XxBCSImjs
+/bra9HvrYqLmy+RqHkNwiGXSwpvSKOdc/Zeu4h2udA7HdG9sjQq/iKusCFFHWbFpQQy6nSj2Qs0
PZfpKLgJB2s6eB3dlzou1onRB1uzZEif6nidO9eukcUrN2S8Kl2MjKb1Sw7tl2+2/Fh4hwx6OrG/
4w0rn1U2+3BFIPg7j7Pt4ru1rkriSU4zm5Pd/KLjyNniACcU0jqWEcMcR3HUWrM8D1oyTKngkHho
hQi8PkSSLv3Y2BV1zl0ZZhhuJ6ykgOQ9v53Q1mYaroaH7mq4HgOuEgOzn6ZyrVUwoYYcuhchRHxI
0+wOIcJo1xguEdRXFh911I6CTMF6k+P2veq9yjtMXnVyRid8KONkHdp61dRIFX0Q0Vunaj+8oBzO
WUCmXEC5EkgQPuNHLq/tMjo3WIU3huczApoINIu8V23JxzYdSZ/jufI2xagJM5WwgUyeptD/jGQv
92ISwbbJ2wer7cNz5rCU5VPyLhPjZ9LyhoJGJuysP2hZvtfELLCna94yO2KuYRY3kaoARFFwD5y5
68wl8bZteRciSSKykWJpEo9mBscq6m9ByE9X1q4KfXPrF/0qaNk5Vfl8HqT+9gYIQkb4qRI6OyqZ
5IbN2DZvy+lGeNZNpg3YD2AaxdaxSiTHJU21jqqXxT+o7s2AiUobFQ0gYpS9cdUdAq8COiPQf2HY
lHM/rmTI3rPBIVLJ6cUZM8yKfgSQOW6sTSCrU2Vmm6Lx38ngIGYhJQrKondU5AlKoYbm20QmYo21
4MlkaDZEzXs2xs1KiwHd5JB4O4kwPzm5vW2uMrs/uYLrR6ttTCZ5xlcT2jkzFORzR+jTpKg3UYRU
o44cFpgvc57jldHmvNL7tsIDPWAp09YUblyJOXToI2SKE6Q2pSj1ZpE8Ku3Cq++Y1fJpFKtOJlA7
4AZZGRMjqmj6+T6Zg5QdB2G4d5ZX0e9qtok5HQ10E2PGeAhIJNvznPZplJHUiECNQv7AmRw8NOW5
Tsle6ZaOG1pBTh40TiWpdno4iMLeaVUzVp50e09P4dlILXwbGfQlxQdoWDU9kLH7SDoYhq7jb9jN
G/CrTECoTGtNmaGCpN04IZaW7r1LNXS05P1gMhCLp5c47EA9wvz1NFElWUjapuRkB6oaD6/SMpyV
Vhay2mDxyzYvmLvHEwmn0dWtk+cBWRoz0YQO4KhI6p1wx/u+t6i8azYzSsB+6yv/Rrj0XkMjvJ7V
slm2ODjZlyLIaa45zrO1T0SbmoJPv4bVObXxyTL6O0Ce17zwGfgwBZsBhBOsE/gjM/5IREK2GkGl
6y5j8QN0uXa85AHYYrXpRYu0ZOL9NZfPnQzClSA93lZB+mq6ZMlooz3F7eJTzHomkFO6xOwYu5RU
yGE0mbuMAb1pPkqHdIiVTOr0elz6fE1p3NT6sxvlsQaEciJOhqPDdxjr1CEuHyStPmVFOAmG1jNu
20F4Bx0/FISuMNlov7SJpqKmOVC1FD0Bc/UR3JLp4e3PB97dkr7MlsgZAIMRA2+joLhwK1xbwF3r
PVcBDNC1QKeLHtGt3OFaF962DOSwtDLweNuI4iJbdRuXWBxsSHZ+6Gr0dZ0z51TbzmoQqMlNVfpQ
+mCdLjkUheNiqqp/TSy9MtDTOetSYDSkYSBiRH00BFKtHaWGmybR+76fr2fTTk65j+5vnMtT0LXN
uqwV2kEVbWSs7glJoDU62yexjHekw8LkZM2Lm3qM4My1O7zOYbjQhORL7wjEXH3jXfGk3Cs+T713
DOJgiXpiHkh+hcg7jFIt2umJuNohM7ZC4muYXkTqYkU1Z1hqJcoq4vWuQo76YS7M7ZiT5EYV/Io0
ozRr+2uGt2VHkGpZ9T0+UAymqya6saMIb7CI7guEHaWNwrCcqn2TLNQxQz2aNQ4RkhKZyW5SK31N
XbHt54No8FYYIjqxLbynYzIjthh2OVhcFspvTe7Oysup7vJusDgDsrVqHOOqbgXjNTtdydwvNm4U
UND6wRNh9ZyELgeqx7BwoIa/tVlsMGd5X3MUoQlB+N41JtWOO7zjoGr5EGuSYCUvVqOorgDYb40q
Zs5htPp+cj/98AGLQ0lPCpZ3F2wAvn+YLcOUYZkeTW/eQOWSus2HbVLWlQC2nTdV4C3FgnU0W3Qe
aad/tCZNoRhmQFzEZPgNbKtihpRNVb1xytFgUhZ+EdN5r0UHDU0gPDXd3Ebmbn4Kd3ica2YarXuT
1AVSgMZHzmchIBuSb+1F+d2MVN8GCzgVSx0rKeEs9nDlEJ4NjBP+QAtkTK2zmiP/UdYMRAaGVxPN
r1BE1o1XWOtCYqNqeqSaSTnmj7MwP/3S0p/UNt9ScUpb7lMeSLqaovnm+vaeufReZBuyy7otqq7e
g1ORYzhuwyp6d8jpwiLeDVxQIwczb9PRVmNpOGcoXKYc335rExKUVUBq2cR4sBpqMWy5dDGacAhe
HVJ/lVv9p7JjsLMoxQvF7mRStcJ13e+1k1rb0Wd5yyfrR6qC53yO8a+kl8WK4ZMab0gyfPetZgD9
mjXnanR85l2GtXbJE0CQU/3oB2e3lBmroiY9dXKd+RQEZMvE7FuKuc63vaWuWejiE9mkzlVY5jQ3
fEBUQUVtmI0GUk9McbJ74+IV3SdjO62kHzz6Xhhs1EyaWlM1z34Ow2+qnPVYVNhSC/HoQOO/yi2n
XqdhufMM09ihUbVL7E9ESWVc5+jxjKx9+WjWUEcI3cmgotVF7u49lAci9bqdMtiE+jg5hcpZhTIT
PwK7JDMq8MlT6vWaFcVvHaIDyXo2wpJY4TjYC/YWx7BwvqLMCG6juLybTUydgy3GbZBR7c0+jpcs
ZyPvuOC/Jamz5rafWmaWQd7eiM8B4UnGwr+iIqzQ9ibrzGuYOoCmzPONPwtE+j3zDB3/qInhvvNp
R1M1TFdu770EiO8yrH54XpxpI0vjF6kFgGJ9l8rNuPW6+htKPJuZGq3EUIp5F6DEmEua9ZVi2710
7QszK7ahJ0ho0KG3H9R044+jgPHGjFSqiY1cxebAA/0P4xkNwmSzYpCSsSZWzEbKOhorr+vew9B4
iQtPrlOXKlmX+Zs9zdnelslJKfKJpwH7oegWkWXbrjNCZLlqspAWFs1m0dzVhg+KIczoc4RabpuP
zuiIYCW2x54HTB1uDa+g6UjdIbZg3Vt4eUDXNWtJJCpwY9oRI1e4VWwF6T62TW9T2byrxmh+uWRw
iyaT74GBxsqPy4/YHX+YrXFj1+6Za+3dwCf7Uip5JDWLILG8QbHScA5mqbON87eRqnivajgyBmqG
/JwMGPljpO/ZwOLfYsviQgIn1e25PrvVVxrmbEgtH3kxKZgkbvzbL/VU3xOWiaFqIUCPgYSBe/nx
sPL8iUH1UkT0w7Sm8IeIf/mh5eb33axyYSJc7v/x5eXX/+3jv3997mue1+/7ns+EcdhZxvCL/3Kh
WYJ6i5aby1eXG2PhvdU9vtbfdy9fXb53efT3D//te3+7e/k5BW0GGrhVq82UYBUOSDA9qqTk1UzL
S/zjy8t3L/dnMfKQkV3Y5sUj9UlxvNxwdIFM/H3fmNX/ue8sxEV8NNGblxG8kMxkRRpmY68cWpnH
NAGgF/lGe3BUdpWWk79Xo4CW4zM9zfpKHrWp5XHWyl8TVI1kZbnbVvOfDyTLj0BMZPJgiP3vX7j8
2OWuQVNo5w76dPlWJB3nONqEUiJ9SAhHEHB7Lj93eeRyU2Q1/zlF50McCYzbbo6hi/Bwebw83NpS
Hgr7a3JsiWA46HG3km+6jqCIndg4QNlaaEVexTCf6FjyMUumv07cPrYxA5q+nuqVS9rb8XJjjy2C
CF3UM/rGGYUI1Bly375HA61F7ku6n7EVnRIu4E7NxEw3DeNCwwBGru094XckNSygKLK2OFyWu5eb
LBuQbndeXe/rEMSw1WNvuDzSX3IcVJn/TAe68r9/L72E1Eyde1TE8eySy1+4/O0yXMIctNGfeDkA
T//v//fH/3L5s3/8zOWhsWWSYg0AZX//cXJP/vr0Lg/85W//tw///gulHze7oGsOv3/2L/9nATEx
SupTarEBhpnF8udngBQkuZE6DB4HB+GibeGz86b2nNB6BicFPaMH6LjOjIjW5Y/Esaq9V6klr1Qf
vGQCVazj+mx0A1OlhDl+G+573W/iNj2QrgBmtQDlBWJlrQLjR1+bv1xHg5qvGMTXKVv9mp0LFaek
yoZUYLguPTFmlrai8gxyMUKAgUHUB0BamX0Q/Ui/va1pvAVPbMCKm2RgSQsqUiIt09wQXqPWZdhX
mJUY1vd5jfCTMLiVMwI1aGB45NnPPoyMTV2igWIvQLYv6a206NbY5VEXucUT0e30ijRkEAslRU+X
bM2mm3l3i18xSh0AsKP1aHv5LdvbZjWmJkKEKN6nXIL3vWvVVy1BtSuLuoyEbeRUPn6uortL4f+v
qkh1N6PFYKljgmkJxnTdogZPw+DYFyPRhQmmrdhASyzncubUAorjoVWG+zEhlPRLo74rmC2q+Far
OV1lc4CExmq/ZZj4mzmuvLUdECCrAU5PDjzgiADh0McAYnrBa4KssmUOsiatFgdRh6KHNFV3Nn50
HamGdd58mt42SdOWQaNkop8kd01FsU2yHhpqjV9XoQa1Ga6dHPnhSfHDTjrMsw3NNGey9tJFO64L
hAHFbZ8gN/TS6hWXAQxsH85J3YbhVUWOx9pKIsjiFsHSfcL6YDjFeKg8aoeQGSzxwPXJG4wb5gR1
3z5VJvtii8q0zWGYTGRIMQy+GRLrPAhfoh+Dsdv6xbXRimo7SHVr2M5nXi19W54OSXh4z1IbOnXc
gQzMMcYkKv/lpdEpVQPG8bAyrnVOD43LGUyhyOA9Se2bEMqIMPt6VUPW31RIYKYytFd5Yr2Zrfjp
JsY+DzFX8KvXtAM4YfR8lxnuY+/W4x29Rztks5ZIFGAuWWp7Dx5NRTPkaDjmhGsqSQ6WTxWUB8bJ
U4+J08t7kit/SRsXf5Q+h2xQcNTn6Had974h+T1o51e9N0KLMmG2Y5IcFl2v234xDFwKv8HY+BW1
Xltg4hNduiljVjWRWTPDFfasImekjQS2yT1zzRjL3hSJ9xX2tX4paG8pFZRrPUTbagDcpujrblWm
jmYSHWhmPtuVow4V75ARCINWZyGfraI9p1mABs5nEXWyAVudI/e90P6+LdU1AZ710XFy1pEiO9IS
uDYxYY1N/16l9YdZ8gyyEhFspu7Lwrpr9Ejpx/vdG5teshUU3fRtJa5xXUf4BOyGFp5BQrSv0WEl
ETLwWKo3HSGqnnMTpo7O2HTiAW61ui5m8mFNzg8yno0vyjUUFeYhDzD4ht3JQWE3YOxpapBKLOdb
MUDjK40sRFObVZ+ZS9uggZC4Fi7wPQd9m0VrD/FL0mw94rMfs7ZGZRgjlOG9RcDcauOGPT0APwvR
7ZSfWi8K77yOa3LIWMhxonA7CuvDjwMTNUyO/tJOnicn6nZNQhluaU/eEEX01dJC6ywJEsNG3jV2
PK+qi++itgQfOAvcs6rj7B77HlnMdBX0dKZkiGiqH9RWzqO9KcnOeuqKgbHl8FQ1jYm2VP+0RSfI
nhBi20o0v6Nlw4D1+KNMidG4dIsTcQiCVY1nOm2yFt5JbENMv+Up2mu7US2KUVofzthUuxxGJWN8
lLDjVJzycGhB56EmRcixmw1DboYYUwU0oCxBaeySonmwBWAhaehbEt2HlR4XEgLTu62K/fbQhuZt
NaMLY1j13M0ppqb+fmgagoB8eh9TaWEvNEPnOPjdVwwplUZb/j3GIAmHWufs0kzivaqGd73GgyQh
ZVbtdDKlj7Gt87Z93NHCLwQNHuEtGFAQzWY1Po6tjR7ciegWG+vZLudTi7iGZNbsehGZceR6RR+d
k3LONnWWnemT3hrmRYAewX4H50vZAaG7I3cbgOGcHKeaDzqYicEOI+A0Za9oI4zvHjnEEJnG24S+
/XEoGaxkJHDbYywwDRfBwRyT9wHBqzeO76nLMN104+tuNtBHT1gtXBsLk1mLVSiRwk/9dO7qOD1W
22nI7tPSYk3Ngx8k49LMb7H4uvVL4psRmpny0WWolc/knlYuV+bM8L7d5VR1bUY4SXauB04genbs
9ubxU5nVzWBOJdAcXn2M490ysWT7GRbkSj8R2yktpLpBdUCXk1UIEaCA8uey4+ACt2PMjA1q+d7l
gdmHjVd5zlPRtOEp0PItSiEbxgsR/MIBv6DCrSHBTBHmz9rQGvZzHRwnZ3zTBqCKJhfT0WK3h7yE
m9qQ4UZmyAlidFCnBML2oQrmtb10D1Vj78alBjA96oKKOtJvCmt3IXb/Ddt9ufvHU1x+oYkiBnOb
yzd6chGpPJZn7g/Wk5GkQH68wVz7eMvRRb5mY3sq8ynfsX2caTgtkWi+7fMlg/SCfIVcrK3AAEBS
B7scJmJWv4sQ7b8VoPO8bOkvN47PoWAvN5e72vDpoFOwkSZBjFOiPkKnG+c/npRoyBHeEPR0r5cj
PHG4HrTkV1+RzQyMbCkiKht0ye+At799j8ByrpsuBqPajv8kZRtGSY8oFB3qS/DjYddR0F1w2L9v
mmXj3EUyXJlMnFdOxbBzby0BjRdka5iQo8jqu7tAqvuFRx57EinT5X60oMnnim5MkIq9e4lInBdW
9YXMmtUPPWHvB9eDWAQYvT/OS16i0VbpajCHhVQFLPbYlbjO6kJea69ggXBtQgm6QhwvX9WmYR/L
wS1oZtCKDRdaeiXEsheTlBzcuzyHy1cu9S3BBEi4dHQuZWUd2wW7jY691646yIWFbSeIfsNSY4JP
LWc6aPHAWIQsLMuvdjr2gbI17/PAPo9aL1sxNqj4CAtzrUIDy47XiGNpW+LYiJjALK6hV62L+sCz
WSoXdDKsy8DLoQVAvEkVNAViit2Sad3UOPZK9NQyzDHvSqWinZV5HE4BJe+mjYxfvyHw3VJhWINC
TD8LGkN8GJcbj8DtdZ3SECFgOj/lvYV9ieTyDKpXGSDEjSMUztzQXz0U7WztRuajx3m5ubz/l7uC
lmKa0czh7Q4B6C2fATu3P2+CEYaKj1ZgNQcGCtyUgsjWAlHpsCs6FC8VG95gAQn/PgAvd6cYT3kx
zWrdNf6jEMN7WeKp6+eFSxzPcbPV5vgpsMez7nuHYSxP/ytz+kY7rTGS5GJsyMGiuQN8M+TKS88a
+GSyK5JNsvFwh5kf87emgIhpE26QV8Nz3ARP1afxVJwYTZlLSNziaR9SmMsxG2KyqFbeWT/P7+DF
vsdbJhbqWT9laD123gThdJX9AqK4nJRkBzGgBKSLL4lRwHQlnA1DEOjWMeBIpuFv+QIcA0GyZVGf
H+FJ1wOg121n7qA66n5vPsy37VfB3QnZ4JWDGALEETPAd5vT11ojzGnf+K9cZnHIv0jJecCMxpAw
ww2O8MY9R58WVQz21IBfmpEz4Dc2TninyDVh51yPOxwhtrPV8gsxDLCaEtDok/V+D8BqE911jOOu
sBkjtHgiOA7yCbbzeAFN+efpK7yzz6jTABds8MdCJEgZvX6XXM7SlfvofhOl82h8iKN6pB/PXq/B
jiVg714pfWbPwLJiv8ev0636HvGGvw4wsNtdeLaIwMXA360I0JEuheTWqdZkhoTIyc/AZ2dA+ti+
3jgOcMATb6OYGp3TU/yJ47Jc5WpjOVuCth04Sil6C4y9AB4646qKGGGtkMcBihru2ImxbiCJD+7P
qC1242dIkMrDz6DdEnhWRecJn7dfcTHcO9U+8B6NdPcXXPsdO5KwyP8j77K7Isrb5l//sH147uwL
l+8fvv/1D4QnJkm70peejzTVkvJvEcFlNZKKKiyMmuaxNJCsbJJf5EXtk8/uGD5AOU3RLWxNdRd5
6ynb0Vb0zv71/MURwr4WjV66sF0IGrfI02LbdDDShZMaExjiH1R+B7NzKGGoroWxM5ZcK599w85G
8vcG0QRl4Mv8C7rfNttm71A4rvGA7suX/j5+yJ7KF+JfsP6t65/xEWLtW/rDweCyI0vryLUfHabJ
AYuxfi92ExOJnXfPYobWYI9sBjs18ml8+8QXhWShEm+y5uxYgXlDWTo7uKPaF+8aDPNIN/vsElvU
bX/W/bf7lJ3B8epfGBMwNHi/cEDJeeWeqNLWANPe40/EkOY3fWvkr8Mjg4UnMnVzrDawinmEsxpe
g4GsHykZETBbdZb3HLIt48cHxGbVKxIL/6bY3mCUwKtLbzjl/TsiiXr3IjbZ+/QTrf7WuBcvUDC3
wSb8OX+6GLvFLnpKF06j/eaLTXTuDuZe75wbfKHOR1OusE9tsN6392AAETxnr+QizrheUDZtkDtj
juQ89XADfMabVXQgc4ruJGfYdLsgAJ6EufoJmCzyNuwO1u0qWu+BWQL7ZIKtMRCeusV4cdLjCpz6
xnpgWGlpdjpnWuTQxRd6A4ctMr6bac0uY21Ue4gMB15iuBV31neWHar9+IMSnKfKBXwnj9X7dAre
qSt37Ny27M33Bo6h9QJauHmXHygJl+yuY7zz/8h0+Br/E3bevzvyF7j/fznwXdu0HNdzg8AmJvyv
cdOA7BsUXfZwY5PNhmdJr5c1hsPr2QveSCoCKxlB6/rANoOyCaPRM46kZiF+L1rl/+E0JAjhvzwZ
iyAQzzcdsg/+fhbKuB3dmkSWm8imV8i/1jzofDPxFoFow2HD9WONzy6GjsEc7LZsb0MGuNgsn/GP
RLeXp/P/8y7+h7yLJQWCw+S/z7t4LEg3+Y/Vj7qgzffjr8EXf/7qn8EXnv9PyZ/yXNc1LenaxFv8
GUHvi38K1lrXEcTQs7m2yKT4M/lCyH/aprQk0dXCpcnskR3fLP/hv/4h7H+aDiu1x/psSVs4zv9L
8oUt7L9lrTsInln3HY8/6gr0tH9LvugiO8nrmNYfMjmUq6r3zlGFP8+x/ZU3vtZD3zz0zHtX9VKv
a8eS53iCkrukj0nX35EctVhyfJXdeNW98gy1DmbUagUoXPZh49rRSm2YdU11We97M/iK45R1cU4A
P45ATYWDGyCKEFEM7giN7MbP0vgxSMwNk3fxPKmUsL2Rho01d9AW3XYjp0TsWjPEIhz6XHZq9JcO
MzusUrgRTY8WiMzzeG8XoJzKMcCRFEpMFFjVkNBSvuL45YkyjNeLCLXMD4WKoEKMSIPYtJPCjg4l
h4eeTE6wVS3WuHBwbxoHawYenEfPQtKY9cLdV8lMh74vcIwBdzYXaU81+AdSNOXO1uNzoFlV83Rp
Mctdh/bpVI42HrBgQCSPDPSqqQVZkGiJjTRyblSLgFhxvBzdIf+u6U+TINtOMChsix5LB0IA5Cje
GEkzM2reUPydp97QL22aQ2LGwSaiSuyCKjjYHFUntMPwxQfxWTcRhmk6oQcrPHiRJZ+CigiqAttp
buMAyjOdncNR7TtlhyjX+xBbf0Y/98fcN+dMPBPCEpyEUVibWA0PwowxW6XEM7hm6l97/VXYowAP
3OxBoUNbJUbj3A6Tkx2aAGlSohH7qZDhieyMU+JO6VHTIr2Je3JHzKB87l3dbmmVsZ2KtDynJfZC
rTdp16szDa7pinBVFHl6oMPr1PdzYb2SaVudzdp7QfiNW19CCZxQfT4MCZTw3oDIUHXTgQHMAFQK
hwBiGbBObQG1RMkXBfehtZU4UHQ/OFMkiAnhQlyVelNl+Z2pXHUSbhWRfoBxZdLufJoShsxjK+9r
JrgPvKFrIwAXMzTDU2kAdGpQGm8Mopxx2sbEy5VohJOEPiajX8EO8Nvi5V7ZnuvdOUnMJlG8l5lV
/phWIj6nqs/vjV5DCDQbwpXt3n3VkSSpb5L7vDTzNSaBW89NiU8cy5DjHkWmX03XmfaMu6Z/QmZd
cjXOHvwc9lnXPpKnM9PJ0Rtfh9iMLfccNEowOhokEiLh3auy2SN2CQGFh/vOwTkWIUu+EjgKDqRW
Hci57mhKwwOgDmarJztaU8Z8TyZ9sp+DpDrN37FRzHRJkLjlWUbiY3tjp9F0X4TqO+uwqNieidu+
Qz/T0Kvf6iogLiCDvmNFpBNW6LR9xx7ZTufDnuBkC3UWkq8Pb6LqieoKqTj+7kru+KCYB/iIYv0z
Lq1hGWUTRt81Aab55NkEO2XIIDgj1Li9ZKf4ortdMndv811443nuqXDH+DQK34Cty6AFCQ70Xsrm
wGh6Em/KYSsLhphj2dFpjDXWH7u+HZAVEYuzDUSun2r7JUcNlfnQY3LTim7CEH5fHNj0IQ3vjki7
p4tsYBi6X7oRSFlzxfW4IGLBzSb3bOZYRPpSsLdE16BNx92hzs3JFIZpZbmE74QRdU4bKHJbDYik
ESzLrmU44fjdQ1ZWA4nhrgbiiwxlCDuxMeIKL1oZRLw/9ofloYJOK2BTpu6+GzfZhgQ+kxGeJvtY
YNJvnfqnh5YFdTMghtY0NC1OP7tbT33in4baeE5jZW8jgfUxKzGS4/5gt0jrjpbOQvWJp808MhzT
wv/lBOoFmSx8V2uxbxguipTXyeiim8lnRBIzJuB5j7e8tWSfT9lDlf/M0rZ7rjvrqhiddewEcm/i
ENwszXWLruwIJhHAfH+oLTvbGArW7yBNchzQx1Py+mvto8P2pp9MNqNdU3lYvyyi5Nqmeo0lE4Wo
r10wXCmDt/ytTurqCkFLQcN4fGZcgOeWsSUqYqjFFsPpwcy/Zr86doUF8CofvjILU7GdtIjl8BB7
E3DVIk03wvIazKzWzjIB4naCoiZixKUsSsw2nLbMkjgptflSTmOzKgS8hGiGjBUKsCI89f0YkGbt
J97ZcYzxzkeYfYUBZqwhPnTeQgSYWTjQztebMRwylnl4rrOTsdkzXmm5P0/NiKKuDMRhghxZTsOn
HOEjugKsbeA22UHM1bsdzp++TtV9XR/c0ekfGqqgKZH37DKjuzDCWRe0fXPloIxZTwUvonGi+1oD
e6Vjgjk/A2VArxbsh3Mt1MjMMvcCeObob2qBo04kBJRYrUOsMZkbc0roimle+72kKeDF4MzK3Nz7
efw5zzJcD5ZkjkCsJyvdrjBxnnggMcNGIrZ1mJq3WUYPJI9xNC/NMC+nTpQ5cUCTnhibL4gkz5nQ
oyLUnUX9KlpX7+0Wo5+VgwSKh/wHKlgwpgE1Nw48WlQzmEwJgU1zgKUVdX3hNcGhKO9cNw6fcSvt
s7Ha4EKZ983sfE+ep6/nGKdLKiSLT/trypBIQb41i+zNwgH0QAPptajmrxx97QYrqL3K4PXIQja3
iDQx2xxi0rKUYRytrn733aRCARuS+FEO/Votecde47m7wJuzR8tuD4mioMGDVW4rqew7xQsQtW/d
B667iXMjepuQ2Y2Nwldm4zz3mMI4+UjUhxu2r0nvPPrReN/kFo5N21rlEnFxGXfyyVcGEBIf1aJu
Xz0r/Nb0nFZukhAAGHX1JmAHswrbwtwnFRPBpO3SRycakCIz7Me6zppnVgJXhG7U2+hOHzaC8huE
rM46iM9uaDs/ehN/3eANZEK71o1fReZJ4+/Ev9J6P3AjvqlS/dDmPBxMJ3Oe8o7ZUxGm9Kbq2Xnq
vfqV0RXnixX2Wx+3xIN0gc7UWpOuMcG3ozmIhcMbk2Mnxwcnw1Uq+jpf27NRUnhCplT6Z2UAb5Ju
HT8mKoXD61vWQXV4fuOB9wNDERFPta33otKHMhmcX0UYszSm58GG+u2bZwLbS4bfms6KiUsVv+Bu
0Ix6k4hsl3qy4KpYNKunrj27+UOS1YyLIS0GU1A/BeR5oowV/RdmlVXpVg+Rj9aqUmZzKGFFpEXx
yFuF+qqJykPXCnBJas7OIq3Dk1/FP6LQAyRQ+R0filwTdl+t5RjpJze+W/ZZPdMJO1UuwSK5XCGy
fubau3XrMDl4VUQmrikfurK5s4eDKmr/w1dMkBprDh5nOrbExcz5dcR2lbUayVs6OysnUj9tLv4r
p0V7WeYAdo3lwElqzHhJETJOXubVMhe/4oaJtm4dlyQH887X7JKaV2eQ9bfogneF1eHNRJ+z6qfS
uxto7yezHLZCT9hDipcR3cY6D0v0AoaMNg2GaTwMs35Xd7mIrpU3jD/DsjhpR8/vUyMecTJ/NkFe
PBBwf5ic7pr1iBXEF+kudaqzO/jRrcVhCc5taFH2vMmBkLJMsistaMxuitmqf6qWz9FrIvfW753T
jM8GX8cvoTp9qhbJR2wu0SsuJryxcZHoe2TZTIZDr8gemAzOKrpbREWIKV78jqlcQ9k/+KV5W+DE
IbM6+S59UnkbPDL7Qo2vVdFsqpK+YzDNpAj39bWqePqx55l7CctojJwX5fugA5EAD1mL2zz3wXB2
zIlERDYEZcK3yEesgHZ3yhcPjokFAKdf9NIvEwpKD8a9BTJ4ufzO5RcHhzGKZiyNuZ2fZYf+yIy8
WeNbJUh4V8Qp2H1Tv+Qm9kenH799GXWb2C5Q71bAAwdfvbimYV6x8eiP3WUWsdywPh+0SdJHS55E
kc4xONGD73HE2TH5zlbf79iAXY/2/2bvPJYjZ7bu+ioKzXEDJhMJDDRheUfvJwiyScJ7JNzTa4H3
k/r+mig016Si2rHJApB58py919bhJqiwpjHGGUBE8zIsUaJxP7xZJZ45EVvo6k2kFtIXC+h107vl
cExDFxBzDypmDmn0YprDzqeYivDME+EZDEmxTquKBliVvFjTnG4ZP14brWJkIPGbR2kISRR7AZ10
fQoVYkQZAcTRsnaRNGjgV142HQdqy42TD0vZ7H529WhASkjUys9mzD0BwosR5mnrwTdz5nAb2vSt
8wnmZjdFd7VULmNn7R0oT+Za3Ze93qjo00379Nx9Rb0fcn5IbnKp5aqLEWAHVnsqR9ArAePZ89gf
pyJmMo2L8xBWIrqgFo/IDEr2s/SSG7qsiMqI8w3zRJF6ofxLP2fPZYS/eWRge58O2c4CiNdrnwI5
SpN7xiW4aepv34zMByMJoK4lRrrJCtjZaZAgqpj7NwN5OF1I0vnS0Hst7Li+KjsUwfB39MAj2SYt
TNcFcjs43cOc0Nw2Qu8tGcv9hNZ/bxbZq87Um0jcXVdZZzVEn5GEXpfmEDybSyTQgHY+B9EaZ76d
sGn1wXyju+mN2Nctstsrc6AV5tUGylQXgOOyskVA7n2zP3AwQcqWHEV2jd+f4J7yVGc27C5z2g2c
ipuo7/cFQZN7bdj0jb3Fb0qKNspByl3OgCA7EnevaaNmWFC34WjeCHdU2C/PfT6Io6MRQCdQeZjo
3RstjUcEEeZGBnm6WP7TwfvA93DLs3tb6PQlcCr36BPPaI3mNf0/8vyam98vVM6jta+rdI9A9yja
io2jcixm9PQu1fxih7l9CkqeY1zVHAt7RmtDid5bLrcfMoKBUxDtgwU1ENBUPARAJUqG/7spdxCV
Z+6xwaG1w3R/g1dm1UkQD/6U17BnUTOFNj9T26sZRz9swhgXydqc9AMLz12s0bkkOUVkHtjxmkA9
HEfOAFJxyCG8IoIL4fJMN9WYWIeqdQxSRcPw1MgwOBjdl6E59Da+0qtca4NDYIPOeGIkk6qRxv2I
r3X5IHODzElZeo+crMC/O8gsE4q3ox9pB3V7eKoq4a1ECFvTtJg+TMua5uvhQcw58/3uxtYxvfsB
3WxpUEdRyzxadZnvCwwfWN8qRF5R+IdqCII1eq0rEcmdacunYURh7vfGPeHiiaXvLc9iAtbB8O5V
vpm97NqcCUoKZ+wZbK/PposP3nAB+qnsK/cwy3t9AQbJ3BkmtbKdLvFteBavlEirY6rhfPXYSEwz
eFJDDErMmr6H4q2tR5yt9rc7+8/5iMTBxig/wMVAS0Hf3Zk8G3fnDbaaCTOqGtajUR40FrsgGq1T
orpPqyZoJ6Jkmm21Y8SONcl619a6LbRkSmS+dfQAjyVyETnN6qrTOtmXKHsCsh6iBC2YY334dCSu
mNPuuhbDXZhytmmQfa9C+5t0GP9yTQKq/45UovcA5Ohcbwc6Y6EXntyW7Aa/JdeotrttKYmIiqZQ
rMNuwZI7w003RgAOzQQUcODtxjhPzjal/qpr2hDOqWbVbmEoCsQHXIwpQJQira9hzCJaaMsZgM4I
96V7CowQWGLi9Rus+PXNwN9KZPlkVszpZowhqB/ndTsiMxlSTH6Z5ePpEWF0o9rcpk8zED+l4XYH
KWSptGTMZsRTy+QS7Ry39b7JRjDx2W1awAEcy+96cR2NEXEZanFmZ+NN9RQBxhjGepVHzbNvCGxv
UXbb4nhEAPZuR0yFTQlJF4bHTubqKepY0EpaIbN9zXO9TabqiNT5u+q4HWwyokRQY3JoMEsZkAew
ZK5He1rP/QSSqyo+TOK06tp9qE3y36Ksw4XvEH4jTMTmQn9MxYgmjF3Od9prm73kCnfkYsfeGN18
UUqyL5TULOANmSBfxeLLS6Iv+oZ+lDyMYa43qeNwgZrX1EUk4y4t4oNouHJWXW0FtggZyLso5Adu
+uyjjKxLPwKdLphFIvFbp5FxUF2wD00YKE1NsNxYbHCqHQOSM8yE+YCgUgZD6farnoGB6ALgrzo7
mYlxW5UBIYDtTdgkj3FfPXgRpjdW+G1CfUNxdM8z0oXVXRH3366NBKq13BfwN9ely4dDi6JJKoh1
5jG2jc84cMCEotavsNyYnoaawDIfopuFp9Ra6MZZ1EiTE85t02HAZti+tnsRUbW+zH7zZx7EdzK3
T8TUbuZwxCUwPLcklPvF+AfiCabqZroYsfNpjPXDPBD9lcRfeI/vFSgUE/DqnBZvfUZeXlLSP5Kw
XbTOPkajwus/jF8WQLTA7nh8uA4cVK6FTduUY8LBjxebRWg9Oa48TFV6CPF3+iiEm6p7K2v5OHAK
GEoyRFjMs5Jsm15AGyZtJzIQdSmInSVdV7nHZIO9IXUYxqcV7CDDdL68hbxSkr6BZo60pg7oo4to
NAnae8UpBAABf+SRyZjZ7ZpU80/awLfRQeRfJdxJo2kuToOS0zQZcs3DxEMlpkvZ1Z+dDTJPTody
gNGejMXzKJf5GiIm4DA4BE36niVcRHEojIA7PFtON+hbQLfi0viCK/WGLJMprEX9WJIf51YIf3Hs
Gc5thsrAqJ8LfvYy7W597immuHkdr4OaDNh54MKmwE5ksBXhAmtxFtN2D/+njR1QDGSejgLKb920
LTwlams0aIQ4cAoKElJUnac09Y6+pP9R8s9netBdYVg0Q8efSqQco1L/qTGw2CAke4NpA+M3cLDW
JWBJU7ot/hD9oJ667qRiOE5XW3saPjnIBycqzEtdfk/0wdyi2sRO5OwKTbiHq+/rORcHkyk+PY6V
hIGyEcNyRfR96yMSz7w+OHR+dAnSFjQgKIBsDgCux/ENTlAKU5o5RR0T0WGw9FrSIgelIBwNAMHB
ipDTzgHj+TR6L2pob3F0UhEMTU7hcIvzgXRk8udpnp5wgmUYGau63/VmUHBWhNCXt/HOaGhLCSKN
O0PbK9tE9I/Kk4jAljNmEzGFjSdNqyoop7PBY2VnNXPQvKYni+mLVG5xQIhjX405MXpVDtqiSD7c
aLERm6ATcqL0DG79KzmmJkKXhdESS/eMNtEZsTLaeAscmdPgV8ccVX1dMbzWvXwKFwnCcO1K66PI
/tRB7zx58AIKzEBXoDKSUzshTZ2VHLADhsBwQ6gjRtZsLd0D1o9tagwwrgbSkqig0ir6xIFqG9/P
CfA3wyeiLqxpftYgVP0mhIYRRMRoymqxnupreTPrP2aF4B77JjZ21mchib1ETVyuh75/nGwT7a5x
P1fgJltFS8JUfrSJEtRkIAoZ7AxXaVbCDKzScce+KPb2qInf7EBl+ZJRM56z54kuHIog3HAZU/gk
fgHdQvdpEDc9i5Zv1fYudv1bsxaPCOiZsnpRfHEBaDAEJjWl6+V91SbNYYoEx5a0/2yiENE9vD+B
v6r3QvqqpU0Icts+eBmp0LrzFRlAGcJzDpOHbsKz5NEBukoqdggkxPO2mXk6PR9tTwuE5spxIv9W
oGyXFtXaFNbcKYF5hv3Q4xGw9ykKfb4vsnUTnzh21ip3topNX7v7qC7JAklemsmobgXgGqvhNuwK
FLlZjAsyJ7F6yXn0zWcK3AXRq9KjTU+ECiT7o0tCkkr7KUxVfUh9DmHSh6ZohvM7AliX+9opkfg2
2zyrn/JAtfhwA8ysEwKMguxHIw8+qkXON1joO3rHR8MzZTs748tiB8Rg0T/T7SfMQ38n7XQcnfxr
6JAB2/DKZ8N9E25xgy+YYJlqV/d4pLFQvxYtuhnXLx5GxTdl3nmLqGykq9/IgXr4HWnjg1fQwsBb
am4qSUMhBH9pFDNgZ8LTshoW+uiuhR74qEPy1JoJEbUZbxNRZFBO2j3wCR58iCaim4AKB0AgHgJa
OvHIwq0SDnCm3SESDe6MQD20TnBDWUDrf0aRUTCKNxHBKp5xn3RCzpoLQAzv2po5xP0E5GztK3rp
rZl9RPzlVIQ/+fQlp+aizAAia8XYD43evQ23wydFJBS7fEquq7x5R9rKHZu9ScpddxzPcRSu6P/C
Ya4mmmGKsAynv02Xs4GDF2HKLl3+4o5MDqPUpeYy6+8Z9Ksf5ZxSaHc5u9TUd/Y4vDBd3OSts25s
BZ1A/8x8JL0U396YAQ2p+CrkQeTce7Hz4QD1tNP8K4ePEvp35eSOKwsvv/KHs020umjQVue9e9cA
gZ+RRvghkjY3vNRx+94qIMRl+0yVJ7ax9q71qC6Gm6zBv+18gOvZY6+7V1g6x+VrNTK9FKU4UbHu
Oue19sFKD8vIaTxa7K2xGHZBXJxCQOOqePXt6XYwSanFAtMFO3fuX21bnbmSPjI5G4krZvR1K8l4
ill9HEL0rJ3NEom5HHNGKTcZixS+DkpiE5NnOXPUqaaLU7FUxrn14E3zY9xiTaTR0TkkqKj+jCT5
5AzlUyYe+dQQv42H2Gw2mnlIM/o3ctA3y/XSBg3dPCF127o2cTyU7l3Qte9DRVdrTiD7uJqz9jgQ
KSdIdQr2wTAABwEWaGdkAzQ5O6Ogt145TU2bvr5zM/1Sew0fd8sOYN/bLtpqtEQJoBQ3aTZABbaM
s98S6cA+SOq71r8rLPe6nqJD401bAH1g76gph1o+o4nfutI8Brq41I0GcZ0aj2PRkBUw3CUJnSpD
QQ8sI9DzWZY8j8b4xVRxleVtt6q68NbR6b3pFeQ4Zv1+7JoT1kyyd8ChRikWq6oXN7WNUlpHpAgy
cI1q3EJj/EzvOWIlBICr7M6GfWWDbQ7EO42tUzZBmy/AiPt9sjf9cFcM9r7klJzP4MgL+lC3oTtu
Ou4Rw5ousbB2cRIddBI92gmFt+FsZxgxaVsBFjOInGpWgcvUpSrwvBF9GFhYlaEjZ1I/BDSBEWZC
YID7JkrmNr55tkkjyePiYbnxOyP5KDO6HuxpZX89kOfVO+QTO4oQj+jUGP51lkoMXd4Tg/bXIS2x
c4wnTtgsV7X5Yg0eTOTpp3CIuR3z9m7ikb+y3JCL0w9QCqziROkBO1AcbLPZ5S3yIhE82nQfKuqX
Mrevx5ic56T6YHz91o6EYCQds3E736nhTyGKdcHYE1bCuqFwMVhRvc74nK32S+fiabKJKIE2wQro
fhWd+zil4GoM++B29TNzzHcAzFIH76YM7sTc/qR19FSQeZ3K9I6Z82HI51VKNISHvsIvkhuzB0ZR
P7oRacsjj7Kffdomc2DXeShA78VS/6ENs5870lTSj8Yw75sMZAtPvVFUZx0lr3Y1vA2doYhSJF0+
Vfs0z29nRrBOyew7tJttjdSOmenKy/1jpJI1e8zBc8Mn27FuS66J43lffK9XNSQAwAe7Mn8ymaS5
7J+1ld8m4yPzpe9g8q5r8G9tlpLiwDBO4W+LwnM8j9celjTHILHYEafGqb5jskmbtMfYoV8dHip3
MW5OVr6OmZmm5l3Wxm9FTjRDg94q4YCrWUx4wF6kIc8yjtcmzcZKYVyNq+sIm5TTM0wxu+HGmaub
wSayZ3aujdyi/cx+6YVAYtOztkjr7saHhj3lamYiUuKECgF4dSW3NqunBLYyeTyeuX2rCewJ7gs5
GLDXQ2ybIEW7k1sup6+m2cBrmNWNnOyaBRzxi1/AfF5ulsDOb4Pw1gqabVQhzY3pX7HOEMKrWkBo
QUHTqoD9kzsT6glYBU2zSMoEwTh+VzxauMZ6Z1qpUjpXXVnDDatuMih8Wj04CVnAsIyRyVyC0H6V
U+Hs8pEWkJoeFK7KKzVoOmnNzdyLSzLZt75RfzpjtA8bYg9yAieZoraEw0Bze88hkpf5ox8RQeko
9TJ574E/HUY5/imNikmKZV93LekyK28enwar/kCn3DftGaH1aySmN6WtTZ76z5HHI1cQNyTa7s9k
xxdBF5yxyK4yS6aYNuWU05QHTDPr2ED3r6CBhR2TDXQxMUKJwacXR5zQmJaXJJp3QUqNxIqxcQkJ
m4cKN83oKkiVESksRKzXlFmrQjxYxkKGVNYT062LDwsOdcCRM84+Ftmz6Hnshznkq88nk/ZD5bT7
wmq4/Wg8SXFLzfs98eeB5W18H9K1dePW+WOZwX507saZsIaheXCl3PqUEUwHaJfD1UDjTw25NYyI
BrX0N64lfpb/N53cO9PxT1EdXSLofFeNjVRn+Q9zYRGsKWNg1/55DPW9HxVHjh3wsOMnGzBZ15fP
ZNZY80VaERnWo+AcEvW7THonqKotpDl7O+b1i1Yhx734224jMihy9xGE0x3uRIzBzgAIsHjwkJQI
Pa/T3P/Ee1VT1cp7mEvs5P565gB3FZQJnWE0oa07P0N02yXkUVfQ79vYW7nwFaTR0OSm2OnwGdFg
blPjgk+nhF/CdjAO+0b1N35AZq8pDjghbyZDXSYIVCGJjcnsHMRrr2liT4/9HK/HeNp7nsYN9hYu
rcyh/E4GkFz0BtyCGSgeODdUn7X/xIhmHwaEkgjvEkRBQh53ffDM9mMO3Hsoj5tBRwevoIODIY3/
gGy3FmL8zBJZEe1HC2+hlLwXTNPWkgl5BlzTSgc+ylTD+mXXQnpLFqlirErYU450AdkAEyiA386S
BpXbb8uSGbbjq5vXxYrpj0se8Y3rwY/xE7NGDLv3bZZHVBMXOUX7jnriWBhXv5rG/y///L/IPy3h
e+r3o/q3inj90X38t++ii7vp+iP//h//nX7LfxF9/vMP/hF9+ua/LKkU6yPizr+KT9/9F2pO13KZ
3fvKdhdt7z+KT+H8S5qLe0c4ng+cC1nn/1J8CvNfjqt8iT7T8wQ9Rff/RfFpKX+RM/+n3NnnQROO
i3bUN20FC++/yp3p43eIO2IPl1H6MkLq65qIKoasT137xJAHybOHqgWSeHtu45kcsEoSeD3ZH0bi
xBuj5kQHQOASJnN/rrz3qJ7Ak0H3SeOneMbcUGU/06Tj/TT5X6N67xpE8IJweo1Wca/SeJGXz5ux
8pxTZaI76yfzWg9PDFDSQ16keE4G4hFN07mbVHU22vE4VcQWxSFqFbcwhp1bBCi/Bu9BVNiRmk45
rDI7O2y8c0geVtD040HCXkF7RldUBqKj57QUcaz2+DCRu6cKZHfmvkQ8TJhM2dUzZ3Ebh/O1VNY6
cREcBpVw7urC/UZ3h/Ms6r9j2WWbuZHn2O/Gg/Dap3pkrqgyGiQOJlqwAo5xEihXGFy/DbFjXCPA
WPcDVEE5BLugsManFB4rC/7FFjr/dHy0aW28D8t5AmVemAdL44d3MuhReYrrubTRMEzeEVSguQ17
Wm6NhMZfV4S30RO4sigx5k0RQ8usfdCgPYJTZ5LxqanUjFjMppyqppmcImcvssPUwcmurXY3yr0f
Kfw1pD76aRWvvWj6dI3MPoOfM6FFpezEY3EtWEB3I9F9Y1O8c+6gqGTCrAOxa7MoRy8sv+oi16sW
lBQlNt1z1BYKT6/Kd9OQkkCY3nZ4lI/adaAGzPc6t+pjiwnBnZa0B4/DRaxOTrSx7d6kXTx4BFf1
mISE+HGc4uQEQ3cqjOacjAa43QFRxDP9j3DHgfCSjdSScxZ9igE2eWObR9GnNl4veS1kmW8LGY/7
uPxmeQZkFprUtiiBdnTc3gpFQlc8Q0PtuwHraSDRzFqnoabwpbeUbRKH1ve4zAJm2Trb2JWrvldf
RUm+kRIYd0xkjmDqObKl6PIZxsZYulEIdRZzscpQd7JAsdDjAqTtLK2t5/bvhRmN+0x0lzScMXUx
cHHKocPRWh4k9KUT8MzNNOGXAktUMuEL2/DOTSgpF5pDAxWGG2xXW2ItK+9VGg661MZb94YdHHI2
4KbpnQvc7/6cWD+iGTPGHSRzyQKud2MQVdYWLbWqaE4u+I4TT9y4ThpiZESlD5WP4qbr4hftVqhG
Uuy0ETv72Sz/GCOlNj7tt3DCbaO8bLGrOtGx9XFQ4fo27eDcGBVH+rgOFonim+PlHiw9C/2rNG6G
XCgebQDPZIgkkXnIPXOtkTQVmSguuUXR6rkuyZe+u3UrBv2Uk+lKeJ0iMjiAd5fqFc5RuZfIMUeV
fRZuL3bgnyFaMIsGtpS+dpkApdRfh6Mky/E9zmIfQ0rKCMa7bwYWLmuaSLwEYQXH6STx1C8wiH6d
FO9wSGO0tiGz3txZ57adbcyyvcvs+UcEuGbT/BTG/Ub76MuACn9zIEEaYEgAwlWwDqDF4VD8w/ft
remcHRBPQnap22bjIY6UdKtOM7ahkr7+utRttOvit9F1GOkTQNjmPRdw9jajGT3lLNowJ6kIZMbk
MFvwhAAHp9V9UyJdnwPi06U7ptfGfVh36NqL+IBK4gb+a79Fjv+nj8APZFaCbMOti63UFQEwqbYP
2FrB92R05RAcNe3iccrSisY4R+wOlm0On3xwDW+fiBvXh2mTpAQF9SX4Zh2k6KeNaOvXc4B077Wa
F6KxK5nOLYz2RfYu6vnc2sVS+c0zuGhwHuD/xpQhox2SoSAm1Ltu845GmNzjkZ+y7ujHtrN6yb9R
AzAnL6BBN0TDpPShopjWtx9TSeq4+FOO/tkMVHoNqoPcGasz1mZPvzXQhxjL8Z7DdMhBCAs65zQ8
ibasttr4nn0bJD+tTQSnJmje4TtVHJ2mkdkJA4zwmT13243x7dz4nOI6q1kn03RO0GzssiL/BFv/
ZJgokod2bYUSo3Jok3Bl9C/1qDeGCWjASgLOhTj7C98+RVkbPvh5f1/3hdzOIzQ/RyyIUF07W4Sz
iEBG9YBKvYXFaiRrBRHjBlJB/zw5yCB00mEas5nRDxND1rayph3MwPwa4UyxcuxKbgQkBHAq8M5p
GN0GadOhJq7PuMa5faTJqCpR021KhczNzkQzTuZzV9J6QXzvHz3BIRm9NBGjlXTWtp/R/q1JSxQ+
Pe+IoZmYq30Z6wOHmZxhGwDxuqWzX0S6obOZdMe+w8eP5vPacat63bu5DYuanK1gYE/wUDb6Rvbk
TUSnGX39ZJqTBdMTRrnqR3J0IT6gY7O5w22ykDHvqk0z0/KQfZldC3DCQx1028FtLrGuaLKF4gTk
sKEz3Z7dlsdEjuhxBnL13NC5nit/ONqIoWB0QKKM83Bjx/s+AI7gGp21GX2OtuzsNb7eYieqkRFF
VRpbz2K0D4KdHXnu4DRFd7FJdHlLMwXwUH1SAMP9mrSuMQbL4jXK31maoU2GV8WHfscMu+oOGMQJ
tKBRMSKIBdIz0N+yvYuuhL1vHoyY6MbIQQU+xeEjQHVY4OVc79yg6ldDhBSn0T1bLnY/6VpnuUBp
GGPIi6BrxqXfojQbz7nEw5r18qBT+pTu0NAoRy1908aUAT55CEa9C8PMQBhKYo/ZedhqDGx6i6H+
rFuUKMhCiCyZ0CmOtWIBgnEQJZANIO0l+oHsgpVCt4e8UlkkeWXQZcNwkuugchfZA6euhvHVUTfe
F1QEMrbsA3Ov+vj7u7/vRDvVR0XYsTKXiXTb06MP5qOnYSjUJSIKe7FYV7YL5JXWN+N82uhu5bwn
KWfipOAw7CADa1jE9ibEmV9xze/LnHGkl8L/QGnTbkLZ//kP5JiZL1c7A0zzCx9Dj6D3AfwLd7RA
wEZhtlKxT59Tp8Upsb0KtYWH1bkWC4orVewDqeyZECB1N0Nj2lhd99lRgzPvRDDx+02OBbqV1nYh
CQUxRDFNDPHYp6RMtk9NDpozbMkFM5qnIO1SmpxgJD1JhA6T2XNSYtf7/VVYeWd77o1tghz8OMW6
Pv6+sxfX/e+7vy85AFiniv09vaEGewIv7f9+N9mOQYdi0/RBfIq8hZPg3zvLUA6pfXroWU8YfyKD
RX+2gvIfbkpJC7Gjft1aoqINxLc7KJLA0NYxLgpI4V7QBr8vztAB/v37azcklzIM3JdxsemLxZ3f
VyEeo2B57MeY1m3DWYa9FTxu0hTNrl3oX+IXePf7Fq9UvErNbCR5m/vNtF6s3uIMbeV8KUz90+r3
bSZbsHoz481fstwvss6TGs/Qv19/f8MS5e2M0WhV2AQsImGmzuTl993fF8cnAK9ZABLCzIGNgI+d
maSv7AXW4PSiOsrl5feXzZR+mxVBV39/K61IEBK+ps4qiiXYis8G3Dkfy+9n1dr0+uw42NqPdMjn
YyQBWwazwGk/o2XERRedfl/a5V3r/dSLQz8ayon9TFRXKdxHuNZ1T3LVuPIodtBLqP7498Vv0uFo
ZgoPuz8/5UZlHKsoMrBvLfdczPNZo8SbgUOCEeHFQ1W9Md32G6zwYK7moZ53Uav2BnXHMTDMf168
v+8gVhJIMtsE0xvdW7cIMX9flFWwXHpuvaVwZO0D+MuqDmc+qflJ3Vhfg50OaZHPGlFg29yj7yKQ
d/nDfnnYHSTVq66GiCfCmcwTndFlQ0VPQb6sHu6yRPzKPn/fWagf/pGB9l34HHsDSqzlGv1ei98L
1adOvnWLZc6WQFYIEpac2sXGF1vu7vfK/B/3bzsMnKlaou/+/oHyOWX1GOE0vHOmJ9zII6sGipap
bvcNBYH3+4Gwj//n5+WPVQ+FlKHFgePEvz+C35/y9+cVMa6qvz85y3ax9ZrokE/9uuobSHRoQUoE
BgAXCrFXnXVncSJWAjOUtBtq72Ukas7irQ0ZAmPz2nRdsp2m8skomIwnHkwhe57pTnndN1HEnoe0
gpihCUNLygILIfuqKHBxp5CL1gt/+vL3ZfQbGkvwN1qJGFNkEKAxahFItzcVYRKIAO57DIlr7V/Q
0l/bYXDbuJzdjIiNHt5QiEjkygDfL1pxX3blQ43MpzQ0Z7HZvlIpxTsBR9vZLy7kryVF8cdS1rMZ
Wv2SOsPJb4hfcvM5QVNPWF71Sm7NK1EryN4dHgErT+BmM28txXhHOKws62Q7jPk5DgcGtLhrKC2c
F91y8myo3hmnt1utmKWYs1zcTHpBplL6qP4xqezqFDbdpXMGbx9m0VNtTQrBWbIxYYqtIH6pg2Wy
v4Ymhh5PFTsEEytrGm/93HtMnBzzexqfvE+DPsFmyhHMaG+4l5jMhsnrj60Ql6z5M9p33nxfZVm8
DSIDjFWeniM5fnIgoWlnwMvSIQoBgWgqFJzW6f7SiYDh7QYKvXFjcMWahySUN0V2O3npFyj2eTFq
sIBm4UerKVaMyRxXpk7PHvaVFePFvURv5TUHIGU70Kq4wzyX9Nmyu01VTp0wojITebZwsC8ahDFV
X38xx+dAqSXAz71MFBld0/BIWOSOtg3SfjxOipwGRNMbC3Ab82rqKg8u2tyV+Rp1qkg/Wtk/tq73
3vMhzBGoYE1C2JXvSpIbibrMzfs6Q7FGesGmambCGjlT9wlDuWRo70SgGEOiU26QTxEVGT/r0SGQ
18bAi4459HGg5fK7aaDxawf0kh0RO97q27zCUUYUrxhPuHl2PPA/bdwRMYBCZ12hcrJHea6TbNNK
IlF0JFZWDZYgQaML1bvFGUfQxbSHCBSuaOB9znZ6n/gTeLDUvWS4C64AjZ5VMO4dMgS7fDqlQm/R
eAPVFuOfQlvX4Jqe5kY9pJb/5rsahA7P0VzO8mAu3diq9m6zKoftTT5sOiDRaZpd4+rXsszv+S6v
rN6Hf2El3q4gvTUQWQYnbcnwMPFIB3wHcP+PqSJm0eAyhMPtmAkKx3Rj7jEs06/pXbWNYcs4TAow
ssDBdnL/Nh7b13kKjgo2MKma7WsDhu1qaNNDZ6Osw/KjV3ODVLMbGV+hAyf+YzbemiL1CcQu2QoO
mkOPKlu1DTyXw23df5i2ZvEz9EbahEB1M8uBqy2C77LuFqqNB1aF8S2CmCikVsaVfHIL67H1CnLu
aibqUQKx3EZT4qDZ4b9n7sWIctXk/XDSbTutPaSAE5wtlCzduGoGk3iUfskZL36yWsar3q1ecX1W
AM98fJzWd4etbR0xX60osUiMDwBMZRhqNSlOK1iY60Ggak/j+ymNCDbOl/hUBobpSI8oj/y9Cb71
SinjmAy1cTbt8ByZqN/DwUxuK/CYpNo6OwQAzDqYeZU9amvlWGgYR4VM1P2hsgg3jga6yTOq7NBi
n3jGxXPHuXg+WyI+lz4+GcPVP7hhyLmtaUg0zscoG6LCGvOtiEkInGdx0gp7TQKGcfRIBNTOl8ga
BdNyHjcevrA0hWxNgG7seBcY91cjqSlXYiYSUCT1lZ/wtZm6IisNiqc4nm7bgm5snjr9zuyEBZ8r
e2bXwAQR0AicinNLAOTBUMOZOeC9n8AFMZ3iArsW14Uy3Osukzemj/orMxCDxQuylIRSJg3hIY9o
C3Q57OnA+8GPT9aDu0jLDJxGiYrBckqLrKLqtaVjfWZZW8cjV5Osmh/aHtO2IRbHQW29N4PgoWYN
OhZ+/RNlODidYMlrar4juihMaX+8BPWWARjEzLpNKLK7OOrTNWIgNFe5ee4aBjJ19sUWc25ZyEie
KKk5ulfde99s6f3KGZlm+lIcrdw8JMlXKt1pM8x6wCjE3phQk2kByadFQd9126Ql3zJjS+NBahl3
w3T5n+ydx3Lk2JZlf6Wtx400aGHW3QMADteKpFNNYGQECa01vr4XPLMq40WVZVnPawIjPYKky3vv
OWfvtcslbzApUHdYvRDsiJQuTOsi9R1uPoFVhlNtBMR+kFkGycquZuEToLfmlpMJZFHvWA+ihzrR
spOeD6g2oIg7XQcLn78kpQY6SvR/rVmif1IH5trqqkaC5CORUdX3ejSIM+472FIZjtf5qzb5yGeS
5VkFvh5FajWGmghP2h5NF/1zB8vLrirCt0Jk8sMw3arIp+6HnHlyM119zdftIIvmlTIGIsMkdCqq
cmbShuWlQoidyCgHENV4vaw/NHEJXsjEk1KRO6NUw0HQzc/Q0hDglGy4akYaJIa9ZI6oGhjIRwUL
WtD1F9R/TleXmyFi/iVn42kKGOQqvKujGTR9TESSqqAQFSYiX8NdkqEaGhtiF1kl8F3hGpZSUvfm
IniJtFXWNuqehjc+URJ5NYnMWD6BkgcS3tOQMpDk8VR0xwYest0zSSBlhQRxVOTUTFbnjNlMB06X
4SW368gXosvUo2+dxR1tMpLGgAg4oqZZblTr1yiSL3A0SV5XXxL623azUKzvFwNueJXk/kbKyyeV
hW3A1TgVttGCIYppDpVdADHZ12AgL8jsKGHzR6w1+uXeH1Rxbfgyg7pOXxbDcSMo6ZFtzknCzjpF
lqbbRHk9xv1n1O59udJWLUci24B37viKcquxzxrlBKXSSD4sv4fkYET1Zkr7t1kaPzk3raQgfRcT
gtqS1Lz6GOkQE8hOHV3xEfqrxhh+jiFJocF4EDIyGDMDZJ+vfmgaevc2J40o0LazSHkVtelXp2Jq
quBotUSkakr8Wcrq50zHwy1bAfesSqnZ8a4zTeEoR0ASgOEjNOrg/PKaLJw/CP1GwOkdSwkvZ0ge
EMpVkmZNm5bpg1JVZHRVGYYCZYUkeevj/cLFGFdEgC6tpCF7xsxdoBdoMKS1zFmVDEG71kGIy/Vd
qKtnQwqrVWbGMLTAsLoNEoVzmyaemCBFoBpguNynnFDqpDqEOiJPkXxmGirkShMr2ve5K5I6XrZQ
R3gds5Jk4U6X8BeI1sdQYqOJkb8gx5BVOLIiTjHkuaaLJeRgQImcaVpYdfGUpUZNfUWEdCgpza6d
UhEuLRaW3f17kXwvWk1UXc9pgzykvvcRsijudvfv/75EZchyobHSC7mxGycJrYM0kCpI49/FH9/s
UIuTXnev2eAZlmEU7+rlD+Ujecv6NHocePgLy01/X3q4mo5vkIC8ZLLu4lFLm03P+HknxscYP45J
K2NVplb3CwUvb3M0D7k5AyqOQLH9CcO7c/A6pg6457hwBw6zFOTr++2i/hbLKhm5mT7gtMLuZ3Yc
BGeMIu4QFPVurBpi3VsmI/dvDX2hXhe4bWiWVbtoaXKEYkWCM64fO6iieMu4C9dzjnrfWNoj2nKh
c/PrJW3FyJ1JOySjj8JeXSp5PEIPUptyUovSJw0VjaeN/kBSB5cl7GQ3I9sBiCAQF0DhHMftQGuL
y/2rv28rxOGCO46xmSHRlF8q8MCf+p2lE1/w5/d/35jXIYEiqbQR44GXdoYXm+jlBrdft5vHMmR3
9xkW1VpMEl3dtjsI7e2uyk0Zs1wc02qLIbN0TLeEmJ/TBaPZldXc7O5fqcu396+W/1HJZrshG0d1
G8gMMMQvpmLEO63tet74XWzuRBmoQazXqnNHRN6d8qUoyLs+rqC4MPnsF/ijj9WZ9O8BNptRJ+f7
bYQ58d+Wf5VGWFZip9PgzLsvSVFGAnXgRppCKO1Uv5e2SfV5/+Z+s9rmGNV5xVoxF3f3S/3vX/32
LQfeZpWUSmDf759QjApvWRcmdrMTO/CW98v9ZgzlPqaVa9fMGhGZepisyzQ+SVjCWA+WO3u/x/Be
6dyBKXLK5T6q0ywhxeJy//Z+0as2dqv6ISnZibOUl4k0mPvf/+VOLE8ScYMGprXlftz/ZeKNEPkc
mcMBzZ5vPqlVfbZwNBOFXgbUXHaBZC8LKFZmA6NqFNY6hgsKr8nATDYq+PKJUK9L9TRn6CKh41Sg
uelmwxU+SLIWQ7CIP5Ix/eQMBL16GgjwyKC5FdGXpuW3ouVdgujWIaWpcmZkuEx6UHDNpFnSPC32
HPOpJQSGh33UZHADp8pTJnXfUtG0Y66tk55fVwuh+w38mnpzPfsYHEDY7Gn61tyyrSPphnv3C/8B
javeBLcWL9Y9w7CZlPLO7Y1dACCeRVV8FARwjJVeR38izP5bNPJfiEZkRbT+UTRy+hr+x+YjKxlI
1F+/IsP++sm/1COG+IcuYXrUMS3/wgsz5D9YHHUFTpWOIEQygYL9m3pE+0NBPQLihspFVckH/Fs9
Iv+hWwDEEH0YC1BMVP5/1CPab4xI1TQMfpNOeKwowv7RuQ+/ovJUDPVBZRrkOAbNOon0o5KBGEIU
cqsO6QYf8Cx7FWZdwOxkEzy1H+oPzBHk07LUutOS7uaNAGSFl7bcd/4aa42UrwG7auSTiRuiHDLB
ZWYb3phSQasq/Yd0DUfIyz8UYOrKincsx/fwJv2s9pZrbC2XD+4vQp7/BAco/YYD/PMxWiZPm6bA
Z7Pgsv36GGtfniQZRxKHdeO5k6SHsCNQwVQu8aD+6OruWxCEAbV09KZF0sM//3F0Rv+qzrn/dZVX
ytBUspg15be/XmT+WMWBMm/MmzXsxe/ioT4TPi++t172Tf2f01P4Nh5p0BHItueQnDwy0zpajyZK
iHPFSPcq1UfpANT3IzvN2+QKGqs5RSgQrx0T1xWIng8yyBm/aI8GrPPYLTbILJ/Dg3IR16X5FWgA
SQRrfk6+kmGlX2hWugN+YxZGfgZ/AQukzUnQ7t4xgdx6AJPKlnU8M1aG5dKckkqowkzaYfba0MMA
moo/R7tXNvB3aJDl4CATG8zvY3Vih5P2zdrcMXZ/L25oXsMf8RMPxxtf8u95jdkn8lCYYuuiE2T3
H4G5GQ7dmT6f6cVf04boPxfqauTjxbO/5X3VOK2FU07YontuPoEPdNTubvZJuhzYIWFbvzNIzORV
fTPZelT4CyuG4sETlhLr5jfrNL5Ol5nOA7n2zPWeimvyFahI8mzhWDxp6xnElp2/ZMMTZFFC0Xg6
gsP0mn/oHnRQQkW17xjxzlHXt70ECGFFXnaw+II8oj4C/ANsIgYWEBb/1x7bh3KcUf7CQMnFqyp6
YHuMa/0+7PXP4uKf2wJsLedHUyGAYBMFDtAY64Fp5Ala+SnY9fMmuOh7HD1LyocDO738SHcVpqPQ
Dq+UD9/wByiQCeKyGQcNn1h4k96jMQqjjKrkVW5WZXGJntrwaO7VyTUGJ6dhu2pX+X5ew+Jl6Izi
cMWcX3uTfvrHEorecX6Fbmq52ZmN7j08kvcW8NQ2FMBUrOyNS+ygHa+NwyjZebye9uaLFVNo4lV0
06/6iut5JHfPVs/im9yvtAfOM7VNR1CJnAI2E1GueEIw3thM6AzjgIRG3sQf3bZ2srP8IJW2eQs+
9dOdSWZHL/7NvFL/8tYunb51cXxSa5yy88BUdJUpB+MK7Y4si3KTfw5eTtbeptqkrwx7wAdsOLLH
R+tiPaOHL7o1ugQcBk7Gp8NOv/qTyrO5l+MneCLVudjq5yb1ZoT99PUo7pLd8CovL5pKy6e3Cbzw
XfjDH/qGqFDsg1hvHHI+BafwrKu2Cwj4OcJnJSUEG52EodTWf9TOtDxAgutXxpbUCGgZNJslYnuP
08YvN4hwCfE4oUvutuGRAR8CoPCmoLMX0SSBLHA63e2DVYAe7Gd6g5y3Ud7IN8R5RWt0vCQcBtZ0
UbRtfGvfJ3czbcKbKjqI4/CiBWejxUVua0/+R/MtNMx7bfnYg2Z54Ry+giljXTsg0RhC1lO9Zeg6
rseA2ahtnpXuZl37Y/sGcoIotLfpQXwR3QxOJPhn6QxB55/XR8STv2oXVRNMpqaa2KUkiW1uUVD+
ujbL6WxqUPqJZwThnIOZJK7xxYwa95//zH9YhJc/o1myYYlsdrL+GxSzrikFRZ+wIA2Z/vInrGnc
TsH4NTdoKFBQEl9SscX/Oz/0P9l3ZPk/7q6mpMqiqam6apioMxc27I+Ph4jw8v/zP6X/pQQVqAur
wY4mZC8YgVBujXAsyzFAhKErwrukUZVbqeeX5LVaqiuZH4Uy5HSwiLqm57dVy+mp8P1+M5syHzXU
OMiC8DEQc3WAjHAemVg7WIgaT0IlCC2ADAhzxLhZy1JJ1Y7oKKmaUwv5BVcsKLXFiKWk8Tmfleqg
MhtxlRiFOfNvYjmeZXq2DiY0jAdEmjlpXggrhYkJfC/f411uCAGteaXHyVDcWs3oHgOtkY9Wmu9R
UfRulhhgONWg3Fptc6BTFq1JSTbQc5dvVl9sGZykQWZ4qfajCwaHaBhCfnSBnnNHknnmFVW7E7NE
WiMo3WLhmz09iUl+ZyJN1hLQbqYcpYVwYxiQUkh5f4lyHgIve8tyYBKz23hVLQk7svkqBxM3xpta
cDFalq5UR99d3SYneWBwFxXiY6L76jHqKxVmG0b7QpZLu9AEotqmjVbV2LNwOItT5o3RgsaBrMSd
NL/lp1BahmB5OLq85YCJpu2CLpUUWxZmda1W8NJHsj0FGeQH5mfj2DbGMSauFYX4wMZnqOepVgg5
E9TPwRrVk9Wu1JQ+n88AadP3Msm/rdZsE2KVxyG+KIXww5K5Z7k2P2nyR8D9tQsz+4mKzN9opc5+
NsvnuG/RB9Iubgtd8+RIf+4iAiVVejRM2kJQ1BwS+mbxkOJPm3X9UZuDR7GsF3HYSTTDjTBpF2n8
WY0aplxg3mowvYx6+VyOOB3PnRhmoEuahzGkK+YHT3LU/IxN6qaZN/CsdsBUmpflaxVp6EBCzhwJ
sUc3yQ3GWXI1kdrFT9RNz5aQW8wssBoBiMc0IINUyGJCYOo4OKFPvjGYPQqC2CFm4pU25V0RF2DG
U1UAbFuv4n5oHCWBXVN3wzOZygRiDsxgysD0hBHzReqKQvo0lvJP3wAsNOU1C1+S2WKyFpJuQvtF
VGjY6RfRoAyc2BnaE3wjrKKYyXh20vkoTaVblgHq5cdSLZ0W39GSHFZ2qatOIeMjOpL8hIgvbUy/
rBThMHnJSqi5Q74ooVJ6yNVGveDQZwe1oKHMeHsZCkBFMBnTahLTn5ExWw2ikCzLIYJI9K71pELW
IjHds51rX3H4MY+Pc6+5ytjfzGY4WApeBQOWXBkx85zx3GCk4IjWj5G+z4xa3ysBhlNcL+cp1ADL
BL5B0oyxbBr4Gw6+gOseB9VpRuNdIPXWWpUeP5pwF2NjtZX1fNrEWUdirs+YFzMkeCsqdAEM6Fot
UCCNSVyTx0XDIWiWYp6Vj0E47XqzlxkWYVyQukZFDjn6DuHHK1MSo91URJ7RUMjfL4iFcWBFNWc2
2WrDddWaFx8Zu5MLWuOSw1Uz11fK1RCKyX5Uh2Rn6B9x4nNovd8UmS95j/akiLJ0f79FC63kz696
+QefCOK2NchrRiCRX1CpGK3rJbaPIUpuj1bq78JO/sJTJngIlaPVJSIy2hbP80MzMG5xOAKUG9Nt
jsXVyuxo3Rs0rW3/Tb7NGzjxIM3d+kiC9JHU18Ru9nhkdcu1LrNAtpCTvE2PfParA0qK8bteS6ue
E8JBOZlvdnENTVt8w6ionsOP5qB645G2gX8qPglGvogiMRy2/MprpL+a++YR5IAb0Wg2WOfPBjmt
AMM1B+duBnWT0XjLQM2tG8c4iRfUAQAsgsSt9R3HWWTXWIpMRudX2Pzw61W7fpMaZzIOADf4MYMD
ooN/Wvs0L+ZPc1vhnntDPQDLWW0dteMH+29MttozvuDOwaUuWOSNcepxFi7vyVobz8UTB/ngghX0
2Vgba/EckUKDH8Ylrde6Kt/p+xyv4aJ+zu8x3ut1xcgfEXtMlB7HZlfS3XbfbqSKUsVj7DnuimCX
9iyglmPGZALTnlvrCLmTVSCTLUTivKdwuhpWSrOX1C19molPW7u3fEc8omRiLdUgN9HHgepYrSLm
RZB7aXWvBv2iSXi83eRasTbts9WwikxvIb8MLAjsJ84iEa/chuewXAUvKBNxA3M4PZGhYYBE2pK+
UeN6XCuSl4PNR/a0SP5QXNjaWd6ZqHd35hG7WAHEwbfRo5poB9zhlec44fM1rVsSx5WNzPMBwKHz
cJczy8p69Lg2fBhMl9eCZ4vT5ZfmM5Pd15/gxXh5kFvCViYEiGX8bOm7BIgQuq/8Yei3o/UmnFjC
rJOm7fQ3oVz1iO8ovbc8xQQaZMGjcVJ/9qh4mEhAoEdYRTJNy1CcM6P5ZJyIXWriEzJq/ScInOv8
7J+pn5q3Ghdm/tA+jTjI0V68c/R9zQ/ltv9JTQaqRv1CSH/Sj9lHh9EEU+HLcIvIECDN9cTHJmEC
sQEDq+N4upVe/YhJbBGNwwaxlc+MYi12l1ky09KWctOpbkQMoIU/JTeNoyqidGmvxysQgb5bvyC4
DYZNyf3fcX/F7ijHSxnHEUpYoVAyRPupTsCKwCZdVzeJfPVgy8PkV/f9pZAY79M8ZzhyCMjhSVao
F3kSDQpJ0qwd7SBB8tpDP6MCRdtc8Ep5/I4qcXmBmEr4z13yHMyk/YDiRKq+Fz7VfBU9BNKmYzZp
rSsOYifrjAFBxN48HsdtT2wl2EyPdy5SduTp63rfJd64I/vgGAMPYYjyE29Z/Cpah/Tg5xtqW2aR
+B0xLRSfEG+J6irskLNJYBuw4YiacYhn7OnZE6OzkVkzOgIf1A02gOYQAmJDzO8mr+m61R0OAxRg
8BKfIwRr53btZ47A2BrOZG8LoYOVREAkbvIWcQJ9NRwAkDJ/mY8W7xpKVPoCq/S9JiRqcEZGllcq
crJtk6d+zSnPemLc0b0AvFXGNfKBbeNIr8A91votXdPMeSMHBsK2tk2PkafccvoKK+Owhzg+Pw7Z
arxUol1d0iv1zBtT3i2iA/WYsIwFbgncwzF+wuMBWHBCIPLav6pr853HcKXSNfNNuIPBAnEWWTVx
f+68srYEWYznQAJZ6BAZmReeePIfkLeANFtGdg6ekNRuH5qz8FbttUekc+2rebUK+z3cNnsAESuO
CVd/RIFNsY009DGePHON2svfMtv9JBjwmS20vaBFkA6jV5yCE/gjhWYs1RV4CusskAXPcetWfnau
dmSFVZ+UU3RL9sFGlXeBQgMccD5plfYkbtLkgOy4FC/6VT0aj8Uz3JcFvYwFPED4hPN8U/+kNCAm
ZV9vpVdmDfOZku7EDkMrhBox+mwJ3pFtK0BwYzcwSTowQ06WuSWQ2S3Pi/paIaRG7rWqXyVlpWBR
OJsnrUXo7pEg2vubkIxC0KklaDePx1IkV3E8FOpWjh2K1J6OQuflR9oq4GXj4kBVKf1sqk9OFWSV
krWoXsMn6FDMDz3zKq+tRyl0aVUXjLQJw0GBGTkR03O73oayq0AAPUQbgL+mdaoQj7EhnQAmMn40
v3sU/VvedsHL/CM73Zc5dcVw/53uClBA6T0LELrY1mq6kFWzS65BtFOkz5C0QPMaDMfoHWDIkO7n
GhUkETF7k8l0qh9Z/OH7BWRpk0AI8yEQvpmrr02DrLwL6481IW6znpJd/zitwh/Si2C5VATDMX2j
A6G8SmcaIL1iS+d0O3vVVWqROdvZNXhnX2IxUJQPC6/GsT8XDxFGlx940xDzvIigegjSwgLFEzAQ
tXLiwaGlkdiHdWmV3sbyFkDv0Z1EWxPFBeqBTUVitXuL33EOJGeZc+l1fEWRISxkKqfdKrxjsdhq
SK5Wc2cTxxbApMcJvCo/q1vxXvgH0rijhxhAAvkIG20Tvy0HT8GLPsgZQN7QR24t2ckuPs/KZmaj
eJE2AMvWOGzgK9EQ2YhrqD613R0B5Yc1gjWv+zKhgGAk19ygQmlmd2/mozif/Md8QwbiW/fVlnbJ
KeCJCTj6ThRhfFCCk7jKbgboqEtxVZ3gAQcA+IGPJXf7W/G695L+xve0yz5k5ZqRoEpRN/O093sU
WewuKYZjO7ri77j04lqLtu0uWk3vaudWN1Z1LPk5v5Xe2CnZ14/oTdlFlI35rNOmJN31TEPpQ/HE
L76RtPUQbEf6zLRYx7UfIwMlS82BzED3cg//h2ZJ6IXpNfuCqgsnL/vSDJts19naJ5JHiGnuKcYJ
gVJ/6XVM9tQJ4rtKuyVVP3tUCwWJ92rwOuuZWyPvbYliaLyCj15EYYvOAOGM7CRYB1OOQJBYKdRX
Rjmw6QLQX0uyrR4nCvTXPHf8Y618N/UPRpf1hcc0sUcRnrMNvjjD5GdwHogH8FoHTsopYWcw04Su
kTjlG+x1Xjj1y+dlzHekZLe89W9gGHkfh0/9of9p/BjeUZuQXT9/Vl9UjSi1Cvzw343ujWw0ZGWY
2Eps7QXrFHuWiFZxbezm4+QSNLnOOF26AxTaU8Ixoy5XOZR4cjzQyu5bMIanaEUe9kR09k9xyxEx
WtcIRPbqEZB2a7O8VKvglL7l23hN0FDz2ZUrMo7DpwrLpANxiJ3ibK6rk2nuSe/76r/ME+9KgbT4
p/kYHvMf1lNwbo+IM9VPaxs91xBESeSyq+dx8qb8W5ovE7SAFAehM8XbHO5W7Y0/DHNdMqawKGWW
VKspw2MCTZGgN5P0XHWcRGx6DOfssdKC3UwVG2pkWwxBKu3H+z9IYnvssxajYQMRl3AORFvLv94v
9/93/+r+Y8aApCsH1s2i3El7PJwSysvlf4M9KXf+dEmDdjNkcXhtRMkNNGSVikk0ECENyPsb1TXF
Wl4ZMs8Xs9hxnZU6BtYRS11IgosWEw808sHOyJXISgnJkwFh1Ar3umZy3ywMoYKaiR4OAm0zGxC2
/LxS3TYBFSH3SUb/SGbx0AsvksEgBYLRev4E688wyd6sRZpRlkafE9bnqo3bN9JuoaV2zfAoYYiN
sjz1KpkOu2hx4G4ZbLmVH49UwvVj0yimW/jmhxyqbFwCJpkJjBLEbNBAQGOxFtarIUVWPcp+5il4
uZ6jyNMqkg6E2JC8KGhrkCzgLVAWojbL2QqLqmgRqiJaU0LXsmJzmYxSrI3AdMRmQITEvl4mM40U
c9iHcQrRiSR7EIP+kdyGN12dUS2xPsRdEm4haRAWLsQPJVoJszT2BpuTH1b7XhFdaSZnuqo4IQ+F
f00j/x33PuoROCFkYVM+x6x/TLw99Cx3uYRsFNsEzIMhX9pSBE+kzrTE5QwFcgT8zkLdTG9R3QaD
dQszUAoxicthb+4aIzjAr3nVk1zego5hTtbqFz/+SLsa9bolfanM0zFSmSMMqBjgoB+x/wrruFPT
NxW/In2U3nJm8rdB6bQ1JJzxYQ6uWZ5rr1n32ggFQR9i+5Z3M+1lnLGx/1Rp35JQIksN0uc+JLRn
qJKRnpr1XeXGXmpwVAmCT+ck5z5kk7SqRpUQS0I20Gu9CK3Zb9pRQVAnht8zVleJ2E+yehCRDnCI
fXp5VTffyFY1Nx2YYQQ4Jr1vfWDCEAwv0/LHZJnqFCydbPkIJkeIbTXIrSUuRiWfFIMbGv0mlDdi
SXs6Uqz1nCCtTaC04inad/MLmtCXPg9POntoj6LarvvipW0pxu4/m8Xat2huE6lksR6o3+mnRcZI
yZ+aZ0JsqwUV9tSK6ms+JlCJV6gBBZxiYsWuAwj8mVU5tDsz4B4YPzDivRQaQpSMgpiUCkAzRXsj
mBvviqpw1h6sz3p0pcjHXMjROOq7vVFwYC4zJgiqXVjqm5VKr3VHxxFKmN3AnXYSpHawqb2gpGSQ
Q0Yo8aKAjlLw0TUBLg8o0sHtT1R0mLPWhRRRzDTYXCvjak3GsxAPlE1GzXlafEM38QlGkuSV3F9P
Fv2gDDNbhNhI7sCXxf0SCX3DZANaRGFJSUWq5bBJiX1DcohkdFpVE1ZBmNokL+aRvuuxxOFdfupG
NVwbyrqnLo1bvNySIF4Jl/CaxmodIXryw/iDrCwYd8DYV2bbbuVUgUnYlOyLMphqpadvIQQKBuyK
jl7EBJElcqVMlWXXfueKCvO2oCvPppVf0UvfpCXMuzcmSLaNZIdS+2AN+CUqcYAvShIeoeJUMovd
S24YW/iLxg+5uywawYYobDyqgldKxVXhqeXdKeebWuVIi7cH5nXSvcRFynkkZRbDGp4drOpZMSnR
pDx+M1oQYmpMrhWOPCcOzKd+iA/z4puT4QKa5MkWBbX02EOK0cj9dXG8yeeSOaAA5N3TwZHaqYF2
0IImqybjY0wuAiI766NKqVzhId1Q4tlRz2ulWArBiiNgfzWpTiVtBvQ0X8jnkAd2L2VB1EQzqbGt
p3G8KnHoc1AeUTyCdpHfw5GDbNm+ifo+kMoTc41NaSAINtvmyxoZ3GeQp5uKA35+LCawkkEWHJ2H
wtS2WVU9YgM9jWW97gddsKNWHLZZXf8sU2IRxI8gIAaMrjyMqAgaKTZ7mk1G+pYIXpMw/a218Jgi
uaY9ivEmoMSZ3j70yULlXnGwb8AO5j19UkWQD0Td4B4QlloVJ0a0gMWSOMIpghox1TJiHRj7jgWa
98J6hGWbeWk3sbGiQiZle9vquKlivOxFTfpTLKYPY9++9SXS6irDUBPIKOV1zkRZ3l8LQfgYwb1P
oXLGpbJHOnEeRivg1egwWcWUkmjiTcEYvbQJdQfFaoPuV643fiKuQ4OaOEeKzTkqNVzk4bdiHLip
pK1GYNoe1NRNxMjbkEmfkDa9RhNLdM0w0P3toZ6zmtk6hPJV2ysnaZaf037S15C98XKkSOTy+QNH
+l4KZmEbi9I1MzmDYgYHnQ2JotPbx1Ghg+sPxrXjfepMKgu8bK0VFeWs2cHDxn3kBiplVW9o6wa0
U0JWkB+VaICFdVTS6FNSS3IiKd8qabnvzehR4PE/RzTPkyJ5TYwkZCcOOS2ykZHxkzBtGwAL9+Je
tKAvy0pGCzlWWKdqNQIvRWEPVIoC08cEEgldgVabumOOciyWMf4ZxJrnBHteHy8ZxkNAaJhsueE8
oAJmrkMoGgVwJFMa6tOHmlixgzkIwT6k3lmUNllhbtW47VamIAl22CUJzXHd1Wf80ig23AV9n8xy
4zQirz/ZG+RTUJdJiFig0QqXSW0zoCBq7NbEQ9hdVngYVAmQHYhrqHrauGnjDE+9IGp44ZAJTzGl
Q4MmWQ4jJrvhalbzzWS2j01m0tdsa8JHzE1qRPQgau06ZGy55YwlfbROCU+RE/nGodTxU5SLE5uh
FTaix2pq+MQ02ouMCRufUvaW+OJtqMNprenk2ETWC1QgGn396GnK4EPqJOKnD/RX1cR938SCq0lK
wpAmN2xJNTxeblKEJfkVB6WGtI6egLn0rDU5fZgFAXjL/FgnTCBY2DV1JZV8jDN1eDIBWZC5If2E
MV4f1biBqjLhvMey5xGd8BA02yI1PnU5EpEO6rsgm76hvoYLxoIoUp6hQlVX3Uh/TQJoS8s5hOXX
QJBdYKJG9cOocEJIOm8JcmUyt4U07SYeBrLKkXvC63NZuvliFxz6jkJBRR1R+F3vpHH0mOC/8xjQ
dNjgUAVVjLKTHgnE7EWpb7kjE41poK8RtMZRBryC+aYEpTlOdmddfb8pgEXM8zrK+3OveAI+O1sO
odrPda7uyPpUd/evfvt2TItpGxYUrlXyGTEZWkkLFH8ww18v99vMerJWkRi8B4u79X6pej4BLFhw
yEpObRDL3sRFfNjo+Q+twPNvJZbs9ksYx11OrIU9Hb4QxGogUcjGppJjlxJWiKroaRJkdlf/9kFQ
bFW6TtqSUp0A8vvz0k3lVcgUAzMe/uomnlBLy1ph7O5B1vdLTnj2rn2zJIIGiA3864LMG8+JBkt4
ETLfhcvZIjjWqg6ehCY+kIRKV0zRlhS8QV73nZYciBVT/4wb/m+R4H8hEkTVZ/5jsOgezFT3I5l+
1Qf+9UN/6QNN6Q8L8qasWQsM6heFoGn9oRmygRBQ0fS/ZIB/KQQV6w+kBZYkiggadFkSiQH9t0RR
/Q9UaBa6QjJPdXHRVPzf//0v4bnNb9//GiN916f9QpdSkRgCuDKJQoJdJMnyb9IJRVfIy5j9YDcA
d88XHWpSlZLbkfW5LUr/6FvBDu9evUsN9SnjLGPPZk4qyXiNhHQXC8O4zdtlLFPj7BENv6XbVow0
7DEkg0Bgrq4wyGpLHJzpSNxXQhwUDNTVslm4os6UyRfpTFiRvx2q4asm0U7qZmBe/6jVUMVFh/ev
j5NnSiM0G3aBSvbbb0rIEY+tlsjm0t2ZJaabLVP/JNsgi6AYWjzFkangv7cCw7UWD3YgcVtQmCpr
YwP7ck5BAIrPua/sZk0s12WNhI5Q1GgfL0um7q9w+Ha7zpJuhGzRLO+Kx1wQP9UwUy/3S5qFuq1b
o0jmOIR2nUEr6VCRwMHIKMlYy2MAv3rPRkfAzrAX0mI7YR3f4DGqVpNB9QZ8eNhbnNS47+pHomDu
J3TUgm1SP9014fqiErdaWAXZ5Nzl3/dL0w7ibkoKYzsL179vplyP7TkLcF20itsAtt4oi2H6fgkj
Ush8yeLEu7AS7pd+MQ0ovn8do0LyfK1FZSbpWewVvvJWcEyVv1hVE843uGzvgvtgql4LMbJW8aK8
DzueM+JGfHJoRJHQ8gCajY4Vp0hySriOXBOlwz1Fhsn8Q1oy9drimibEjM1DCKw8Sx/0tPd3JarL
naozP9YSCp98+XZuReuXy/02oTQgcEzGpszycB0pzWVc/lfD228x40EbDwU3Thk6Fyl1byLT/TEo
7nIa5QyXkhplS2epO074RDcsX7FNSbvmBfBI77VSh4FdA4ES0JNqUiKzA9JQmHuGHG0tTAsNHwd3
EEayPyNmZqoy061pqw85gZVx31XudpVJka5iy02zKEPqDrr/x96ZLceNpFn6Vcb6HmWAA3DAL+Ym
9gjuFElRvIGJEoXNse/+9P2BPd2TqSor2dyPWVVYZiqlDEYAjn855zvXSiKvE8lYo3XkpZZoAd24
Sq9GEruIie2wndTDy+c/+nyJ45lfLIx1UL77YOzV/KyHARzB+lKHv5zV36/RzzD3e6tzPULMu5Y+
F1VjzwFgLZJkKD3anUd8CBNEfyNac0WHPoApd6/QZFxrmERbmYq3UPKo7PL9jHFz839NMnWKihTe
1Utl4ViuJ5md+5r6XacCUy5Z6yW5VS3z39XbHwc42Coy4ZCUqBclaQ+iMrMvHY1HXxh5Bl+TXBFE
JQ+QIp7irHW3mofqdr6HSJZe2jS/0UORHhtFWMvchCehfAauwDKINyQrTc9r9a74T2M6UQBwwQxb
vb7WNoqqwWoIOWkRR5TR28CI6WAiisTUH/MjjrL24q68j9leh8sNy1zSQh4+vS5A6HF0o6qGeA6z
fQrOn24IQ1wpzdMw75OGCMme4KQ+wQKZKW7RYkycjV0RqEjCZDhk3sFTM5jj7ipviO0Udf/SpggQ
jbYu83CaTUhOXjhvyyEYr4iI0sckbb7E9QLz1gVb4IEQnUr6QBOiX2EZ2a2GFIkzxSvCvc8wisay
/uYCDz8INBRB43fHKE7abWK5FfOZ+MRVrIhZcTjxnKZ8wTmLCCrXhsL1B7Dw4NKsL1o9cnAs59w3
NRldDHE/D0oemMhe2GlHjd8czVw8dMEQ7AosYBvPI4GsKJ8ACTNKYxqAVmmhqQoRIfUzW0bfYVvh
1vrO6tzlUpGofVbxc1LjRZmBv8g+/wWLnDjVksymiPJKjB9ZZR/AsWaHUGTXIFYSfM7qNQm8bYns
kOgi/YI1qiJztsb6FKG+CdnFLH7Ctje1QJFm8nvfgW4dalLVksYSuH7zp4n1YtiwuhT6YpbQOvZD
c1sNKJLp3z4WNNtx+Rb1HL4k+H5e5uTVrqIWSu+wAA1ny32jY3NB2QcfAEAdZnGoLV0rXy1peJdI
ZbPA67kehgJhlo52QwKnBC2uwBHOHkm8RKnVnjgnHgP3pXOoy0cNdVhVMDe4IB5HMo/go/tMsJdm
y5vZ1zjT9r1gv2mxRFbtcMKHaO8UZJKdaQb/1oEd5xUEiGakzO0WvZv5ciY/908p3qbt4A97sjDl
FjUmTsVFnJqg7YlD4vIq3UfmruTlSpukYvcbuPcMiy8JiR9ySRDWWgy0O5TI7dyclVP6N9KvGbgP
xDv0Q73LwxFNBr/DXfrg1nGJrHVTgHxRbgy+lzbC6ArCcJUuhjMeF2i9zdFe1PucMa628ujBxMxr
7djGHuiPd3UQX7lAJhtBkFkmNYIyODgMzcoT8LJTuxymvl7FTCBmHRXd6UjnO0KyvwqCZkm4Y6Lh
MnFqU8qXZGzfg3bN8Ixd2kECaPaFlfWM5UZE95Y8ZXENAmpa9qFNZwBDyyFH0NzMLTbTnJZm5yMc
cdEJuTVSDYNQRvsGsmafrrgExFpaNWt4tXcYTcHbWKznACzaxpSW9SBZf2m1ZvUV4iJqsw0tvbPk
jyhivMrJgpdbIIyQ/PtOz2wzGIHfBrgDhnzlNPn0yQFg/QGU33Zqym+pTWU2Pc7czBtZEa+RhNH9
KrT9Imt94wVEQWPKZzLjrZR5BGwcZchqKlKWZfFcwn8U+VepsNTlEmNWKny5H9v23lSEelf5JTGj
zZYjvjFAAqfAKbjPhwfbbvXRGsiGHMY3v4dJr1GxxV4OYDvlsnS8HNRb72hEnKQdsq3q0oH0556v
v04zd5/2cjg0bNg9G5oBvXV+3VCxfdXVnZ+QRQ6EeyL7rimBYHQGzSCCxhyPKnjWV61qJEuQJTHs
ud5RLBjqgjB4zQQL8miYGCgW0rlfOi3ui2RCyha9EvTCcqienpoJux/21F8aClK1pN013rVDpqjI
qGnWTB6ZwOHzFybKpTxndRHv0FbnPZQAYrAyogr60HfYern7sgQYAhS4+l51zPmmnhYtlZk6zRVT
Jz+PoHxp9GIFngzM/4hx4ri/DlTDI+QJJSTC8bq4dubmJgQdw6ihYdAPNX1yiLZQEwOReHpb7Btv
CpeXsCrO4QyFmHEbqq+O65QwL6AMrDZqKMVK/+zCelt0pnz1/BFkGiJI6VU3vWbOW1pdiUgzrC5h
ziRYBYn8jja9Ie3axKdKeJdSMIDFrDtvBxB+dRAx4E3FvBkgKRU+LywUipsAWmkPQKMt3kMVJtDe
NfzYn3zpXyp3fMh9cmGULu49RoJaF+WhE2QCjcpb+a3P3WedF4N0186OqIueW2F5N6Nh35gjtPSJ
cwfSAD/uIUDmasqA8RGZ3Vuy+EjfIKEhRjtTGRc035zRMIQR+jOix+jBP+Z67zSxfDBzKHdDKW4s
CMuE+7aHqgd70SfqIKLhjf0AtVT+uuianATid3p0gInnQuLqDz1veQc/E19J0d07Fco2MbEO1+EA
NrS2h2NkncsBJnaVCjBkLfPGQMN2FC3LieXnUg4sQkp5y+SbyWvJ+iwbmmch5pd5RtdTR18qoVFy
9ON7j6P0EJiiPan5pS6R1M3sU9wlOsJGxNOPNgX0ASOqM7m/apu6Zb0R0O1dhLkbNyfeZPJ8YiQS
BzEZ/AQw8vCtSUvEzY/EFWtkzLd8KENdHnLTsdJXK/613vp+d+USaNk0NVIFbw8FHlMEM8s97K9r
ryR5di5FiebObBMVflTD96kTzzxvjq7CyCj94VctxnNjZq7XlD0xNPj2TM35K1hnWnEB/HUCkWBJ
daOq+Mpiv06Z/QipmLKQrO8yNY8O8UJZyxRa2jgCEv+HKb/VAxjJNKIMAoHAdTih4KofE2QYlraJ
rWHjDtLsbAtSLG0CSBvbR4EyTqydQnMuszFH1osdpS/awwAwa4NGbEnAio+OueK5Xz9E+a3jn5s4
Jx+5dt8nJ39spWsfC+3SyfkYlhbiNvxc3osebfM0NZzDDbP1hPoJ7zc7MQQGWdmcjFRE/AUg+Q37
rmNTDzNsuoolo7MGSLNl6hNUgjkrkEU3aBBCEihc26l2aTzu5agaAJsZH7VNIRmHrG40+wx/ms6t
cz/l1OMtP7PfusHRK4Nb1a5rgsq/slA6mwahQIyNGbrecFkX+pFM2eF0yEuIZpsBDWHnylCLJN1r
UMV3c8a1T5pcA+Jo3yb80HPhHWz2D7veNhqkqGIFWoubDsWAYY9XgBHDhXBXzs2LKFCfjL4FFCb2
OckZDfDE/Bis0+IqZNIwnY8DoShljdBQscCgs7MeE/I4D3OzhEdLtcXBBJpA8tZ7ypv1I+UslCFa
kKgGeDUD1yk7EAH5yrQq5R0xbcSba2rioWtvGZSSJINyeiPSVRI/kqnpCIwNnF5h7lw1lv+spXtj
t+GPKJ4eAtAZW6k5JZDa632e/8icwN+Nqf/N91ZxLFs+CquF+R1T7ZJ6F6gV+nlUeZDyYpdAwRrx
i/ZYndObsdjyxlsORxNTOcZOuAvT/laXLqUgriVr/jUsKcxo4A+xcF4UKF+2WpchmX7Uva5hcp6U
66VHNfl43bDtsG1PQQhPa1HieMinJ/KbuuRaFepHFbFTGWgRK+KwdtVwHlZCGgkMJAJx/AnHvQqG
7OxUv5h6L0+WRc2B3XyXdmeXLL99UUgQR7oiz8Of9rlc7i3gMkwA/L3TgaFLfLc5OEYe5Wx8VO4z
RmuSSusIv107sMVrI8BCaZaeXZFmhMPCeWRLzZjXd8Hf5ZTwnymorp+n+5wMx76H2D/OM+pX1T4A
sXwmOho2PgmrXQ6Eo6w/XDl8CHoRr0DugJw9WN7GmTVnlwXc9NObHsIvKWKl0cKykY28B70iJCpk
B5Z8C6jg7cnlETajMSK1/VV3JMF7NA46ALvfNl/4gymbQIDvuzB/RSuwr3MAx87MytYOKfKI5kgO
fT+D7O6/pXoqz0W8XJzFQiAhVUmrSw0dX0tSJWCILCvNNb4d6OVYOyIuK1mi1gnbviyT28V2SXBo
iHHwON2tkeZSaja4VjyxMKHC9lXN1FqG2DNnFInwNJ5soqYObKH2iZP52NYBxunI3K7/L85apWoz
zMi7krLODz1uPSxOO1T+DMPZsA4UJMtgzomdvJK3zfPVqoiowyoIMVzXukAwTJAYZUSNIh27Za+B
AdVFwO2/fpB5Lb6G12PNvsUOJNopIrt9ERE/mZPT6nczRwDRkJYSb55BzxXlINymivh0EFArmuKX
TvIvdXogteLDYhaAaQRhlSuQWXn+vW8z5C5HJEgSl8dGwPqhtn/JqgCQZvSsXKA/swqfyKchcLqN
2FSgubAaHmRzhI+EtmjLHU60YfgTPgxAxEeF4GHIACQsFeXGhK3RzvBulDkbmJRwMPA9eNv6ky2w
T3YMHnk4/khZzu8qgYjQC0Crdbmgl+c5Ec/zDP6Szy2akMXnFaSsLiISeME0OYuGjrwmyWlucNKY
wU0PXuYG28lPYiC+al9DnAOlVr8rwQ9sJekjWU+oxkeM/qrOrhISKo9LlDA+ETyQspc69tgKOvlx
Vs11PVk/pgkLY9S/ofvZpXVwghd00/pwx5cbzpBxsL74Dr4KOy2elvgOQ8N+LliBR6PiX5tOYohu
2zliYDcdIrCab2R/uuPB5Mv0i9IisZpHqBZguH382Qhi3G00I0PL0SR2lksfctUSnrYQX0NeEmJE
p4SRB8go5EHJU8/bZJLvro1dves5RMm8xTNFJ8DqIN2GFSDgKfpFXTXelmp5bPooRtEa5ZeCMJDG
avEcdqdOVdfCo5pnZTyflGOeQUt+ibr0rg89e5fI5KP2vKOsgIaSJf3o6+bFS7yHDGuPP7xUvnfX
2ZLV3ioVUdtg1ldekH8htQt0O1V/UojHArFhRJBnWbBIAouM4Iqu1WyLMuPBoKNvEd2NNaSMquYr
H2F9mvQfTouCYrIherrFeaiGk7L6O3u911zSa9vyaxXQSxj8xf7Y/zCV5WwyB6IQXfl9P3TIJlX/
1JbiOXK+WBJdB1G1v7p+uQmBxq/LUm+7Clh2ugDJFbfzjxx6TmDQWY+IlZyWZbVlo1jvMIGIwn2n
YNtOaQ3ftotfG5meSVsIaKIHpIRjet8NO5nJX2LMsUOsADsn/p646j6i41z5OrL08LAXX6r1Z7am
/pmY810xcJCHqCScAH1hxze1DTIUoGSmr4STG6E2zpxMB5A8Px1vPms+xdvavkFcJUjsrM9Ik5Jt
2YbRoS0VemEbjyh98EHX6XSYWwZnzPfpQAgJQ2pvYBkvKSPELDSXhUqSFTmCuwWGM3mASd5b59hS
X1J6BbexeUpnL4R3mZOm5NikSN9a8inxyCzDeW5NuKmBJsP3t+9i3L0j2HqwSJjseoBGYbpsZxFv
A03JHOYxd2nR8utD3+FxdL5VC16FEZfVMScmjIyI5JSKnGm6jc5bGsQfki80N9MPRFcGMT3ilYoN
az3Rm8sibBkRYH7tbHq628lrXthy1ilBX70jDhgsX0KfisYaWUTPtb5tcrLWXcu865q8euCP+Sry
YFNNK3EIx3qTpnA3lcm/kjKJDad7bCINqqtI9JcZ5PA8S0DLFpxVpk+npkLG2xfPUIyqA9qgnx61
7tZ60DK5IVeQT7psUwCQ43wdJu3PPonV1ltj06oFzTQJIMFNRJFPrWW+z4Waz1GmvVvPcCE0IdJp
45krNaERLER2U6MJ7FvY4GLhGcIJWvThXZLktBgEEm0C1w6OwIDSvXZxa0bGWU7tSZOHdpsaNL/G
cVncBxJGoH2yJyIwEG8cHf3LTVDlkDjl4aliUEkeSc7P7TK0RSY6EHNOPc24WRkPI2BFNMgQ7Yyn
IRsD2sYNk90vloroQOanKQkYODgp227yECP2H3vOuBCRCr+vnqZdXELUxL5ZAwFX864I/S9KFMlV
GruwirNLTbbmFVUyx9cykHIRtO9pMf+sGcuAmvEvQa3vdYlvfEQkeKgj2z8GUk77KAveW79ZdZHR
Sxm6t0E8vM/Mfq4asj227MW6wzzhgyB5i4TiceC4h2mBFTe7gZO0lWLmFKw6XGtLtBkJLt3SOALF
C4uPbPHBfbpMpURIR+BFIRaiWj90luPdyJz5HOPrQ545GL65evtZ149Ty81NysAZw+p0a1vJS1Ra
KRrG+XufNc11W4bUvTHQOm/2ix3p0hvXsu27ZFrOC5x6L8acaDsbtwcRYIsEuS2xKthTUYgti3uX
kr54LEW2ymSD+TQEDeV+okgUwPiVZd7yuFR31ohGPLPr4SEt7T061TOPiWbn2+ek9HySZX8RAwuT
TkU/JwzBx6wyLDMgGaWOdR3YY3oVhK8uO5Fjl1PiB1ZjbobOf56EW92p+rZ08YLSOB9UcbRt1glF
nI/Er7JqAsGIJWhsuUPvmlD3l0gjomFxes1ods1hQ1zV2c3PYFge4wWB55Lc9Ea+ghZHeje85tbs
o9vhGw3oQcl7gTqffjR94T3UYnimXY4uwBNHw4JyzpDA1SnYZFr6GX4bYPChWkWdxDqa4REX5D2j
o+nIUbjxEUZ+KUcrOvgmfIpUibOmqqaHbko/0rw8ETBr4TLgEU+g4AsB9gy8uCXhin8vc/jd67Zw
l06zjwBBvRJq/eQAbbqLZmCpmrSzwV3i1zii47Bz78FgZWXJkowswQSuojT9WrMlOGDUjU1+1ccM
UU0dfBsc97HLkl2yaiRdvURkXPnuDRXEEFIbxiUJzGnZPGRA1OiBIB84kGpFCCxsnK6Dnjmm9jNr
W4eTt0mi7hLkebJvBdQBEG8384RF2kdSEdZds00rk+91EIU7pzCnKvcPdd/Eu1ZPt5Mw3JPNrX+x
4IARoN2gP4VLtxFgIOqbnLXEY4fVRAWMwOXaTSb5vDNx7ZGpG5BenXQfnsX7TEhGq0ayP6Xt3UCh
83ZjiFOkIzxswLnsRtUVzMpXgI0hbmfmKzDdKyv3ORM7LJQ4fX0CH1kuwfUVTiZZ5Dl4R3Kq8gRC
DWRIE1f+JmhJr7ajX1HlFPuAnZ0zeAvzuvw2MsUPmqvkmKU4faX6jrmY1IW6EowSwWzGwNGC9kNP
Y7Yjexomr8B65lpecOsDZi5c79rGTJevOrp8IX6OWw/l4/AWz9l27EA/LFb4tSlG4uKn5Dpn271T
GdtOsnQPLp/WWKAXXUoMLVZvj8zLq7uctnnfdNExTKS9c3sMHm6/nGsf996IKIwvb34K/Lc8Mbdp
gSib9dtwcXyPKPNkI/ISmaBaxNa1fXnCmE/hBaTZmuPp3Ju63Om6+jJY6Us9TCflLd6GwaLejTWH
QMF4JhvWub1ZPZBd4h3yiHW9nMt8961iVP01GT1+dzfsWxs2bDoU8W1h19NV3+NcbRFtJZPkST81
+yivros1l8OkVXeGVezsRDo9Tnksz/kT/ECzz7Dgy8kl9paL5NDbCbHljiUelgz98KKecyICT6Ds
xQ55sg3GsjoKYbO5sdMflA1m14dptRWB+5A3UbdLGTdvUocKpCYUZZMFxWNuEZ4S+WBboZGuURr4
cNsq/xkDlgRFbD32ug/4XIL4HjP1tAeDy7AxQ8KsH0gol3cmrcW2NMGjX/A0UKm59WgIObSH7egF
wcULxI9yolCf57BCVypisqrvABBF1OYPRpTqtrMIf3KjnrcNoSfHgDGIgcvtoQrmL+5IMk0fMZab
YrfDju+8F8ui92lu3XUDQksq/mukQYz5dJ/cNHV+kg3aZm9qXlpptsAoxXEqHeDV+bEVwbXGSJMO
6iNPvk8BWV02d1Pt4feNa/wplXeK16SrwZm84yLwXHLSUvxnRXB0SBgjL1vt+ioLd54HKDQkfhWJ
ral/lS3OjrEnmb11vym/Kn+6srj4xX5Y2jWGMcgIN4bLYhwckRbHS93i28LRXFszNjQ/oCmKKL2n
ZcMnFXIDRLhDkTdaxoaLUoVMpFNro6cJaBLHTz/DYPBnfM0dOgmSYN6DBXdnPzrEmWTmJrc6xvCI
ow/pMl77pCEc8FNcDwP6zJDGgfUGBtclts66HsYrJzfHYZVJDfNrW3bd2aY2Iicm3c8yAbtRwNMs
CuZ6RKVgVvTC/moiQJKWFEZ4sFhvjIy9C2GrD3LKl904mXeqDZTqLfJ+CS2UdJyoXyV4drrqNknZ
EbN3zD2sXd7iFA/uWt/IHj1H16b7esqCW8m4PFpW59Lo6rs5gthkjf2x8Yhxlid2az+ytq/2QYv9
O8NqKlLaDyeCoa3C1XLvnXEhsW2QGYmMpcapZu4N6OA7EngQkAV8nVmDKUjHNwHUww+MI2d6PB5m
MaJafgoKnO5xWZJrchZ2te8H71mHCGAI87O0q/jW9waefehyaRkdvLVYrxgV3fDU2LBr6++kbPn6
HG7pvLlpU/6bgrOis0NS5Uk8LsRQ3YuE0UlA5u9eN+Ea/ULoL3hP/lWm2iV4ZeY83c5yym8qK+/I
AyP/SpA60mfXenbyL4F9AZ+rrz9fLCsrrv0gorMggjipuRY6NBwUsR1byRyGg2JCAOt5uLQVzXxa
kNY9dCHZTgHEcB2Mh6CWbyl4+k2bGPee6G1OTfaKqAbYRHSNfdXP/mvcl1dKJ+ROJfFd6WfF10Lz
Xfcs30uZIortfXQk66bTYV9FQoCAhXZxl7uWFeFFhRRciwpzTuZu5k+uyqtBosRPmyd3QKrfgTvZ
MakrBnWxOoZeoS+OjQ83YxqrnrQsa/upL3eDHC6QAIo696ixq/lOhroiONlCUogJuKEMpIj7mEvD
3pI55jQM495VbA8kqWTEdfnVvnZMtE8WCpQ1ONZzpit0KeaoyuIYizG7ja3wEWArU2szWpTJisFd
7zH8kvi863mcDum6OayA1Nc5sbJSnBVJobefL3YAdQp08Oi7KVwb7DuVmwAog31KJ9qS8aqy9mtC
RSWXscTxwhSnSdzNUIYRKvfOBbM+iGvk75fcZeTqko2F+6ufAByYs/Fdde0WtAJl2d6DGV+L5Usl
qZ3mng3IEp/CshRgcs5qic0VSSAvceP716iB4yObdtgQxLnD8gFfq2uAxWG8EAWGxlNM2deKxeai
c3vfjOJ6njmYqro5Wy+Zh3ajtorxwNx5QgHPwx0FKzeZGZOjdmY2b3V0H89U3vGE0NZRo3l0NRG1
jnGv4yEPiJgyP8KNGgTeTZeytra2dok5cJFDcZ31IVF7fD9uro6pLIqLlwb3MT1CK8Jmr1w4N1aj
rZM/17/cPP0ZNJDUGlvCAQtab++n+JOHAsZKYqr6iLyUaZj/rguF0AZZ7qZEfmZbwXXXIkUpY7II
cwkCPWW61KuboYAQk7F4zHBFUBZzMurnxulglW0jASdd+PEdmxA6ujI80/vzlOHgZw0LACUutzxI
GBZWy6EKBJa/AviR4Evv6BZIQmKhlrb8lgFqi5jloTfx/cCCjPHd0lnHrkEeWGL34yl2205yodvs
rmKQhBHDQnJzRzySCTOUum89irqddkNxtDAsQEibeadkO4liIX6xZFlNeWCx2T201WOcIidXaeqd
bPICdtZSfpPhk4tyf2OP+XUF0RjXHNMN5uoqO/tuWbwVWtBtMwNS/fJIyx+d+4xtjKMQOIAY3NaE
qjwGoU2v1J2ZtgBOzSY+M4HYuFKM4llH0CPDK83t5c4kWm3wqlVdSac0J5cEOd9ReTg73akb2YLS
9Er0fuGMRdgJkVHbCw72/pvMQ+tk+9QPQ2rdNf5EGpjPuWsKxmZ2KPeVV+P2lODMw9o8eHOXYvyO
UGFWCJQHv6N0w9ZaDGl0Wkfec52lx7T3fqqF3l6r8jROlXMsvfaCWG25ZKXzkjuZPtDALxe1vnz+
lWdjq+5lghfW2CPg9oiFqTN3u3yN2vl8+VRjIE0YibCzZ5bQCRqj9jMDRqBSutBxsPBJUWnXCf0U
6rCyb1ZgbMNeiF/6/PXPl25u4kNvhc+8dVa+q7j6okh0Qpbd3Sfr333+o5hxdDOq6ZStqrbUQzi0
BvB42rCk4sxYYzn6A1XnHs/JjkN5zd7hBU0hApDMt+nDXDq+ZRgvn/Dlz5cXSNfLJVzVZ6WVPQUt
yupslKRirf9IKfAIn2rU/6+l/pOWWokQQOn/CHf/KaWX5IO0S7+Xf4/q/a/f9d9i6vAfkFZxl3lu
6AWrnvo//tf00fX/+z8s5f3DRs7M/9BNO/+ltP5vObX7DxS/wlYyJMxXYUT9Hzm14A9USNYI+BUK
tbVy/l/k1AiJ/64zRnDmesKFCBqgzw7o0fn1vzDh0qWdhopr/Vz6I21I0qkj7oOnxjDwWdh9SiGt
fZlw2i8tCQ1zMUFgR8FBsqWdMC5Jcig4AU8dJYmYQZFyLJubuR/8hzYqnrlRKdomZ1chxmJ/268Z
CmFIvm+Dn2lOzoXDLsejcmTsfZGi/abBlR26liREMu5gvLYsW9uv4V2XNDkgH1AhXdFT6r5qmZpD
mbkjwkPnnI0InGYf/YOFLcYo8ttnQ89e4z7LGwgq4WAf8aQAG2x5E02BDc4bTtJrn9qmw83JpHxb
2eDGR4/BleeIY8wkivEAQ4TSgikA0vg8oLnSPKD3wYB1sbaIqSoCkvlK/b0u+APaegFhDqENYQXI
zLmZr5wQrWN1qXED37VLd2K1jhOWKcg+HTkY5Iwe5lvitEBGoNltvUxa7DOEe8grtpUw4OV2csBf
xis6xpPtoXCYhZRMkPFKA5EdUHKHcdBxCHlvS+67p79c0f8CG+j88wXieUjQfa4SrjkGWH+/QLIl
xNI61vWZbKknuyfu/PNFhx0LOtnVm3gBzWf0cGcPK2EDh5dJg//zYf7794KJ4K+aeK5Vz1Ou7Xoe
ZODAsX/TxAvLYehPzMl5slq65br8Bsrba09kSN3Honi2VPmRevpPn8BvgdbrfzZA5BeEDrYDR7i/
fQKY0x2DS0+fyS9hZkL6FBf22sskGQ73XrTHxcrwQ6P53NRts/oUp/IYTbADub/PzGdf/v3nIFZQ
41/MAZ/vyFOB7UhuWFDJK8byLzdtZotuKspOn72EDwL9sLfFBAuOZ+qPc1XBBRyQyktG2HuZgSEr
tUGDikwuMyiSXdISUd1+jDNkZCmNc1SVPn7+UTJCJu3iiu6i7Mu/f9Pub2zNzzeN/xa4sxN6Mlj5
0n990zF3QEr1xJtWLU6rbiFUPkQyP1pIvDKgAnbgpzt3ar5Jh3lSE3MfphELN3huFaO+n41cSrQ9
PWWDVT1IGmWExs86cveEw1G+k7TCcHerm+y9ryBjadGBUcExwaN1ecd5ecsIhQ9CpD9nawYz4IOj
9BPxSOXa71EvPf3hJ14vjN++JtKJ+UnZTCjP8X77ieec5LAit8kD70kwBxbIVimld5mek9CIa1eF
e1UimLGFl13QMUG/soDwaSOB5Kzde42pux3Hgvke4ya79WloXLJySIcWs3oa2c3RXt+SoItWp+YQ
UDWy1lJH31XtMJAamhzwhmMfSn/43lSzObUW64HKLvdNFGzT2ENMFf3pfuHh9NuP7ds2JG/PDhSv
wW/3i3a6AI2ti5y+VU+VGiY+cnPXRvqdsOjh2Pwq8ZhjzwOTRV1NcqmP6HMfdDFFcIekGAFEz4IQ
ppzv3f7hK/lX7w20q8BBFIYeNNS/X4Rto7Tbt0j9m+VktzkwEV29VmxJ8GLKp9qiozWWv/98HIgR
4ZbEElDGdDyuxj04jXuLrmBTD+KtC5J3zyy4bJHzcVmufN4m3FY9CDjHtL98zw43pXgyarn45VUY
+vdN7LQnS0w2sJ+22DH5vu+QksDCSxEe1sUFSctb6kXy5t//2M4/H2E+qgnHUY6UKmAk/fcfmxnv
lMayzs5GktLNROXe64za4mfCS2nIosK+65X9cerpMCL+xiwImZwmecwKrziVRNVu/vCWfnuueMTV
2B7VqE0p4zu299tb8lJrcsZEpeckUtyrtrmzE+mBaCnPJd6tc9KH+SnGDyzUyvsJ2ts0YLrQFc6f
3sl6G/7lNv18J77DLgE4uu35zm/Xa8ba1WotbtM+jUh1+tkleMlWX8shzbCNku/KgDwBxcLwkQZy
V1VJfeqLer4sExl1bh8861AwqUCLc/CFv6+k+MN7dNfr8p/eI6xgJXnycZqsn+ZfTvxBamT61cxR
0vngWR1FaA6uW1W9WCLs3hDtmdgurgLy0U918h6MBtbZJOxbPy1uKSh/ErqBJ78m3kplX2YHsQoU
KLzSxb2wNISvlA02fAhYWKYYCbW1nocBo221iO5Gz1R7IZwUK6j/+On/9lhYP31HhTzTHRlAQv79
jhwXJ08brFln2wM62PSoLJtxuUrDMN71HRnLbo9UT7BL6EnmQ3FGanLkLgxwO9AWIiBoBu5Tnll/
uGf836qN9Y2JwOMDd0P6dDv87QLFEz1WJgrS85TBleyZS3YZMETkdE++jbhmzvB9pLl5DCPXWT9A
2EG8HjwEhYJRicGbt2nZ6e66GT2uTwh4VbvB2YP/fzK6Oxjm+DKY9J3NKuUQjDjsxjR04AIA90Yd
9eSuYxqAKdb3qqhp+0Hh66X/OeceGH7jDFvC/64nAlimyi8eBkK9DmBNkXRWOWM4UB5bVU3tdRL2
PyPMVlf5MNyWImfgPvI99vmp8ev+OwmzN7O48FGjfE/0SWl2/ypWgGmB9/cVmoQoxYYc8UYe/v0h
EPyLQwDlFe1RQIek7N9B2JSr0USYnHXyKD9OE6G+ugHrY3Dk4wfz5b1bjA//Sdh5LTeubFv2ixAB
IGFf6a28rReETBWAhHeJBL6+B1Tdcc+ph9sPm7FVoiiKJDJXrjXnmFEIhDCIVInsOoCNXjT1zsOk
X1kxsIM2F4RVa/foO2LjJgXD+sDcTKqqj21V/q6E0+zQxLxGedgduJ6DdRwSvkaSBVS1cEyPQe/Q
PMqikDZVDUGjdd7r6AnTH7J9+0JeD0zoOXyTceIxJgJ+IcooOk5KVKe5A6qSwIjJicSidlrWBw0a
1Fwzofozdj65WKPbYznA7eSZ6KdGtBc21/JH0tF1IXgVzwPnBUHidtyF8aHPOPCnBo2dOGoZIzb9
wQoIO8NWr8DJhb/cmCFTWU23PGMyLFqiLY1KnpxZM3t3w79H//+y3/6n3db6Z7/kIghMPv8mJzdq
Ve/fN8gMy77qcl4lcmMGPJ/dbRaVJs3VgT6xNe2l22+rkR5IEzDLNXX55OX02P0ArCwgAaawwAiN
Kl+LDOgJ04t++79/hH5W5/9eGQOTfZx6ww64/fdQkBpw0COjo4e71MLNqB6LKI63lcnejuBoNXKZ
oXnBexNBKyeDHBZcU/2aUspkfxIQMdGgO7PP+H/mAPb/eXb0C/5ZtwPT9wObo4OLC3rxZv/nuj0F
nds5GqFq0NpAkBmpr+MBMan0s11kQ25A1TedDaefzmWRCkZmh2KWNrSNZdNLmFr/709I/D3R//OC
CZQyRDNylOKp/VOV5m2N0Yvg14MWQLBc0WUPhabssoJjqUrjjW/tEIWXlzhFrV3UoKTt+kNU7zQQ
AdkK0X4N9BUNIykO4xwkZ6f6TTkzwJ0CFZ8iYtwlqbgjfVLDS26CHcY2rmuyzZGbIfxTdLoHfFEK
+ociZvOu9VOOVFzVR97Kq9TddwVz5urJCvRKP99FNjPtLsZI6/NK7pIYatocKrH32vSzlUly0S7q
kKxq1TaUVMEuQFoh/buBCuOUhDxPaI5T5wRfJrhL8q+ctj45QoeHpozPQ85DoQTudi6azJU044fQ
m4MjY+8RwceiUYuK9FTLaIS3NOt9oro/vN0ApZh+7TD2fIsWrHSet/xRBQO1ReZWYkk6mALqJBKg
cxWn1sZPHPlkB++82MlVlONDZDrRzh9RXMY9vBGPAzSbXGAh+sfyG+XxSOhuvhs65mVh2W7SvRfb
mwCG/JkN9ReJS/O90EiRfFoS7jyRqzkmLuHidC7QnKR7q8rffcvQ55S8w9W4ZHRybCoJN3PeC3re
1HrpJgv9TY2S7oolRZ8LVK4gAYOAoG6PHYu07VWYRMm+aiPvbbaZC9r7NlHTsS/sPzi/7Ychlx/+
PI30gSZjH+BgZtax7CFesGdE7mzeWARvCssIrwiLj93YRzcELaD1KmnFStA2GBTVzg6ljW6C/L02
iUib80NYsb1ugJgayV1tFxgTQKTAP7L2nG7sfW9zVc/QgY6zIwkMNSJEnJX/EluMZae6vOlGjdTH
E8hzTcaxiAregx4Yn4zL6if4EU5M8AUcrt7hhswu9IAWg2mO5JRe+hPHZnLCGYnwkxPOcWD7u0jx
WU7Kqj967fg9+uisYsOzEIfUeJHx/wLlqW9pXlwdt4Na4iM91Pj2w2l8dmaMHhRVMVSZYaMaqwdV
ZcENwzCJtME7O2FHW2gEZNJ2/t522qspcwI5PDjatsxIHiyNjWX1GWIbhnJOXeiDlzr3tlDANUpN
nTowC5orvFdSo1HLoyI+6aK5m4flV3j+xc8r895srHOiODb2DMx+iu62jHCXDeR0WwUiRg+zY1Za
e444NpiWuthErbWNDcRIdetSI/oDCTc+pF0MWBjdnfw1soDMdx1aaUBw6V2eM0WdO7YvEbxUjL/u
W8tgRpIRyhlVprqG1mS9iIgLMrGfbSPWL/Yy9HI6NE02BRMi5sQGbwVku/LIgori6IL0g/NYgOZT
NJxr9aMqJ+9KDVTLIkI0684YBpxbkCXx1Sy+lInpZ3Yid6OzkEHy8qTTLrwlUzVYUtLyVYfoZu1x
St6Bt0/WKombTZhgPqqxyogkvrGnLw8hwIQC5JopkDCOrIp16zDOM2TpXkx8+xwGrXifzurJwSuX
4Fa5KI1hyTTYykMTvVzHvASP6kVZ+hp5Y7+1y8S8N/Swgb6qX7CpjXtLgUt05KBfgrrPkPvNz5ll
X6gfjQOunvY2sHlyGaOi16SfX5AehOjVQus6Bw1DHFMdcUhAgB1n8VL7OHaMKlFgBDnlshumCfnp
XFa7unPLiyeAXvlp5ryWduxthJDlebIRKFZGZ743kQNhDW9RhyByz9Gd1ymgP2ExsUozBnmWBSbc
0sFXNQrFjM7Bvi57VIKe/9DCoXgkR4JWxyTts+XKXzA4mGhyuVJK3kx+uqXQ4OjfzG9Oy9LTDKh0
c4QvbfS7UHQNODV+21VDcoYrhqPoDHWLIZaXsAjvVUbmbuAjLeWYzQmnjA9DqK1NOTl4SsuD6ydP
xajbW7Oq+o2DG43zOJ6pbLz60S1vZX60Roy1IdZuQmzrI64OxLkGnCzaJG8WhUzh9t1pTNLkClvy
DAxgP+fN/YLzX1WtYPgdupq1HtxlK7vulI8oKdNhL9rxo6yclx4dNxE6NSye1m92yFdOaSbRSLvT
zc+j6g53opkG0TbTY0vOlEiADf5ydMtaNbrk9+UmblEIfao06+vcIX/+QZJg7zJww55qOzzhLOAj
jj9lFVhjiefhPIPDusfHVK2CDuSHFVn4w9VjW3hyl8eiWRdh6+0mCzbmXHnIEVvrNqEd7pO+sGZK
kZ/GuZ9hHLbm0Qor8xBjHsBvMm6NMaf89vC55F5+nlISDV2arlHl4H8om+k6Vu0zSBBqaKHe8uGj
L2jecGIRqzbIQCejrJItb3AKU2UsXA9DYt7uWC8w84BjWkgit1XrXkrPk5cxIUoqTUeGqoJRPpYY
djU2waaoxGPCSNmxzkaIN9Rs2qM0qu1YFsGlU9BOhH9wmkXKN+dHkjPf5tC3LolvAmxMTqbfN1ur
oATEHUh0fVj1HCOH/hCW2bkOnsKE00M49SdwrKR3p2y3pgkxS8pgWI6g/lbV5IQIaFZnE4C8l7bG
NkpsAqimWhywLcWrMQMaGs7BMx5QhJ9JeQ2d5DQXNLkGWQ9YBTF6EBpxnseOBBkScU2ifTmFux7n
mGFdebG+zZ0yxIWFq1+h4SdkPJuNh9xpky1gMATd2Mk3ObHjta+yU9u5yGI1TE1fzkcHlM3eZ4az
YpoCSauoULuYI+k3sn0J0vHXaLzqgog9/L+0iGFpBZH7mC0DD9bxI1dBsEpDKkO3jZ7rESw3OVG+
f+iQfqzt2LEudrENYLmlA21GLrmOTTfFn4xkm7HOvBdjvfey/sNEzKzZifVU3Br0v1ec/Gg74XEl
OXI3wd6jC82ApPNe4nEmrLSLXHpm0b3fhEQ9I+D3esPAIgKYY9JEnvT1jfAHxjTUTrvWctbScR8p
qZHleeNlwLEZY53eTWoeaMPkn4DNy+GzjiGioHDB6CbeYx8fkY7yQ+BkTy2tkRUx9W/DiEdHsQ0c
RxQWK9UjUGO+Dh9lIjfDiCjbbIDOZp1uitknkhC0hDnLhdtZhiudDaQmGynZ17ZJ/AmUFI1pRZkg
iF9HNP/spxm+tZytOY3tp3F+szGPbrOYbHBHVApDsSPW2i/67dhM3/UooBnkHg4IEpjGlkgt3SE8
J7XGCCgn8BTs4OJs88B8T8FlNBkusrzt0IC6rO9oNYgjqdaJrS8Y1o31PBpvTr8gRaYPzvZoPppg
n3Qct3N9DEobrWmG9AgbcruKRPeccICjrPC33G+nlFFt4qT+tDzsfB48+IlNjgZMclUlLTvp7aXA
FtU1xPC0MiSj3QO8wuBuJn1bauM2I/0Y8S+UfwgBPlDtDDXIiqG3C8EV/3+EPUr1KMT6nByAmXgD
SeefWLbkVsR7omiiqSVigoPTkKAOXJpBYW1/pEN9bSagpz0yzdbIv2wk9SEpeZ5DnsOEY94yoVpS
ud2gP4Yu77TmOok+swAej1881l57QKD/3NNvICqIJkcTckh3EHVkcCzKAiZczMIX0pZZRTmXC+Lx
r6y3NwVh4POMOrtHU0Qv0doIDOgdTpKjl8XW5ldXFSU4RTLfWAo2XobRVi7dQFPZat/WyWPdEnw0
RW57ZQTIJdFoYzPN7S+KI7Zs5WYbLwmfvdRk6yS6EvALRqjlRnVpyYQ/QiYNHAiBLl/+fOPnLj9f
/r1ZaDWpT/N0pX7+d4zUFhbAx8/9vGJkH/u5Y8j48P/e5+frqTHTZRU6/3z19444vsga0Obl75f/
8auWhx6zIJ7RREXknRsYKapR7uum4K3470e2+9qet//5sFNnb2jEwzFe/oyf5/nzf39/8u8v+49H
iUP7EYcOcmGicZDnLK+HiZmfQl7iYVqey8+P//P8/uMh/7nPPy/cvy/N38dZHjYeyucQLjbZHVeM
L8xnexPMY9epW6bCByVRB4y+/ghzQDgqHvYaGy4i9WQ+Ga2P6lbR2Uc7iwSOFW0nMYTi51XjnQgo
8GUxvhUJCOYs/VAZuQYtbdCudkkI6netk4lN2ycvY68Jz0BVvjX7DNx6E/dbS6vXOCnDqw/ZAB5t
hJUlAQrPhBjlIMLAMqsByQp1Z85ZS2llFMc2Sk5dUJeXitm759cXLyiKOxEetRdkqHw5gnEAIW41
QaTo2eafLgnjB2l+tiOSODtLg0MJvxajraN3wXEuqc8NPX+0aX6f6WSLnmxtmbVeeQibG7p9cMRZ
TWWur0j3x2NuQQtpRxMAmbhvp2UOEcHoCfSlB8dQp7l5qBRRR82Uc5QK+mEPVWqfOB5Czhzf9KQX
3DiGXQcpW2DcoURuaJEQUCFUvhpr2O2hOMTAcB/ibcuJbR0TR7ZuDOyyDT70bRcZTDcHlO0OHhvz
MaXVvWln/ytQg73uBYTgDrCzNx49Pjor3/7OqdlswavR40yzXOJ7pJ/HjNz6K8IJsfZtI93rcmiv
NCaoexTezoLsTN2Et0ZwbIrxSl/jw7TUviKeK86QTxUd56BkdKeV3z9LEQWXJCx2acurJ8LpvbbC
O7SD/b6VFp3cwtipsR82lIot1BCZ0qPN7mvsBcSkhP5BA3B3chZUJ4/PwHp2ymtvxtLNIUWNzLHE
q63wcnmKQqTxs4pnSztdyO7ScqK+DbAtxs2ND8/7QsAVDG0+9YgJg4Z0Fhi/McBXPU+Snw2hBNB9
TWtStMRkPmdI2dbBbKSHGQRcUjZMcjxnOGXkVln0HiJrDPZlW2OGItUxGGh5JEwyJ4zMfomfrRjY
AydjADZmgif4qRc9wyMKZrI6+O3kzxIHlx5gyn8DlSl3hSm+o0kmez0t6JHeC24SNFSW4hmjM8FG
4RPTOg31HX9ady2YJpTMlW8MidE09X93OQIXI8IHaKcDUeuuOxyGRG6Rzpc1ukqCyHhlmuZopRrv
Bh8siMny0dffjtmZR36IjCINKqdYvDeV90vhfDq3KI/nR1SD+QFvMA180V2nYF2rtN3OiHFRC89g
qakky3S8zcvoKYudb6ZITkv+WuIvuCrjFCUEMTVFHh2UD988ccDNQwhloBu5Ag0/kUNsdm96gAsX
LM519NpQ6frmVkj8UHSOQD9k2SWyqm3SMhEwXVIa0jZk5Wras+1UiKDnz8CkdUY8hygQMbT4LXZm
7r+CVEEYiG+SfdN56rrsfhkPTMMIUdz3UsD43VPWxRfX/cRVHtE1Ne7aGV1LUgDh8BfiRz4tIUGm
hk8Uq1toWtOaLLqSt7a2Dk3j/gIOxqLhgGiwXChlPjL/tT2iQBZ1/wZV5dz7FhJJMX+bchEPTo+4
6fYkJEbQQrEkntQQdltiq//wARzXgIqpIaTzYvmI7qjzUbA7CPoNf9qFwsZdPpNsKmw+gEhRkhxA
uqDBzzEZU+Jk0Z6z82Kbf1Jj6D5OzzigTrNHgkXaI8Rbhs+x3T6EJcEyLBgvuSuKXZa+hGRK1XZZ
nzBjyn0qrSs+CJJ/YCQ5IV1URx3dKX0ygGStmSnGG79B/B4YTrFvoc+QdlwFFKEujZZS2tV6Qaxu
h0I9SdoWopF/CiO4DzCTgDl2NIwLh0SnrmiaXd50XCNTfl9kxXVybXPLsED41ncvhL3t+v5SxA0x
onj45OJRG8biqZ6xjMoCQwT8NQRaUe9t9VwvOJB851cz9QwRdK1DM8Hqt57Fr8mmrrpDsRZfDfMm
NfGJ1x3TCTF+RMgmMOsSqDwNE6PrOX6RmfPbbiaSOJfW0zx7iDMpKQAa+Q+iT3a+WJsaN43b+OLS
cQUkrfHZwS9cjf6b0ZYcWLDtXgG6EynmvvjWcDIbSEJms8a2r1j8pmPcGXdmkxKQY6GmzxY3+OxD
FvOZnSVRO+yNMnhJFppgYxbvHoVe00MltAmuRMNCu2zU3hOskIMVQQ/ouEKzGX6RZ8h1lVYO5JiR
82zBnLSS+mBKtfFyBMPpEH0kDr6dTPQK4EZ1TQf310ADdxf2GaMPf09T9E1ZfXqGu/vbgy2IM448
MmjkkJnDdVcT0zyPS9xgyiczCV1IXXYJB94S9aGwd17JeSNIJ1hxQ1fulH/CTIxeHC3xhjK/CYAq
ZGk2XcaFemGNFdSopn+wPXoajZM/dcPO8AyCelg9OaqidM9Ve8wlGWVtshzxus4+9VX/VIec6wPA
XOuBUMWt8MivSR0qfraqk9kBtpIpCHujTfHDLeHZpsoPbh//idCxI1Tx95QiLMsjk+25g4AR94t1
k27iaulQjQ7ZGWHFxmkm01nL4lDF6liXauVgpWbh9HCZELqOEA8axzMqbcjatsZGk+o725lALiia
wgIXd2XSzWP5HjGHQ6zMCN8SqHvJDFS6OrTeEqVXoNTOEFqr5SI1wyjf8htxokD8CuOUfhuUb+IS
MpkUvLASw5KF2SEAWr8FHuRugUTpDc2KljEMLJiBmLH4d5nmzmZu/WAr7RrbRZA9SHT++8EC44/T
aa5E+U1fPG+A1SGzqDF25OkrNLPXwcETicaa4shqzsZiBC/rYzS71ECI9F1MKLe4nzDQGMS5Gfa3
W2FTHJNMnKbS1NgB7RtjJOU+ihuWBmW/xVa6C04xFq4Dpx0adV39q+i03tpVfZOGrrxpfO9IMKla
Uc2Pu84HrOc1YhfIQ18redpwcMMEXZjQB3BVT0kRHiZzetDRHvWcse3adu/JlnhcyJ/r9BfWNgxN
27SeeHmsgdBZg5FQH6pNK4Z6ndfOSxOO+G27lyZhnN0k3iuuaXtnzLeDEwE+sfurmVCSOEV/RcJ3
NmNxh8mJV2Ak1aNPbiF+uGsG7jfSVUTkuU0E9JB+Z9e9RoOnWdl8fMIOvjaA35uG89jC78aqreet
2yFa862SGM/4Uun+iTmBXAdGSNCaIx9m665vi0WyieKpAYi7cqZogzOzWg2YXGejvaAPdLZKK0qu
EK+06zU3JAAnV7cYHwZL0fus6EcyebeMW1wGj8XCrv6x4tC6pSlNDEW8lTXdlL//OJCJ2rSIgwhc
YbAEunNVGEbNFluL59hmRjXEhrHqOmkzkcE21s9VuRmcCvgraBh58BJ/W80hQU3LjR8bGvkdpZPs
MZMsN/DlScTwodW5gzmc/OUGI8vJn01xAFAF8XWAb1Zh24TJZZ/G3KBY7AEh92OXnkfvuU8T5gRG
Pr+jzt1mYvAPVhbqU61bFGiiInfVhCS83BgLTvjn/9iuPI4OTrD++TdYQa5u5CmzZXvqcb6fyOjh
rv3IENUa435fgalyuqkh0CxpTuPPX/g/X4uh8PGxwZjFyymGszuQL6XqXtD56auTt9ARy5TzAyYD
DDCrPohf7SyPkMNvJ1ljaVh+ZynIBwFT9f9+fUr3rQOvAUfRG0+0rCX5WuUMS2s2Hp0BP073zqAZ
Bf3y/Z87aY3iTdvQ3mYRsUD3HUmDyDew+JLJ6tWcP2LfrAnhahmjl8RCtg7diFYRxmYkLuYeYgbK
RjoLE4zcUVP1OF8pK/gEYAwwl5usK3B3kszJH1U4YA5WM8iZtI7SY0jm75520OHvN5fzO28kg0L9
OQcCuqKEC3xqeoJw2PT4Sxh2E23C+fPnRrJVbDRtq5W9YF6nFKox4cQb1L430ivQoNa93FDFASeK
gcHq5QaTIZIZxuX9oZV4nvvJPkEcUKsRXv07iNT+GKTZAS03zIEs/mi8hmztks9v3xPKNGEK+7mh
n72xBp9SeWz89QTMjo4GTK+fb/78X7582QY1k5SeMPpyYOiZGOA/xdJb85V+6fKaUU4DlWrp4NhJ
TXH5XHliopUG6Sib3lkBsaKuEEAholHE8DDtRy4AqBGuxZ+44p9nNd7nwZk4gxfAOkwzI0WX13yZ
OdeukKze2Vq8Wrb14ioiE3roHVDgHqJU7aZZg0CyhyM18W9Sgzdw9d3hDcqYi6qPh3bL8tY3xnsU
mC8dnDbkOs/aowLx1QdWYX631fQbo/n0HecD8eW9bgmhCGtTr9EsHYugPBs0+dfBSMvctjEFQzVQ
nCi5fh1oKSQDM2/mxAv9Y7pgfuZQt/zT/9x09KMYOgwJiVDkgy7fzAk42BuSM/vyvX/umubLh+/n
IX++bQ69v2218/rP/VSo0Nf//OPP/eaODFizca5VVjAVKgtIYpPI14wa/uDduTo5apcmTN/g+hDN
R7epqBcwKBXAyi/C/qRacxMY50JGwbkdDGSnOYwWOBhr5oL3RhfcRrBPEFnAeGlEjzOYN4QoaRgk
0YMjlkmYa+ziLOQMiwGUCArMeQGjDZUCXNN97T9yyVnmnwE74W0NM6nU49at2qvF4nHxcC2Pab4J
iA+ZQiUfgFZIKnqKm7LK5Amu8Vl3hb5xgUOv26V3Fy/xaEbdfzbIPPcVkk9MWAcaCTb+q+aJY79P
TdfsXRe+lkvKqo1GeVOk5bz1BuvRko3Grh9TdJNx5wfUGBPb9V54N6KFoZk03Z2Gq9p0JsDwyD6S
SQNdKwCsSBT5IeHIQqmI4jpBZL6nE8lZv7f++PDRTxlspy5jkiSFfKt1RYuGwE6fPX8aX00rUCf4
Oh9Wmvc72/O+ujy4+l53jynpzuvjbxLgSUsBCR7HIJwSRbaevTezzsX4hh/TpPidun3vBurIcfa5
aAOb2TCDOquYvqsueGlsEe+aZRDQVf4NV8czwW3oDayY+FsR7II+wVY7vrHa8ycSFCFszhJJ8gQQ
+s53ETkx759ziE4FWVO7fqx3qmpGZi7zsEfy9dv45pw1XmTgPVlkbm0RoS6xoOIJxwmZEA7xsTCu
E1Ca/h8S0MBwzBj3OmRrrTgxxyxCA11wC8oimx8dDiuFa1t7q3gVnvPlE8fGpcvsg7kasVFooXum
sdrn+YgoXbRUUG4HhkgD1t192hZ3tHqpcjmci2Q7GvZh6IZLqedq5xpgoQxHrR0zvTOE9csXyd0Y
qzuJGMDNOVCOTgLQKYIRO4YNrets4xrmFrc4J81tk3nnqcZxLxheZShJbHfgnGzrp9hiCFy2ybch
ZpvugkF2OS6vYLjqQr87uFdXiRjvYN3ftx69it59MEf1muTqrUwSzM/6IOnZu7LGnzcVvwIf/Rlk
mJUwuCycsbpUZfnBu5/hDonvAYh9UWsRAFwmR3vKLiz0JnOlb6+rLoM3/taW83tgJM8C/aFzBG2d
CxAwHe7msmjxSnYAhz374hfTZ9EFf7B9UhC7mGZak6vTuhPdNxqYT2V5v+wn2FOS9g4L5dxUX5Pp
8eonv3WQ0TwD7LeGJHGTFOI9m5dWgM3MolMvU2hrzkQSsUAQc4n2dCjAoSFwf+dzmW6l6dNkr8TN
FJsvfeAlpIpzao9yc9csj4NeBLCwhbF10tlZBO2jFeB66Jgm0jop1m4EtA+tziID9Kn1oPGZJBUz
ZEdZb88X4QuG9DzxrAN0AozgSTZ9vS/nklF/c06G/r3PzZLR/2sakKE0sK0WFvGMvoqglIHzytp6
1RvubaJFs7fKJbe4oUeBhtwqx3AzWvpGKNyhCAzkNGR71TYXTzPY4HB9m8Q2uzqoaGxDTvPc0uT1
YvfST/Su/GXNsl2Y91FyNEkG9JhJ0VpzvkYTGY4tm80UkGhrxwO1rzk8BZ18GLtxBWjT0uRcyYF4
mdKg9YuTh9WKDyCgMNp/RXMw2uDAVbrohI9y7O4HYXxEYfDAK0z2gmZvV3dTzNJT1Ftjgk0LjtwY
+luw5kSgu4fKpvM12tuqGF9oMAnf/IP4uRxCJgR+9lBV06Pq59d6hBsWWvkJiMsFxONAqDPoRRf9
o0UDy0q/EIZkubgXGRYVYs4+Ldfs1kTVJetkFLsuNVHUuGpNvl23LwWBXFGHlOQjRku3ClX0ax5N
tbV4HuRQjYlx5wLFyUwgww3zykF80po4zy4+JSeqv8Apvjr0dWTdeZwyftcDMrTWi5hdkVxl9N1L
knrPTC1oog10kMEu/u4rUkWUFdzDQ9gPzXtkRniFffPGLIyrtHBHp+GLjhmFMilEEAc2z50pGsoX
o2W3rcL6K04krcA6WnDE5B0FkbXraOz/DaFyujeGSc56lEF9wKqAzUspdG22SfWgp6Ntq++o5/yS
DfNd60Fmi5LC3CCboVle/jFpi7K5qnvYOlyUqAkm2WCHTZ7m7stIsR0NWcunpe/Plor4ECHo3+XF
Y9FaGMcaRG1VQjAB7u+1hO4yxX56TcP2NS6XELLOBF9MN3XFLPnTYihwwP0EurcA7JywljgGgwiE
CcXGwOm2mQ1eTwk5DTUoLdDZFpdqps9q+oC5VWLehIuM3iQBOg7cm0B7zmMzQQ7JUOpVyCss1HhE
UkjmFN6WvxLdz9JeguL1FVHUnJu54yUe8YoM0bifh7g5CA5iWz9L4fiJ2IIgjXy98jhfEk5jMX7u
/mTWeMhDZE8kprC+2na98dEyruYWaVU5FET3Qvzb6aBuAPyHT1GQ14+9JOkMaIvaU26mxG4DAXP7
LD2X7nTfMM+7hE7vX7yUCGK8JQlCMbe6WEVIrKhlX0M7/4yVP18ifBSE+0aHMfSby7DcBFXab7XF
24t3zzvZi+9k0vmZVLdgb9ZzCQ2QA2KWLZ2lJQagzYdwt9gwp7ywDvTPbj2Jeu7nJhiAPtnFpmgI
ec9cfzqlnUATRFs/9kbgWQObqOWALxqzjv4YW8nNz401odwzQpTmznwXMLgH6zAurkREn8DkwstC
sNrlnsZZKMF8KVS/dlM5F81miJ98gHxRaVh3Q2c+UquqRx+jtDk/Bm5Geofp2mdvqGwSQ5h+qWJs
n3pLFztcEVSJUtr7QPKRi3vXuBfVczxUcAOWL7zYmnbWMsOvCH5Tjgvhyeby2jg2iu6M8L2bZE7Y
Vz2qmdoEtRD2vDyeXTqXRJW/O6dP98JuvUs+46yy2vTgMaFbe003r80E8Y8fiZvQ18jmBiIavAxb
RE4nmEjx0dnCEe73NgT+VS8hg44K7/4UGgzXi55HUwyG54op/2TSc+nDGx3sR1FPjzzKxpY9dOGG
SbcEEeQoq0KGp0hZGT0ecw8Ny7rEE1sc+HrEjDYRtFmmDZx5A0eGBEzENJiHSImjEWIxSigncmnJ
86AVGxbs9LB56GdB8FdqQd+jZ46JjiHGbMD5d4dNkFC7ewPKO+Qx/YbLzGFJjQ6GljMf0mZCMLrt
G3amtOOHhRnvPF6yfe3RiDdq+opd1webUaG+QDyAidI5RSmCyk501Ir+Kc6dOyhXR4vGHxWUAbPA
fglMzh4/ht6hJlDdjAm2mzn5AdHBn8cGunUCubWceCK0pb3GuvGvidT5fu7b23p2LnMHcl377Xum
jO/QGR20pMAm40XeUoF17QpeCPQ6HF2j7JyXmI8pAotVoFlh5uHTmaabWZUAJhUoqhDcTtXFZDVR
w4mKbbPE1JL6xtZt43QbFBPp3aD0s2hsDz3dPCRO+saX0Xn5b3bZfaUPTrAJm9cEkRhjzaQluT2I
7Kd6SqfbYDQ4fbL+C1hXekreYSM8VJ2x0lYcIWTJUHhNJBOklCkOszNgTizVTgXkAgHUGpwDLNh+
WAhh8Wcu4aqEYqI1MFXzVaZfeemGJCeVNFC9Dn5zO9WwtJFhphGWYsNzr1nZLCQwLNlxSBOszU40
XgEICglxBe4xK6jJjMx7xSUj7/p4fGsiyo9kGA5lzIFtJjo0lKBgVeGcJz0slmnYhCElk2eBSokz
EVPN9MlBELK6koWJHbKId3YzRifh5VyVZt4/gLM+SOc7ysKEGhzFtWa0eo5kcje4yjhGzKT72CJb
Iy3xKSXWuZOaAOYgRoCVq2Jb0CNcPuPmdhC0hucwa85Tb+2akg1j0sExGer2aGK+kq7DsEfN97mV
3yVN4R1IAoJN5FvppXTJGM60f8t++Gzq+p1LCN6fgdYzmNvw6FskU1d08my7erGZQu29of8spRxP
g5s+oCpe3Cb6MknYhkMacAqmvujK8aUlEGb2RlQnzDy0R3PWI3IlgYS79iQTknn+1aiWbMfavXQm
9gGn5kRFtAm6JCA9WCnlic9XSi+vvnOBvmryTQhoqHGfl85xmJHSxPdlrRz84+45AKziIlpeIpxf
cxQRwlUBDhOFobt0Pq3ZMnZlFtBDZyKxTXW9icL+88ca//OKFf+HvTNZjhy5sugXQYbBHcM2gJgZ
JINDMpMbGJlkYp4cM76+D6JkbVLJrHvR216UTCplMoIY3J+/d++5ZTcQ5/cQY0wKW2yhy2stDzp4
wE3tOueWSxuUqiJSXVAi5gYUzozKCoU57k8UIvSBaVK4gowaT14HAlX8m4XiZvbTx06ebR5wP5QT
4cFSLgeJov++Fk+3P6U6hULTw9MKpgCxd0kNMsQtCqi48bjpYcJhGiGC6e6d0fb22DCoClKXmJW2
CrwGFoooU1IVmZs0NsKRjGwlD3HcpfJai78LXqBrdjdrph5pn9FcvHDWZ2a2xAdmL+fMyCg2cdNU
2Wc8RvrBsGkGt4uxzWTyWQpErEhaINevXntjELtxZIBbFkiY1hxICKqcO5eu3MfblfziFytKAAM4
Jk1kepqQeBberXrE5o1sdFvNEPRCBpxuiXkucn6RMK75nDBfoNAQK2nVIBCb8JhbXHF0UacCo9WG
xNKX3kYzm+Qvopn46AyrMT2Tg6iHx96i4oITPjDKQi0ZEmHfemG/uf1JJ+NAe1tSM9mQWy/CX+kQ
vkTdzErHDAn5GqfdnsCc0dP+WAM06qKBijMsTGgyDNQKawg6K7jBGr0raDENDp02zR6Nml6cOZLk
abh8RtakQRwjhRhNqP/pcJdI68MxWI8gzt9XMRW1DmQrMlnnY+bHyBl5F+SDNgpukimfGh6SmW/l
ttoLaFDPr9P5V9dzFiM4hN0q4WYLCG7xnFIYaajM2jZYrwzDSNiDLsVdO0Fym1B40ODcO4gLrSJ3
g96IP2/7ydKswVXlcU4fB1P+BtCGotbjr9zad8pCE8Qfnaglp3L4GRNuC9xUAy1UldihEaEAdVmp
7Q/CsMq9XU/FOfXACCkMBG3fTbsi5pDrmpTzbj5qr3bcTafREIdG1++X1m4vivzKS8XMHYRyfnSy
cjquNbCdj80jeGoODrP41UejeFwDc/XJVBj+8q1mmcNj1q0TniVg1lYG4zilh7K3f7Vk0J9v/0Em
8Xsca9Fp1mq5JU/gTouIUfbpzA2BwSHkDMTvLR415LPEZ1zmSU8O4YITnHX0iWH7sF9M/amWnb1j
LZFnqw/PiFGoh+Df1BzxD43bvJP8bfpNa1xjMLBBN2vb0WaTXB8qfcU6xL34qZEUEaTdev1or53k
jDNNEFYnaILyW95NHrEWnbdfz/zz1DkbBE76sXMPTpN7e5r8JAai7wNWqAf5qKsjzEAQ96vs1ugH
yzdM6Ag9d4/CgAxGyoRxPamZyoy2LQOYrmL0x4sYQWdPfqYDStDMwc1A/XiVGUEgU4SlbAkU7p62
cFCbqoRnadTuKyoZJA4UTbmdPYtOlshwvnHYuYFtIcA2OK1vAM+BnW7q2a8UoMrR/tHVruIYRLkU
oe4p2+aHojL2m4k16LYQ0V4B/+RZHghotmPSuiUv++dSrqfR3uHsn8APb3j7HeYSzO4pbomEnkDK
oYw4Fg5TfzprA5jXh0IHWTKGc3PQoUSskTDBYJJqzhSYes9jNe7b4c3QMFyHlGUEbtL/5nhIxJLf
5eqE6wW17cCmertOtv1TG9GmCWONZsQxdPvCEPTJOKLa0sfodaEQDChd2ethoBhFDts6C3cxjwDC
FOMbgt4U8E4GWiVwY/WIJdwxpGidaGTiqqOjwLuawHcC0ZrSM2DBMg2Wmgy5T9cNPVUPQ4eY4CfX
OZJCSDRfHZ+UE3+u5v+uzT+LkqcJIS1ib0OD7Lzazt3hOTK6HzOPFR4lSCr/fAR1xdA7xfMNHPjF
IMWSFSuD5e2XQL8bYo+JOVfuMTHin7jo26AcMaJBhaAs4Q9VnbOfC8nRN1RQqDP9W8fATrfMDXTF
kh/eF8vMmmyPF1rXs++AgyFRo9vICJEJ+oB2xdlzBbC6GMUT5/h70uLppQAUu63kQ7sbEEWg2Wcl
b2cOfBl/XChKPgwitCrN9NNr58utpY6NxNoUnOKRSVS04NI50IR956x9Spb2ZRfWK+UiKx5rp78k
LDIbrfgkpLHBRsxvU+vFdgFZ3YjlUIRtHEja52QBcR//WhP7kdzdbNx5Y/pJ3gzARwuzDJFFiTlY
5zxFQCFHjxRT3nZ3fuBMEt83TKE2BX3bt2GIG9wiVbTLHWC9BZ5DfXTXdkb/ndDQOTST1B/dSv+e
pufIq8x3GhUonstluUuEnR6ktSgCnh0r0GhQVTps06qpjok0+4s1Dcdi4PDnkRp7gUUMw39BZ10R
G+QRZYGbF0JKiXwTbT+Pcw3yYNM4BKhEYx6QWAdVXSs/ZWkA8Mh5H9cnRBn9786bX02zvMAUuB8r
cCChWtOs2Hd1JY70vjnk9AZjPfrM4/r0SL1hkaJK1NeVYPJIVg9ZVCwi5XileONE5L4voMOcHJ+z
LbK3dT3kPUF14BBMk3zGTvhSZc21XMTPbo6/8tw+xGPJqpaCZaOrQUQCLXzIwc8N5bU10iG0krWz
n1PuivUlaiY+qK1o7C1ytUIW9UNUAzVH8UPuBWUHvltyameabzorspeDVM+dw23DDjnb6uYZ0xyR
TQSNBikDjz49D2dTuZ+17h4z4eEONI8go7FndfXvsHV5Znm49F6+TC5zcnKt8DOXXjFvyoYlGvYo
OW9svgTgUcYySGHzSz9tzNSbaPEO67trpu2yK/g6k+a+TB3LndLTbKNpHfRDasV+LScmi2TYBrey
Wz2ENS+DXuKWbml1y0jcV+jwNrdvrgZc2qk9g8rWnvtBaIzjsb9RRdSLd2+u3uB5YSOAK9xuOo9F
LsZrNTnQ7Hn8byCq2+sSgafEIHHR0E7TW+T+RpgQ+p4sI1mzLAHu3WLY+GGv/5r3YdoMygJ8ya5S
4a8NCsAfleH58yzuwRRyFYSjWMAgLCdiKffrv9dnpFaUrm6QD0iFkAypsOFOCiamMylnYR/cPmv9
sy0LHHikTRWB2r0dd2pHN33T4k3qkwuOqLVLz6YTl4RKuFaHhop2SKkxLbFZbOueh8LF05TbiptX
sIf1Rf5pFtZJZS72sZWTlSblIXfoKAKgR2Bn82svXjpv5+IsXfhU8Xq2LzTAspX8LWtOKmHB/hzT
gnbi2tvnGsmPVD4/BiD2muJwx9NP7hmWgZs114XNzgO0dgoJ7wuJ6GtajuJFTongENDhAD9iuIMh
Qxut58aUyQZ5m80urtZ2BSEdAM+bddvk4ajwpC97LBradmlwn0Hu55l7r7hzYFi91xZjjZFoV4iv
xNYXHlNTAaQT3Z0fKqHvDWD1Aekez2Lsf3TrKStXzrkbyMdJIrZpV2dcHo+PKd7uIF+Sz9HkpVfC
3vcr7tXOKGsbXBwYkNQhQuKPxnJBUrJ4tIzX53G88ZGqQfBt/9zWbrx0NBoMFOxTdRjg81M3cssm
y3p2mzq9d2bxnRefYMymn4xB9Rk6pSwR4udoenEyH+FczqfGUBnuZ+EFkmgnH1lD9pDSewCVWNOE
sZ01lsxjBl65z4xz/HKMzYAfscMojDwI953BG3QUab4dvek16+c48FSGCGduGfHrXeLTPITBDT1U
H43woi2sWKYzv7gWmiheftwahE65jbcchrZ9NPiO59RByDZLdRTJ2OzU/NDS8VrQLblp+MMrDQWc
W+3Q4dj7IcI1uNTwNGBGGBDDsZp6atdZPXtsRAGEuaGCe18uu6npHsEeYWqZs/zJsFDeVCzfGGkI
pxRmn15aTvBEVxYBmdLl48Rp8WlBwNmjJ/kL6fP/dML/lU5IKM2/mP//g054+UjK73+Lefduf+Of
ZELb/gepRlLYlgnawZIefJN/kgkd4x8Ej7s4zR3btOEEwB/7J5lQOP8Q0gW14Hg6dEQoGf9NJhRA
C6XjABrSDfLTVmjh34Ld/6eg9//gOqBxgfXGDwIO49mG/Tf8SuekutZNGoS7eSM3a11oMNMIUDqb
v42Teu9fiHAJFraAI/aif7lQj3/BEP4Ne/E3wBogIKiNUroGZBLYjDee0r/gdqpSVg28DgLGJyjI
WDi6M+EB6Nzp62Lux5Tu2t/o8/+PH7uycv7lYxHTyUElfKz6SUZtXIDD3gMm82e66u1Zgj0p/peP
/Dv76O+/6N/YR1jLiVIb+EREWf1yNRx0o9sIGX0SdOmP//nXQ9DwHx/nGsDfEO+YuoMg7++0yTbX
anSLzW1lDk+II/ZQW1bNHSVZ6TaUwaQ6WCtR3fYA+s+c3C5eMRI65shiwwgSwwvCjFQLIfSSB+uX
M5PZsSEBYFGFhGFh4dZs9R5iq/4WOoOxqfCU7eYCTyS9Szb0zcSNR3DmlDRHV4uNVXR7woVIFGtg
OKXjQ0i3hEoBNYxNDkuytGmADa8M7JspbiBZiH5jV+lHUZlPxG8LHD4TaPgZ28nC8QO6/D0xu/Ep
RB0IuPYt89j8tWR6tVzOiQCBnycnD58vfWJyWKmTwzgu+jZ0dDCP9J4M2mgHW32088STZ7F+Y8Gu
yvlV6sAgy55Y2VyusiDHp5l2cUZyBKQ8EQF8ZJbxm0i6ezMkrNQrrW/Q/5ekbt7pQ7yOcx20bXvR
5Pg2mwB5nY4rSwAjSXJ0NjKDufpI591uiVZakArn9icA1JoTFhy6ZRANMuLxdWrZvepavetRw41B
xl4m2m6eQc4XFQANG4xEYFWHJvvNcPybxIkGvj53wsQKaZv8KDPKat91C98ol2tlVPt6zOet6sdw
y2U7aM38s9RONhol8IoLo+iaFkKO0zYxVsp9shWiendoK6cJk8B+/s6W6TW2MfBGCIbU9DoTa0J2
XU22KeLSzFm+sVC/RvVXWbQffdvkzNHX6iptNdxk/pylxdYZ6/cQ+6Pm2DuzZDxo2cOrrItvfazW
5NI8WH9OYU2v+iwf5urRbqiss1ZwoiQVt5Y0wKh+GKc/4RSrASXgtC41/khVbYXZgoEnGQi/1hj0
Ws3Mdx205RYtnqLlqrk4xkcb0xWy182RQAac6JX41gC47FGZ+4K88k2mAUMhOdhJkz/tWh8WLROf
WOvuMsvANWYBaDBz9ZP+I6ruqv3yKsSXWuxMBDMThpbxp7XF+tZzco3yiGfOXGyfNHtU6RVMV5cv
0ghoS0u5FL4+oHrVU/OSYzRCH5j5ccN3dtry6hnqCeQQxY1h3FWphwtPo91l6Shccy0+oqDYIuCl
6drw/DQZVPSYAFGisCiRQDrGWaN4ZPgLQ0PgGjfac1l0mvADhs4jPwsYWccaH3IxRgCbNVMDPr0L
jHi8UGtf4Qj89fiWa6pJiPyEDBU41W5+hXxCelLULptOwIfHFbuGdGJP1wykzUsGyk8uWFDs7Lg+
NwT8vmTFeD+bkuS/vHs3GjvyoQ5sq4qJvXA88AYeMSyDia13QjoOTPE713C1z7F+GHp05uNydkwn
PZLmSvPdIps6U48o1yBo9O0FoMOrViq85OQnElrBfdNJ3WDdLdcJAwdrXsM8aYp9mobbRIXRVq5v
XIWw23f2NDF23oAnBN8T7jhhpoeBfkxv1viIEYGDNOHtzCKCPzT9uzC6Zwjx9wQL+isWxTfW/7Aw
sPhtzxovlNp59vg6OFzjVqp3Z7W6O16PJc8meMSbweRGBNJqyEKGH+FAGmYvkXEXEO/ocE/CZ/1c
szsW7MjFcX2c3Ao41WyymEVdgrg+ec2tH6oxyW51ifSShX2VFe5HmxcyJgJnrmYab2iLQp07T7cD
igtL/m05Qk4wt6vLBCl5L/ts0+dY5IuQX4osWt3mQ9JIfKPgJf1l5o4AI678aQQoGT5BGOf/5qaK
xfwm7oe12PMOi2U/xRazUL5YN/EvS6+6JgIkyTDue1W+aibxy/SCsQ+Qq7b+/Wkhqdip3jxzfG2G
+VV5ayM7fGBCh/87QS0TpdPrOiNDPfHcL82WRRV5+IgjpuJ7IpZljVHFu0rka1Nuh6gmU0hZgJJo
YEieRtYyRl3WdRT51dCLa+E1f7zFCQYM/ZG5vsckrW2WicvVatlODChpdGaZPsMA+u0IioW2Mtna
S69zKYqJu9Mzyom5rEhUHZ/E+E0Nh4vLGqOTA0kB8Z9gzYT9x1fzdFG5xq7poWij/frNvJS1M01e
8u4BqE2z0J7L8LSyfmoev1rkElk2afOx9RRjsPl1BhHNl6R1gFVhU2D7g/yy3H5BQ0PB2/Tx6fbA
w5h7x72EPZx+rUf6KZ/pzwb7aFIRbtZ2v9iRiTAxyXNKueEewSJbvS2ujmgvbO3vsRX9VBnu9cQR
eEKX7A688qZ3IJF4CQ2lKSYU0rS2vco/F8Ou/XRd1ZiJVpvRyNA2qKUBqkqASTImW4Ix/Wocs6s7
qvlQ1SgFujpEROi013QuaRR4sG5cZa+hMrgkyfszYjX7xlhcVclLYU7jo6hi8DntpSmltlnV8Pm6
88VdfmEmexVa1aNZjZ/Zo8/cwjBIh4oDPcJOd3ytsfvvhDSXTZZWBLlM3p8uKvcFrsUABUwdGMQD
tC6/AhQuXAASPdZCm0njjT25aHbRWc+vZKP7KT7xLaustq/rAjBUEkMcwo81t2c1viwolHQne+hM
jGi53SyBO7k/VQPitDeJYI7xLzTOgOUD+6wD79Pvojbf6pIfxab61cplW5PGgHTDYAOc7jL+qTok
3HPYkZswmG/IrwJXFvt8oKwJ0/48pl1/Tm1kNY3cDQyx7xYNFJToAauQb0CUkfxlOzzKTTXyUZP5
Phro9SssQXHd0pVf+uNgNyDlIu9hUdMV5Qc26x7ZdUhWX8YQyB/GFhRJXjKrsfil4tLlcuZ2AcAo
exkWuu8mzgJGzvBmq4xIHXthr0AZT1yDprNor5lMAhhERRrmtERidVZA4Ri7Y9qUlu8xSmbAd4Ws
/SkI2fAJi3zXOtjWiCa5GvNwSBy/osPEdG10Nyx8T9rgHpVHzz41mSOh9EKFN+0cIEw8a1EdFAoX
iN4v7kET6s5cmgdrtMtzu2Q/Io3FZ0AbsiULe0vO2CQH/eB6Buwpoya3OkFcCBKUsizELmSs0WgM
uA6DO/5eHBIlU0vRx5NwpIjtnLvhBeu0oJ+36oKJruhi3d3wz2m22NOVGGnMtF+sduPZJrUxspiY
dhPmJnfsUQv2FS3x8AOP+LT560skDbiBWR7E/GBqy503Je+onpLVdo4f3sphAZHRCFAJM7cFPgRj
XbRLNf1Ni0L0CV19sAFZHhZippFi1uuMLkbL2CHG5hC6yWLxMlvJkxU7a0zgEJ0UIa043yFjWV5Y
BkZF+YNkV+1JX7oXNBLLhPYYe2/a0HxJUqYP0jnCG/kMXQHmiizJPTQuY5m+BoeXKoyN+pIAnmYB
pijowg5lM2a3OKr1Q2dWT+RPUSU17e+WV5Mu0RdqNwy1Q/xb4JGlMwkcMM31lZKyBB4Vb5DOXbhl
Ip/J6WvRB2M7lTkWObQC9Pcy3haW3EYjYA7acPLXE8VCkThuwvsSXhLGAYE37UJHYcBi9YjmO2Os
ySXuS5rjwoRoSstrPUkYm5jkTkgHOLQnLXzM5VeUc7NbQlW3GBcuSKPzLbYXYsoxS02VTLazGzZb
K0k+s27IyelNOIGk+OI8uEueXJg1ESPsCzcLiRXpIB43cOUdQme2vYGQQDP118SCsh2ZxOhx+vK9
vIF9MsqPgphMiq0j7t/hsUhmlgGJ5DYK9yFb+C5dpxjW2P0hM5XCbco+ORWhTTVpytWNoBYu4N5Y
tCvrOmJHR//NYwxk1CLcDQ70rtTNH6si0u8M5r83CrNR3YOq0nwrpj9MUAqTkZjEbh1r9dqqB7ER
7z2j6TcKcSDosAYPfMp61Jm+RzgBPjgC8Cpp3YkEoUDJ3KFZjgzuCr9f+/+TEPcE1n/1HFgZDTLF
ZG6+TvnZ9IXzVUTmn5LA6ZOSlLZgCcktNbmvtiAoYbKbI1KzzG91GtC0Ot9ye3hyanrYRuWsUuT4
GLmAlHMz7K4qJnzLMcZt7KQMlvo/Uk3hVtYtB9s5fbX0PAaUPY5HatR7SR/dzEHQJK5V7QxzaM4t
pQVqGU1vOg6bWbqlpiRmtm7xsrc9hw3ipGK7x7ugZzt7Rj0bOeHOUhPqhNb92WWGDJTQnpPaeTLr
weY0UbT73FpFb7DGEa1QNTPfQy5GETvX7T5MD94gk4slw+fwgk5JPrVQFlErYL/Aj0cMJ4L5StJ2
H/i7KdSXCs4c3qLyyP/6dJYuDgwyekcPzUuEyyJAA8BqM+wt8YaUrUOD7j1jBOqOVFYMAic7RMy0
glY9Uq944u4ohIv9MPFee6P3AGKfEzktg7gfIa62qmSK4ro7PL8vyB2ALkyfQuWYNpl193l0n+KQ
PJZ0ZsPcHoFZTp8rqJNFkffMQMSzHcOSs7vLfI2ry+PekTZFgHrgiMg7diN+alcoZhL2xCmu7e4m
AIJbkarxYGNrhZXsbm4zTU6bPJ4eLqApUlispbYfxvVJy4mWRuK8txoTwbDcjTEnRmV4dKJZLWm4
IlwlY+yE5o/0bGp9kJnzjlsVV1FAB+JQujoeNQcgT0u/ocy2GnkMENccIAD6ciCs61yN9aXLMVZ7
9rw3mTk6CeyhWCxArOId0c96YJfWr9Kot8oAGzUwY3C0+H1MERD9VvpyElQ1m1o2H5UAgtpOBhIz
cWp0oHswnxZ3AlfFJC3Miqu+NN/ZPEOb4hp6Cvd/TBgQ6z/PL/3Cg92Wv/QZMkBVGse5qq9Von3U
OACZZXP4KrB3D7Pwy8FgT6PMYSDrPXVANYMHg4Asnlj1pY8ZDBO4SRuzBIMD1poocYfk3Z7g7ap6
6iUn2bCr1mzT7DO1onajl2L0Z4GEno95LgWdw2yFAITbARJ8YDO7vgsdXEuljhz9hzY55X6xZUxm
T3FvurTAEiTLkCfzbVGSC4amn/iXZSfq/pvQrKehiJ+dkuzddWpp5w1H9ri0sRexqDra2dKlFhSx
UExAqzf4nWYA86/ahe7WpB+1IeoVy5iT+cx1lnMNBzWP+AZc3btJWdc2ERfLVkCcdBjTaU12YW5N
RyH4NrntHoQUd96CCItBykUL6aSk3DaqWuuxxuS5Q2y5DswKuFSa2AtOKIGTFbsib17JlKr9CZVY
uKpCsRuJIKqLR3vVQhh0k7ZzzfGug+kU9BT28E9YBMMaoWwzPHbWpOgOrfM+3f5hUyQBbtP8Qq2J
lKK3MWDoRywzjPQPM6oZyJn9Hzu2myDd3+brZc3lMtuIGmkdXcP9XDMGwWirggFlY4SnHFXVBrF1
XpBOa1eV49N9fkV56e3W8x3qJ7WdmzfCnEGkMqIgHnWHHoQQGX1mzL/qTZv6vnd4HeM5j+/ylPJn
Ftqp0s2nfGx/OmUHbmPGKDQU833mKI8FBeKLldj72cmWXYw7oTeM0h/bdg7mhCVsRdZmZHQxa88Y
Kk0DmTYTJrMkxmxAS/AwFyvw1Kimg2YpH0En9vW8tt761LnrEdnvMB6Xe4F2+FxlEwJo5t+WXmvH
QaZPOH6LY2XKq9VY1rmkCArXpT6DWayH1Q75bss7B3yC4bOB0oDOrxVFhd9oGDEsHVXPvFifcQuj
tK0fTAfHmbVqHrx5RlI/qp3pOILX2bugO1LHfsyPg2k+5E0lzxPcBxE14/6WWFNAw1FDTMMJ6ws2
j7/2arv3cn/kmJbGnJo8jw1btjGlbuh4tNP0OBiX5q1ain3Rg3p0UeqBieEIb6w6C9N2qeSc8NGz
KiwjreXfhC+1mWMIoZMJUOZhGse3kDjmjW3qeALn+HTTc1WOpY7NeFsX01eY5epInlV4sskga1UV
7XF9dv5gFvlWCVqtjXyD6mxtTaA0ylZfdaH9ykElYaubcONm7Aq59BAZcQFNpmAGHjoKSndXM3iM
slkgnku8femkyh9Ye404lOAsvB+uRN8L5pAOMwr0rSQRcU1ih9Nxymd1tuGtxyQ6otdjxxyniool
C1I6bVyZcncTVvHUbIw5YxK5ChqFrtkExsy7eejbQKzPV9dbyZ6IKKS6RcPUjycn1xilzu1vOxS0
66T5A/vEJcnLbRslcZCpiKPRL1sZ410UcOKe9pNSx6qAjdGNNB8xw/GukHh+m3hncdrvpKQshxuH
3NPgmefhns50fL/IBqEpmPPNlCYuuaU9DClh1tN0V5bGKho0s0dRa5+k5yZR5gSmXn94ChPTiG6N
+WJlnKJ3W/tjLkyYgSJhWkJxilo29nCrgXixBoYKDnYtCJo5OqOLoUBDrBoqfhWqrH68gue80wQH
CG8xpN942Vc5sb7PXpPuy1dQy1skXqE/SF1tGqeBqLAKKTIsyBODRN9ahUitQ6ymF9Oekzx/oPPx
Ma4zc7PUXm4Kq8QapQ9SJd4uIfQqh4CJjbLpBHmg6vQmGunSIkZdf7LeuS+tO+PVgNGbmdnvcZzA
I8/FNZk/ltZL93RRLraGVSFGRLDuogkYAp+Eq42G8hSmkfQYya5NwIXeeDU2D6PJmJTDXgcJoHod
O2CpkWIcAKnnDT3XWlubNkhD+2HUaEB3+hHjjV8MxYv2JUP06Uvn+KhnHH+OJYDPZNfVFloqTezk
EO8agpl60Xw08jirDK1qw5G8leGnHSa7ELktxdXOE7CIPNQqTmIwgbbdN2uyzkRKMLCdiTLtjDsY
xpsW5mpBNK038lu4lfrIFJkGYIHR+Mqo37TbSg1fxJ+hIjPyexvcvcwiCve0nbfV02TfWfaMVs+c
tG0nC0pEhz2vw75Z2+1dVIdMj3vjRauBYrvQDGElcSE1gn9kfI0wLEpVGXQGIBjqmfUWotoTTfPh
mjNDm167UqF+1AgIAdC8pZF7x5zg2hosdqN2qhPGz4upPqZsrv2xrg52wq+mpuqDxuBbMlkviyZe
xgyCVTdeNGaOm8zykLvUoKN54j9wTT4LrfwlFP8i09TZa3tyBCRkOw38kq3VT3kNjLRls8wWiVUB
BQt9rJ83mU6deHcFzwL6qeo3QfdIGRWCiJuYcP5RGMY7bFYuizAJkGG/u0lenIqVnEhLvyFmUIIq
+kuPoRLOwDmB55yvdOxEe9GkSLgKcAXRFF9WFYfBsRbI0hQUqLd8KZ4qW3jPBDXj5eQQiNyOKFJY
i1PrEq1cU3NLxix2qmx/6Eyc3ceZV5L82nAg2F65m9EtHHS76XgF1nzAnfxukm3OQfuhpb+0TYUL
1s4m0hXAOv1zBIoFvSbTvmQtLoa5dd4WSbi9PSSBWVA6xXE1biEqxqsC4yYYH1JO7nrUU3QCWbzp
NOJVynI75OURXQQxUNLp6S7WwLpn83TfSpb9BGv9pohSvgNnv2VG2NM5Tg2Grno2BstFF0pHb8Zr
is5nhiFv1gQ+hJ13HYu9XnyPg/dZuvBI8AtBhm9+TQOrRYeHc3BfNDXxeSlSltwj4ENGSH8ojEi8
0HPXx67MNDGd6SmvB9vOOsiQfEmD1yq3DOSkxdVdI+36lAVyiqsTWaWc9nvKEsdwXgYjekI3TAN1
GLGr16dbwdIgoAGeMeRnvE9tmSrE2c7jlJbVHdKU+mrrx8HSfxQjGJhW6fZJTslb2jcRaj9CQ4hq
32mVHp8rZnVEQtmvshnFAZ8ObYFkD6Q9PBfULoIRU9PU5kEV2RO6jObedvtjhYx0v5AKuweiTjyq
hmbIeonn6avVUGnD9J/PFHvqLLF8aVPhod9gBBNymu+nhd2krdh0I26EGdqsVFwz16mQGA3k6MnX
QkuiI2qU6KC9NZBRMJccF+WeULeDN1vr1NteCEgcla/5hAKA3WCy7yPJlg2i6J44eG42TdVtLi+N
5WIHlMAvtNp5uckf1RSDa8BymoQts9GJMaLOzbst9CgWyk07htdOomxrkO7dHl1ITxzx9VwCc1qD
AInksoBg/MmRJgaClF69cB915O5BkQ33sEsxfiHDctB5ARsf3lcVmjugpru955xX/liK+45cTiUG
feWm/tNH8dYN+bHgE6GZ1pVFUi+y3vVpGIgV89bvWK0BgU22BJ1L66KpOFqwaPlNWlVBVVbMxGYa
ocig7JpxL8IN0uNRP90UYDH2VUwFC9Z81/YT8q1OZup9eCNjUiRH2zp350OaUQGkDvEpuoH7r4Lq
HYSCfkc+hNdePFs0FgEKLDTo8i2KO6RkOV5CusMxitytt7ArL23P6BsA044rlA7jfDLAjQRluQQw
4XkHrWKhPuFLmpw3TPiyhw4Yjbdqjjh7wZXUta076X8SAxyOF3vOaXBORmd/kaDnnaw20jeoAqwg
drrp/vbfkDwbAQ+qwUB/SnYkEgCkJakR4SrqXJ0tootIShSEsWxGqmO/RlxHRm79ijszOxrZwZmu
psY7m3YFuQdxW5MsOQP4d1mtI+PNTMIz88r8ZAwabzIZeKtlxXjASojMfBzIJEccGack3oTsjwel
TY+kogDB9YrkodPz71ywy0y2guBM+WiHZv6zSa290r29lYtfMKqn6yJnjpLJY0xnZhct6VepO4xJ
TZepjUG4Vh++Y5JyGPdb0AGL93mMelrZOVWjcynjAF+bt9HsLr33Vj9Nswx4PpLmrSTmZetymILV
BdIL60f6c+ab806iApWKs10deQFOV5C3LjgASWfBbCyEhE2d7J3K/j0ygJdmzjtbQ+aUWMrLMSUY
omoex3VDQ4Vp1Upnw0uxTlkpKRoJedtGMv/pO7KgOgyI6CIeB84RG5lA1ymbPa3/r7BOLlpXrkHH
Oq23GGFg4THXSCKkwU4UvkVQnN/X5HKLcPV0eakaFOOT0357zOUDDfinoN9bd2gwGdAjSU8HCmRG
q4FIEzSHjgROZS4nPasWvhTHfWKtH4ykuatJgmdGOLTHps7ui7oB9WcCwpdZS3Q5AywjHD7A3pUv
U08r1ssgdKj2FVZ3dRwTFJpUrKt1D0SdtyZrWPopbKH60xi7d7J5lTdH857qZu2CT8OdqEUMVA9S
pAhfTY5nuLgkWaPxiyFUGLDxuZSBsziG/FOp8p7p+Cm0ddjBDmjkqHQvGKS7c10YH3mHJnKCeb8f
eRpBXVLLobpctmS7q32hMfwUZXZnZfMfk4FI0EOvPZn0lvYiK3+WJI4jApxoDjHl38XTbiBT4Iw4
+9hGVbi3ZUd1ZJr7KdV4+JaFhGWbAB4jGhjvavhNxzEBgB6t2gkDdapDo3Qux+daJ5bPlmyhFDZI
Kpn1uf/F2XnsyI11W/pVLu6caHoz6EkYkmEzbLoJkZbeez59f9RtNOrPEiSgJ0KWVFIEycNj9l7r
W8ZUXgwVpHaJvjK3Tr1MoVMnvpiuC6Y8QYntJuoeYrWXtsWUEqsQy+sMprIbch4i0Ny0SVuAduBL
HDusoN7++iVnFd8qEgRZJO7T//tRFhlgEn5ekfqwqttlVh//56/SP+SPfv2/ZVNNyvOvfyEUb5En
LxLECpwsIAk3KkTniudIPZ5/lmS30FYi7y76hQaw9nDLQrN6SHryVKXMVxxONukSIJSFAmWyzhZv
wFIppBGMRWG5kmXHQubDmfQfLNiFbxd9yisss5ZHjgGDJZPfs8b4is+jL0ibsCEupBi9h6Lud3Fg
TSeuIdyKBYauSENJG7YLJP/WgygXBUZefz36MtF7Id1j4lliBDBfmsY8loqqgbAtpr/P510lFvQJ
2bQHHylOrD2+q02mNbkdFcVLHMQNlYT+JUqlZTp43UHE4ev0JsxBwiLwyFvKwa9UuOEJz1DBJDgU
fWvT18+QyofxLk0Hxwq5Iym4lYWcat2hzOHmwdl0C3LmXZktUxpldmgpuyr0YnbW4OHSvLKFOL8P
MsKMiHiwCd0Xc/PAE0zbpyYH1hMX1xEO1VqSm5NewS7udaIPvbraUZOCzDdhi2mSTtsKM5orkGJ1
Q5geUm48oPxnzoTQwAzPvyktsknXkicrx/geGnaveQWPdwvFj0ppSRRYtBPT+U0H4IK9dggvoCOO
XW8Yi4DK4VoiXWtLF39TinSXcbrZaNw5+vT+Kkrx2vqijqQPDGKAEpqknN60DUOpj+3EDsqvm6Mi
yiAGJwtQ+kAeXE1bjeqD1t5R6UQcvEdCj+RiQwEQR6ZouT14ck6k8MnGrxEs5hOCigXewS0hI4Sf
12g/woBuc5nhehs1anlZh59Tt+TWjjMGO2qtRZlAJGnrgNZXEftrsBXyohV4/+Oi+JwCxbCLwLwU
RU9loqCLW460pqNZhtQFWrRTBw3wQ6VvR3IjsID333LUk0KAvcGid2dM+XekaI9aP34QS4OsKFT3
mqHt6L2tKAxRjIReM1eWnpDlAXhusxuDWDuqIymlTZVgpw4m9aqfTCFsz20Id0X2KViKUrSC7pSR
hePpcD96Y5NBiBKMFOYq3S1oYYrGq9IZB2DSvaMZCUUzDuRu1aTmDv8xLOFasLYdyJVNCZV522tc
BsM/3fgWOPpczGvOIJa811tvcoZYVg6RV5jkuHTaMffosEfBoS5V74geiqwaORJPhuRla5IuM3ei
24PCBe18g3P8IlGHXGmS1l2owLarXtCEi4JdpBPYwJl+OlwbldZ6JTThrVQJ2xWqUry1VjliyzTS
O5IdWIdGzgaYmGBcrM2wkTwOVCpv2FLPvOqx5xiDxTSuHkHpMMK1sHj0QQEuB7HNHpuSJlJBaNKj
ZOIYJ8QlfhSrIllSvowekd8nSxJBgsdfTlBJiv1Hb6S/1LBJvQ8ZIoIkssw7ExMF+bow7sir8iWe
1+qEWXuN0Vymwo08yqxQJP76zyiY5CP8bXE9hM9tQppQ0dNb9yyB1mIpnEif1zahXvdHz1e7Y9OE
PVjpQtm3AX3M+febsiekyUo7+lSGdqilZocrz5Va3XxsYvPe9Ogis+kdOmK4gj5KTQS70jo1/Zdo
ajDRBRXtY782VvoA+FHPosHOe6jJdQt23+x4EMKQk5qFRZ5+5WiHVYV5udPVdZnTG61EaTzI7Eso
jMTKOm7SN2Gc9jBA8lOkR8BCimPfK7mTlLFxmvjGQqTvMz/aWlGZXFKN6ZgOcErt1WI+6zJ0UXx/
L8ZuEPeyx0JER1AtUEqoeM5nkWMDOaWiAC6sqzDQ0QUY3UFTO7onvWduEe1gNanaS+NHu6bKJ6es
e7o1WnwCOuW2VR9th1nz5U1M8l1HP5kEtr2Xm/2ymbZeaeiYL0J2dmynWASa10zMJ5cmW71Ox+rT
9CIKbthY51nbJ30crE9bEd4AiqWoNHqj87mWLskSUqvG5M4kgrN+X1YsDXpQ0vXTnclHiIUQrEAg
IFPlCRRsGaT6AE7Au20lncioMqEkabp+iNhscmgCRaKM7U4C1LDIKAE/GHm0p/O1AyQK4M4zc7sw
QwyDSTW4DL85ZOxB6IYSESt+xy6keG4AYchGOI4qbLCllgSa2+o6Z/ohW2GokNa4IDg5RDQW1ehe
61J58scBzBBFMaZtokXyEo+FgnY0fJymbrr4lBFw06FtyRTRO9RBHywVPN0tmQVbJHEA4Yge84KE
qcSvlnFbwqIcqAlwkRPkQILljEmSqdQdTFGKjzW5UmPfqvuEYPY1sSfmVu0IYm7DIIVuMuKPEOZz
mfxAVxChqqI8CVHxNSbVPUDIzMjCY1fQLB80SZnNGSnGnI64emYtN/E1ipY5tVrMr3vRqykKRCPw
aat/QGgxGEzHFvysLWu/tx71IFvisXrKB/ojo2jhNWkz8CuD2u9ASyqObDwA4c1XdUDDpi3kdCsE
ncis3+4H5GUYlcAYRmZe7tmZHf3J6+yW8UZrPYYCEuQ3jnUSaiMCOwZr2DaDWlG77+CrqCC5x6a1
OZkkW80QqnU/osTL/RdBtJC9UzJ2xrY8jcOcx4bPx2UNfZZljkGBYs7FH7cyqqMl41ZW6ySys9JM
HKKByrXlzR5N3d+2ZsriWVTnWuEE3LEhgKneU0PNCOGZhoFerCfu2dkApjK6vWE0NsDvCrKf/vDr
4MidXFSpLjhBOblGAsow0VAQdJqDJlU/C3qF07nVknXL9djwqA+agRw3yTp9HYuco0tRRhku+Mcp
lYt9PXG8EJQRRIWuUtYhb4DdDiXXPkU33kXRo+J7yTae4OyKsr6z9AZ8hNa4ahSdtHykSpL4BAGX
arvB78tZqPETaefnrbSbOvqDMBQphM6/9+uXbv7JmyxkaVo1UqxOa22V6oDJKr0mwcAg/YOcM2GJ
x8pWvTLdKMMo7sL5D379JGe0+TNrZgwPDSjdg4mH59w1jiYvJ2hIjNNtOC1QiZrn7rlH7n7zV+Um
XEmn7Nl87T6sPfmpaoDX2BYo/ALTWqmPHBfUc8lAUNf9Gaub96ZghOvPdelYaAmFxVxWgRWo2oG1
kF78zi6cyBXdxMnW+ge/8ZBfdf4qMnqJ80a+SB9lfF7H6cWIgBEtEdlpJ1JzCB6u7sY+tKeDINqC
+1hhoMMJygb/gWgm60aLUHw3NvIxUpbKNX7XDVvNVxPIA2dYlfEq+yxuMYW28mAUD7Cg9bP/SEp1
Xb53xYEJYUaFsI7Qysx2Ur2GzaLIqxanK87JA8roFCpkRsFuZZlOWHBiSOwI+pGDFEa+lO85SAo3
TQ6mcROEDy4dcZ6t3ONmibSHGlP/WW4QljS0It9grA5HFZlWtSy2hVPGt/TKrluFVQAKA7kic8cZ
D0m7yR6jR+EVKQGlJGwP69xptbXyqL4n8k4WFwq49+CrOSh3awuhOnHbFO2x69NMXHQ7AHIpDPhF
9Nq9pd1COQcr88TFjUv1Y3D6J7Ko4R7c2kfJJpYCqe2BSIUCKNeVVQ0JkcOJU1ojF+mOqrGAfp2g
wlhkd1KZUJMItwiYDW7Obt01K685Tg91v4IZk9HPoeFDuXIBb7+PlqALr72L/SW3afYI0Zru1g5s
Gs9m3Gb79FF60G5Zv1T1cyu7CQrfg7oFQNe1QO9s6yqejZs8rmQGjrAhSYXt5XO7xRswURuOlsI+
3ZkHCsccJG/RJhnmEeBz4hhd/4mGXWdnX9WhfBHOAxFotuKkm2mt7u4IJ9fktXExT7BfEdRQTf6o
2fK+kSRyFI/S50C5fwG6GpvDA5D45hU7xBMTcKps8mIthU6vOigxGhbVo7UJEF/XS2MzpgtR2UR3
U1y2nGSHrUGRmVd11d5KOztyDkdLMAJL3gaPRJpZ+oonUtNiqVb1Xl5EW/863AUnOmpOuDHuVXbS
wg0xz56/epLO8snbsDeNAUQ+NdA2vqpdumQarCmWUFu1fWhQKEFfILg8VzsPxeZTaxMWf5k57ejY
Fo0bzNlxi+A4vCXb6mCcCudtCJb1XnGKNarccoXn+Sl+xRByNc5oXPLnObAYJvNajW1CQwOSJL6j
bwg2iCfqcoEI8Sgqp8aVdhR9+lemMuWdPt8sqEcB7lD9TpDlHRVuDEpNN7ta71q8xN95F5a0TCAX
3Zqd2SN3cKX3+lWcOW9Lay0cyo3YLlGBWsthaT6XG/MqQYz6AMq3qpz2Ib3Ojh6kuGSFufE16V3h
Rq0oaniklIPEG6CXj/o5egOXU64NRztPxqJ6KkDBXjknTt/AFpvETffiVTlb5yDaUAbzNhMF5CN3
iMM6GGtzUb8L6qpx2G5ka9pE+jbY5g/6c28br96+2vlO5hbftR14y+gdc/bYLixC1eme8I8vCnXR
igsvd+nT7VrjkpzB5IV2JyySO3X7Z1FZYvlUV9rs6l7VLm5rxMhI6/pvXzyAmIlalsSF8YmOcyQ7
xTz2SGvwoTMD3fAslKw1DBpYlSN0E6R5JJGBVCeZa8OdXxSPwZtg4DVa1h+cWId1MxLSuaAZmywI
h3OlExEraEeIkNq1+7DiYTOYyEmYl6ZZ+7AwH4ozRnMzhyREb2cn9A4UVwTQyOv0db317kRfqlCZ
qwuCyGE6CVeZvuMluqPnFigFL5LUwUAqHUYX453q0jNtlsy6H/7RPBQgD1fiutkL1+Fk7acHgSYq
O4aDtfe1g/fVwxvck3FIBZiO6I0VEW5F9qzdjJPx4l9ZEl6MjfIp7GuX9y/iUE/BIMWPtgzc6rHa
IgYKUYouxQdrjZlhGbzo3/4OmbhP83Uhv0gU+vsFHQlYigxgyIOL0KGRa21rH50CaUC8zCvLWpvX
ityfb9FfC9voFQCRd5E20kPZvkX79AnOGFU7gufmIPUlpzZkMnBxer7OQ8JUNnpuyXwo9o66qcuV
v0lHO/q2GlI0FuZK61kyVeKAljR6BWvlayveLDKEodm8pJu6cGkpoakwGOcb4UALFpX1uFIQy9AA
cadzkDmivMjWPiT3ZbA2kGaflXEh282jdZBEp9hhgtSMRekMe92xeE2kB+E5XjcuW3f5FH75hyhf
mZ9it9GZU08AL9AutCsjddAJswlSPzK32dHjTLnE8g7fbuyXcrYcdnMA6jo/Zi/WM3t0aV8KYLiB
O66EN+r8yHG9T+0YQ4Q9xcR7ehN6lkXzbono9BAYHyqPaWEFz+/qd2d92E67ZFU79dLHAOSUB8L1
3rMn+TY+pzSN3in9BFtzB6VFXdcvwWMxrusPXjnoXc1OeRcu3F1bIhhnxQ0z+gduxFQugb2Etzhw
Lesc9YtW2si00UgrFXhKvNML5UkMt7q5HjZavAeH7krOhEjjuXEblLvmAkaq/unBahtWAALFHYnB
xqH7boDwUfuSqQU52WONYHDZ3YWXiTvdrQm9JigJRCP9pnU2XqBWZjviZjn7L8p94KrvqnVugWai
bBmXAIU+vI0iLC1SAC6R5gokNNwJh8S/2MD0wbPFzdthUBzXJKr4hds/aO1eDxzcGIB3v8mXJXxK
A/h2oCevnUG2K8J1ZL8RLrXH6twjk3+HWo+VH6fHCZg2khqUtQbKZACNa15MAH+O6abg88iegMBw
SouNlK0CcUnDCvlDu0saENqLMdvKF/5/g6Qk3AbdmoyIbkcy+aytjEGXL+gj6YGtZDaUeM7soX5m
pxDld109NM2qNm8cJIX2wIat+KoujQVF0/XYhr5G6UY6M0Ehf5LDO0XB7FI/hA8ZnsptX679a/sU
lw5kRt4Y2jULonI2pA7YxQfQ3oBF/1F7GBR8KjanYpQBuuvnwCC2FOfYzqFCCo/+m/kqH5gkkq/o
3L0a1O5c4k1e8325CbbtrnlRL0XijHSE0ZReIQMSUUdIyzKYSNRdFevScK3XJnVMFEXpLieVIHsg
/wQLYACg5MGfrvln8TrjbHBvonkw2Zp/ESGC3SP7xtuVql94y8ZnvIvYsBIdGBLaeSyMS/aMBDI/
VDBVtpRJb5kTtrv6SrfTexKACR6m73yvX/PnyFx6rnnz2X5ts0c8qEulWQ548w6Ftip4WFhH9GXJ
y8pTYrCdS2lZoUBZJnf2cU325pOES2n0MFDXe+J7Yg7FPMDytYV0gkHHvNBx84onrTsLp/SKU2YA
rchrxqkDqeg7Ys/pi4WtxBixg6ZKjdLbiU/oVq41p44toAiNXvvRdMmI4vYR2K2dtQM6+uhxtD32
qO8MfAFKy5Z9K4Yf8oCX2WtYrqqvdg8RmVeG5QlVHYL8R4DdZF257FtW6Rl4c7XS7Hyb2CB9Dua+
wAtmsgtegot8YOfgv/LOJLsu3xZYYFSHiKziqk8ksduz3zZGwb4GVEJ0KGo6SdtqRwMA9Y66OnUK
FawmUn4bIAgdz+JK+9d/lZiw2FFFK4wl2S42neTRk8jD/XwRXovhVczPHXF6z1SdfXiGNjuo0EGi
gJCa7RmJ4INKENGlLQhrYVvfwBVj7yMurE8eBqtqzDaeA80GKNQhvQ13M1x0r0QcV1sAYVTZP0dt
od0wtNCdlAicOVW0/OzyibBdANcXUoM4tYf1LmDjJ5NhZJvkSd95QXOU4zZIubPvILI1mT+3RNzu
87fOXPi75OYfC45QFnulFsHOF4WAi/pOf4aDKBtWc41NxtqjWIYAiFh8G56yC19bOomv4KpuFDP4
WNxRnBFe8PpAA2UvLu7yFQ9X2CWv1O44KCRftbdDQDJ32W/+J7Mx+UEoqpqj+YRh9z36rtyIlt6m
WKsf3t7ErOlx5mOPvMgP1gUvI3W9Yt9v03oJFnEdfKYRPSzOQy6phrxH1TZas0YxXlryB+b1un2m
9NGUS9KfOTSs/Af1IryktvghjjY4Q9DAwilmPkT4yS1v3gjdUD8q4PpYwlfNtIR81G+CbgWi+cPb
1U9+tYsQ827kvbAytik2t2BVwv0wN8DFXyyyTwbeUG72NxJ6Aez5Fh+IgVZi5Q225ljn6tzcEXM+
mTBC8D8i/ORdRRFqj/sAkvI6+mb2k5KVDsDnfaTA5y++umLJFoFtE/psVvnmqT0Hyj751J4ZnZfw
zXOIh/dWQ7iydsZRwl/4SW8B0YU1PULEzteGghR+ob4Ke9EtMcqvLVgoK2Z/fUfrZBUQTYDQZx1t
6m2ABf4kXefJZhaJcYYzNtKpmA+xJh0Gh3qefxzv0vNzKdGWX1H2oWmL55yFsXxN0LIvB1s9MnB4
SMFZ3gVf2F/NCwjQ8Du6dR8sAsJVsrOX7DamDrmW+tlzho1xZY7ipTA+6brtlf24BRVkvJAyB2Rm
IlBnObw0/qqFDkLmqMIubRls2BF7XyjHOa6jvY2+VI4Y7IxUCL2L4IC9Srwwy/uLAbvFIcIDc8uP
+RtydIsouiXCAELtvIt/DXifFt5T8sUY7p7ZQo+QqJbiOXxgOpKZcrCcLWh31U/1k/ZSPzE9Bhdi
KBfhqbT7J86u6iHbS7ax28RncW08V7xtJYLS3GbyZLLUXthb37vX3qUb81TcEaiR2oqOdNuxlbbH
Zw7s8C7rfYFOslzVtkjLj2bfo7VlNL1X55IoXn8JD5Ipo7+Zz+Ows1bd0fvoh6eotoXU0UQnJ12G
VX/ZuMaRtHaOfrPDh0Ncj41xIb7ML9AAwWtXfBOIILuTaqfsAFryPFzf4X/MHW03HosHZkE0h9Z2
5MtWTnXRtoPDHRD3yrqmIXjHYxwsiCamJEHmX05diIWS5tZx3j7jJXzP2JYF62EtfhI9ENdrJvAn
gYl8Fi4sCtc4FG/1M3YKmYOndBbuobb0tabjVWpVx0AE3VsJ8HhaM9tfP4Gm7XCgFtaqJvZmZVS8
0oj3MTS9znHYOX1NUqDpuknQttdQw+Nd+Ov3Y0RYadyUDBUr3tVSR0BXxTqO58kDVYlhSpmSZyFR
attoNK5brwWZaNiMH30TLq9K7ayMcJeE7L1QKaMQ7dtTLEalkxD6uAqKDqvzyMvQz79EyG6WLZ0N
PN6Tggyu3qvSwHZpyP/vL4NZHVq10J1YD5LtQB6w2qhsKJMqKbfWl/WV11a3t4CkA6fPc4qw6BPW
aSFwUvn1iz6RlS74Ds0FipgIjEl2rEK2D4H5hMiycoOCjTm6RyyIFJ5VvKcoOSjRjkQjatFNiE8+
FYu+8E1EAxLW5+rYq/KnHIMXz6KZe22ePa53G0JwQ8vUrvKSMxf5Tu3Swt1d+uOXUngHCPMyW1i/
xTz2HOlyzasi4j/mQbSq7KJXTsl8m1geh7NRE2MwYbWgMkPjzCse1fppVFGvzj+H5gCjMKw/hSi6
WaDUq6G+NMIUM0eqy3xI3nq9oIQ6Po2FoDiNCv20021pNE7x6LuFIB8VDp6w/S+ZpF4NcucWhkxK
AMGhRMkohBR5Z4/mzrpvzMeinTQ79lEDecN07yf5gcfBBoasV+pExacpgFMyunYF5fnDlAnXtLwA
R19AHmS1r7Oh3rS4rJhnkmRD5BuT1uD24hgcKwHTCWaM0fHK1ulEP1zOUDCYGcbBTKxh12VsMkmF
thXoYLSBJtWxLPmD3GmFbD/DW4SIM6DBe/hHn6ZW+1b7SkEkwlsXt4mtJWwX5iQvDOzHqAw4DUvm
8r//63/9wOj8F4j6Ux5mTf2//1sCAVT8D9Bm8/m//1tTTRPxkqHploo7kw/9AXTRh0TOOsGs3F6F
M5BbYAo61guZGKo6JdYlLZ1KjbaFAleSMOr7nz/+33yX+dMtSRFNnQ6R+gPaYwza0Gi5UcH96r+9
QV2JtU/pIKKKIcwCJcKBqHaJeKX//LkS2KF/XbYkK4ZlajS3VHn+Yv8g54g1UFd5kCo6LeR8VDjF
Kt0Jjf406njhJxE1fVodsOEddAs9J+1kTra5slGtfvuXrzJf488nIMkEbJB0Z/GNfjwBKdbEEXlo
5XoiWISoFMBCCF8BHGxXeAgg/9GfnIEwDN+B7ll3J8BiIhzPzjt//MtwMH7zXWT4W4piqpps/fwu
WuhJspCH9MpBAzM9sMDPWIFkLN4CvGieYKp/eRLK7wagjMXDwGIi6qr+40nEdOymohCIWM8o9xl9
ejcUDZ0kO612grU5335Dal6LgsTzNHNqnKjlwNYeOQAuk2SrEEOAxDgiVpADDJh97pLGX/JiG9st
jquqejTRgBQjytQm5fEWxJ4graSsm5GWVK5Dszn/+aH+7pnKimJgkTVn6tWPcT36KkkHsV+7ZspC
SB4blJyy/8vL82uQ/hw5isy7o4nwtwxD/s9BPOB0HhtLrtyu0m6wac5daux6g+J3wxtTUII1+uw8
FR04BosfenMzRNoB/wecwz456wEjKqmLU08KhUkYMD5oU/2ymplZUrwmZXWYRgAahV46Yu2dxDb4
zqu0sv98s+R/0bOYgxRZ12TRMiUQn/MQ+cfLaGkq4HBZ4ThgsTX1jRxaAYjDllbLmPJMpypMXWDB
mwHakziXlU07q5JHX4LpGsQQRvThi9D3LzOuAAbCXFB8aAVT75+8FF7vn7/ub+cORaVxx+JlyPqv
P//H11VqS8+NkK/LyFq2ElQbDFfLacZOSWl3j2mpz57+10HbRQq1Sx8BHDWZRWKKzd++y+/eHoWJ
W1RR1CMM/TEEfIQlkmCOlRtrdE+MMh5XM21kDKgJlXLp+BrvU9PRYvdpY/RB+vnnm/Hb11exNFkV
4bzpDMQfzw6/yf+MwQFB0aqSZIrMXYhIdLybYDYXspIv6vnNw5cVAwSZH04nXyOTutKMkxmwyWFj
H74IgOJJI/ZfNpH01RgxBVf/UCQF7J6EUzZhruSd37rAe4cTscNGScE06rYzZamZMVR/vrDfLoyK
ZeoGq7Gsmv+al9CgMoDEyq3zndZSYtcVXIGo1uwB1AzpL/FmkqxNQuE8gvzy50//3brICJuJZyLA
PeXHmqAOntqqKWvCOHN6BEoT/cw+7/rIkXzjHmkZBZK++cs1/27WUkWISSp8H0h2P3ByMXHh3Zj0
lTsNPEsEN6+6mb/++cr+9hk/rgx8soxPlAGLyO8w6ZWjmulfJt/fjkleBonHx6gkEuDHmLQiWC1y
w0tRSrbS0wIYmUWsgQGm5dmZPG0KX2q41sr2gF/mjKmJZjz64STZJ165C6vu0In4Q01ZIhMvoUtl
UDEIxuA1LHy7mZmkRMKNsMDGOxwSKqMzMMo3LkXovc/AMdNDpfHnGyfNr/J/zvaKKGqmAp5TtJDs
/1hTVK1oFQFYkOsjTl80LOMLlVByGREURHJeM6NO7ri7aTmAu/GFkq5Jwda3gCL/569i/e6bQHJl
s6rJkvFz0il1QzTHQindMvsWfJrtgUz92mgk+rgjYZeNt1MAVgTK7s+f++/dCapJE2GdocPWN3/d
oX9MvJYvNVMVJyWhLsHKkHkna272Mi86/GhMunP+5J8/cR7xP+4512dqBsZ5TVF/7o6tOgwnogpw
h6kQeiOU2Wxln4sqevz/+BxVFiUeMLO5Ol/5P66M3APMZZWRuya1m8kjdwkSN5jqv+w1TeV31/OP
z/mx2RKURCd7k88BSdEIlrpC880pX18IA7IAKVfpK16SMN8QeDcwbxcvarQxyujG5VNr6NrOFqxZ
c6WkawU9lqQEoh2xE1pMpEYTvkmsg0oJitDN0C1VADetT82I/Efs94VIloKMvAVSOIpe6D6tZSKq
8PyrD2tZlj2O+ZGy0crat6fOztMgJS6cDh0xWPnS8lUE8HmzDvLpA5+5sOk5UOKZ7JFH0ssv2o/O
FJEXxAGZzmWGa2eI33pjxfGUVtvMQrYS80UyUEqAfSwwN/XNKt8gQ5Ju+Bi3ph+89KkuIlyFrqMN
6hnq9rcIE28Ve3SwDc2khjlJhl1p2jPBn9F04tBcOh4V1tyiAd7p2G2iGPGAOQSP4TTd/PDhzyNF
+s3CxIbS0JgMRJRh2s/dUpJMgsIxLSfPGCCAHPTXLsnOSi9fzcp6pxrRLcQxPmPnebLS6FRbgQqk
qcfqv89DbTtm6hXz+rMmlWspKO6TkLxKOlmZstKQ8Z7IzjQGFHZKHY6//1h1OvGKgdcuMSU6A8FB
VY2/2ojP2NroUqnBY97ROhUAgirWe9L3V43Uq6lprzJk6LoD+B1lNERS61iVwVrFRtio/IUoIY5j
aFdBj5czOqeyusdLcpab7oplzq8+ozHbKIr0OfqS4wmgvVUKHUolv7WZ5BQDrceQ2+6R5quGYUKp
aQ1JGnEFnoXl/D1ltY9XtdFeA136/PX3On1f5/UZ9e2q7iBUyMj5msTaQiV3NdqCbSW+1VHnegNz
mqQ+K3K2wWexTcLsMAXyydfUBz+GDRFUd2HKD7hdYO4EwT3o45eKBNl9E8Dk8Xzh0mT1QW2NTzLM
qeab1VOOHfEUd0TdZPCNpza/cAZlTM1g+7+MkN8sFLIFLZXik4Yq0/gxmXgp1FK5GlFHgyHL/Wrc
NpBLl7pFHTKtNBuK9meIgB1JRoWcReSxx/VAE9RTevcv32Vezn9MoIpsqOAmLFge1s8jClWWruuL
NHfBgSBPJ2ZaCGejGmGI6OVaXerI6yb9Sij6t8FoPqRcvNYVypogMNV13hV0E03B3/TN8JdFTPr3
qUPhhCbquiyZUDF/zu2VP3ZC0OokGmMZoN5VmEhlabwgLvd33lC9eOkEndCQE7c24GwFQr9pyVn5
y6I2w5F/3iL4tqxnpkkOIDuW/5z7mzEmQmNswcuad4gAqYP/LxXWv7ghmDoWQzSMuyxBnKiQ+DvT
NJrZc652FrLiBB66qH9o6S7BTkBZfjjB+5sOuScgf8JYIqvxUrZQznpVs5p04aR0CdcSNjLEOdha
KlErXqsvsGwkf1k8fzdTcT4i/1XUqG3I8o99WB03RRLjqYLQ2h4b2aL1Xr3BoFp0SXUr++yWtCPS
H2UCFpO//Xnk/XsHrc6rqWSAhDYsTfuxz4y7AneTFGFHMWk34VdaDeN4o1pnh3q57+X0MgmIh/78
ob8ZU+zawV0bBhsjRdR/XHFR53nrd23i5jGST7SERVy/TXoL9CN60Dx00hkeueEtjYwzKurPP3/8
ry3gf75tqqhw2bKkSrqu/dyY+WFSZGpSknqnNSq9xY7RoctI78j0ndSHKNHPHeYA2tsaPWkBtEVP
daLs1MUgmk9Vq9za+Y8Jen8Ya7z8xWBSMcnfxvGitAcwftsox6JvVH97Wv+eJvjiHDrYtGsaX3+e
0v6x/yk16tZ6m/LFMd0HCm7gyfyMMOGDoPzL6eB3A0Oh6Kdzm9gJaT8+KkAq7JmNFbtxDNfAwOHh
G06qtQcDnTeWMU6UjfX05wfz7w0zlwcxXQFyPk82P7ddagFYUzAJSWG+i63iLR+lG0iGlVhI91+3
PPbStSobfxmP/96+qiJHckWcN+t88I+XQKspYjSeEbtC227HpCPILn4IdXH/58uTfndPNZFyl0J+
C7f1xxTGtmsIQ/5t18+0s95xhieQey64sVTmL6Wg7GNVtiNRs03YAmrNLFspOK3acRMiCgRSRayF
QmiV4P1tZP1mEuIeSCL7d1MWdU6E/zm0BkEeCPPD9lvhA5rC4KpoA3OAt2/CZtd2LxKBhAs9ghEl
/W2oafNK+/N9nKc+QwMSxkrz47NZQAigCZrYtTTgEipGPyogsBZEI2dez/tNA9NtgUETXAMkkowM
Zq4AVXFKvuIc8dZ33kRIVHj4Bbw1JYyAJi+1IuE9HtIYYg0rARHzvPYUzCS5WuGMQxRStJnt1dkl
UTGRDzNB5hd0rJnzN33cJPjEktnRdvvFMhBKc631wIt+/e8A8SzYSUCfMJFTagUH1/evTa1tf6Wy
TLk4m+LJmTb/D2nntdw4sq3pV5noe+yBB/LE7HNBL0qiHCVV6QahkoEHEkj4p58P7D6nq1Wa0kxM
RIeiS4YkgMyVy/zGqpZoHyPJEf+grwfybUDcTyu7HUJcYmka1TMCzxs5lwFfLLh5k/5yY30xt2YM
X9gfF9yUoOEa2QS6sdeeggS8XOSs3XGf16DRKgRRAqfdlwVKJJCmXmHnrC2prn//IT7dXFgOML4Q
Jvr/HwJJblckD2GZ7eB0AqnisvXUOPpe80XR9km/kRUsXOpegrpLr++fKxi2m1XIqsh2vcXQCWyi
3yLZQZxWVbcnhTqieQAeHLmMxnJwazMv6qC76P3pqw/ya6Yyd+gNxkQ+zU/u/j8/yJTo0IiRZt0Z
Ct2Lli+rod6q8DnNx2/OTOU8+dtUzmEmwuf+j//3G85dsDnQbV/XP3bk2AZul0ZEszENXuf7XYMv
y+vgi2Bt/lok0wQjMjJnoH1vfty1g0oLYyqJGG7KiEGg87/IZAY6y7tJR6xLXGJWYjW7uHPFom9Y
5QiSY3k6bkysjMilQZqjyDkJUt55fBfb4jFHM8cMMBsYgAcqA4DT12H4s2iDDYVtMHb4pC3ju7WP
hF+Xguxs9xq+3pqUz9zKJZbzF6P+ZdT/9D6ZFlp3yF74v0xuMm6S59L92o3DlWa0SCKn8rmlbYok
pA+yJot/tNkPG+GXXkOuqicjdat9XACA+f3C8OYd8DEc8KAY8tqGhTnJh3NOtCYCT2GV7iAZw9JB
6N9H+AEFSsyr0hjsFySpslHXEdkEKcGN8NVW9797vn3MwdaUb0MIdSXOu50iXUo4IJGaxqNx4ksn
cCzqB+fSEcHl2JhHf6CZIVkMuiWf7SZ9EFZzl8vyWQz6hUSoHi8wuEz199p31lWI8xQ0ymda1bQg
xXEyqlsLtSbMr2bh4be4ZNge+bm1Lk33Ao7xbWchASO9+jxqLeQtMPzBODLwPARP3ccipsxl2esg
TgcdWUvzImI5LPAwRWvn6fT/nptjUstdlhUdlaj8kehfnar2p8/eo8NK/IPb9zG1rwM1txRyTraq
3heILflpt+8Zcq7mDVH3PfigaNw5Bi7gA05h3OlEGMekLp6TsH5pI3U26fZRi8kym56AXdXVHVoc
15Nd96SlYpnW0UvywxBIjrQRoAR3vIbhtSvRIktnnSkvc0FGa+5rx+LypaOWnQXucY7FlsePdBTw
kZeSsHU6mARleNso5lme9sUx8FmCYeg2ZSQEbzGXcf+MipnXDkmMgMhOa4yFMRS34RDscf0zwuq+
rMdnXYLVCbIbUY5f1DjmJ0eQQTCck2aGtdbHfN802NU29O3dFBivyLV9Q+z/wTOidSWKu0Q+tYa1
s3bjmzsTyxyAO9E3vfQuysB69rvmrqgQ1PMlUz85d6q2agBAYQbFhn4PlCrR3EV1dvb7vfpZdKWn
Zbjk++Rjv5TdHWqrQx2W5a5PQLR5xVnV0t/J+7s6Lc4mme713ttYEQwtUJpjwYcDR7Lo9fYua0BH
eBHUmegKU8+XZLC/5b7+OqEFl/j3Rj4+p0r/oqb69PEaBmNJZjHUdB9PX1sTSVz7qtxBpztUbl8D
GnoIG3mu6/FNSLJVZMN6TMLt6Dtf+gp9kljz3nPn2TQcQaz+59oi5PWNsivWFuYpS/zgWWD2Bbtm
65QrR0vuYNbvo0l/lZn+Sp96g2LbtuiDg2O2d1DzF2njA2NGfNrSi8vfP8nPil0+HOWMRQ5G5fYh
6ub4ryE4z5OcmvIbcmObcXK+JQ7hMoy8BfXphV7QWwod5+CGYm8P4cMXn+CTuoonowvLdymw/I9p
oPTsuMkLukvV2N3Nz6d3xS5UiJg332zR3WFu/VDm7sWQ+gesewU4jzKxvuFU+Np44Q1GlN8KRPY1
LGvhFH+xOz85jg0LVI2wbM6kX6bzHfqWeEBWBUjolrq6fHOc6pgpFlAcVjd+W3w1DP5ssVjYbJmO
YZqUex8WCysjKE01FTu6A5sag7gaPZMFyqsr6UZ3STTyzeGL7Tw/4w8nL/N63bEsJtC2KeYI9VPh
Lqd+qPWA5hWM5ccJHOMAN9xrLsOy+Krx7X32tH9+rw/rTWhJmtj23CgT6GOpOIBgaqDURYVjxM/V
UCLA5gNrtK1tpFeHSZYeJBz/3B8Fm9ZdQVk/zoq+ue1tQuZ5tRzP9NJ+RKg+Z5KPOwlyS9m0lbNt
bu/pZ0qTRyixERL6VkOzFhWJc+9ctvXxpHwMRDNn/Ig2n3yzC2OH/fIucTpkV5LpTEXGWVV466Ls
rsb4NTS9tVAFSDpv78PBpuVi4h7YlONWr8S5rLuDyBF90cZtPSn8n6tjioBPq0E1hQCadZd5N55Z
LSy1qn1PkubYKT5lWByGAgWTPJjunIxJiSmwNCohaS9jDwmbDG9f+cM/i2bj2dIWaL4E+jesbL6n
ysXEsF1oozUuEdIWw6rTMcmxUKTZVPDRTgqXgkvZ2KAkYePZexdMkJeE1SYfQErr+bMEmkVnUeGD
1ZxP4ZihhVpwjrgVTj4lKxB5ga1tYe/pizDes4NhgjJq2SZhD3Cz6dGmQyiqHxMMItr0ts1JEi1h
IwyS6RkvMavuA0tEK8E5RIMXbVEWAjJOB3uBCcM3fDYHbBysbYEtkK/JG2T04Oiw6ie/uEHqfGVJ
8jFPH85UwVHooBqXwhfu8A4S6ZuAHuTF6ugH/uyM+dbF5U1YFzeaasBSBGCebCjt5YvyjUczg7dY
pOVDMpyhZbjwXORuGRw8eogjBRKSNyLFItpFDq+VBpc6plYtwgFW5Gwa7WxeEoNb3YjRO/fdERIp
H3KOA4ikb8G3bq0U3cMguujj9lvphcOqaMft78Plp/vH8DyD4GABW/lQsLqVqprRJSCZKljVLhEZ
X8xR4ngBSsge3XU7iXMu8Ys4+FmSQv+D6hUwBVilD2/rRCMaKiGmyw3jH0MXhyLN6ecXX0SiT48j
hwzTYmLLGFF8eB8bcBDi9aLY9aPYtX0LJwol+By2Lt2UEjjdQsbRjajNyxhbnMr4OlP4LOJzqHou
95gu7MfCUci8ymXvMFGAw5FVIE5b8O+95l7w7QNAAYo+fxGE0y3Bfx1hrb1CEvFCrxFI9mk+4kt7
0TT1dWpiqeW750FuMsFyEEsOMKLpUc5c5EbBFlTBLsyK1zJsbtso3KMrfi7GDjEF3KY6p4ahUNDN
DzEKCSEQ5327Gkv3aLXIwKWEy3acZ4SZtjRr1EqjcWY66eOzVUw77JoBfXtLA8PkPNIB8r+aKgWY
00HAx9cLk/L4tpI3tV+CYbchDejN9Dw/zRJlMPhfQ7ryE/eBUirN8WiWI/JZyU2N3hLKvWQiTwGm
sH9O7CLihoWO3soIYxo1XXLpk6TiVZAgp0AXSuVeszKTDrfyGhlHAwnhDHtjLD9wIQCg3mTyDSIV
wqQ62txDhyw/wIg+tLE0aOyjHHAwHcH8e7IJkXcQMLQNdCiYPXqdu1c6JMqsDhftAMe2Sx6mVKK+
kc8gcTifccAbzLKCv9+Dn52XrkWJLsC7sVTnPfrTeRnrysmLtCtQP2TGZN7nbnY+9vo2NbCr+f96
q48lWifRGy6RfNxFHkqKBfrCBT12ZBKXfaN9cVmfZskudRW4FOBolHP/vC69MmVZ2TXXle5UhJte
WKyjodzMeXtijN8NHNMnmOzIDX9xmZ9lPXRpaEmRalGHfch63BpYQZERXgbGviig5zmUl6Y5eJE4
NyTPl3///sZ+/o4OnfzZ2PSXbgPi1KBb0DHc1UkNAaw+oirzbATjY5nVbw1nCKpO69+/5Sl0fMyz
ZnwsvU7Qyt5H8M+kJKr+OCjskiGLljYmhx0YR8iWAqNRvV5MjXun0GbCC67P7nz/iBE2gJiRHKHu
51FfCce8udE4qBRkV3imeUNGGk9bMQJtcLQS1QmcR7zcOU8BvdHoCiDFTWeu9NzlhEVzGMhm6fns
tx5WGl4D9LbPO3R0V+yV8zhGX4rhrcKV+K7OIMY1aMLlwtqVuXk/iOq60IpxEdCJBdC8ipoINWGh
pSsT/wR6sz2s45l9XilEkwAAYhJWLqk+iyU6/t8TH9UJB3G839/VT1cta9ZiFMRoGgzqP1dtPwR4
pUUi3/WVfMtGDI7ppATTGfJ1B9NeN+0qge84fdXI/GwBoQdEI5OGrv1LZaA6bYyk6eY7FKrfkonH
Jyb1PGbNcz5jMIZa3qD7c/z9xX52+jN5AvGuz19O2fVPkUcXdQogGeXDlCOkRK5mKcBpzUd/XTr7
xDeusrI6zvnJ79/3s4j30/t+rJ+Tyc660tFziM3D1seqHp0hdehN47Euuz+9nV+G/wjfyus/98PP
bAbxSYcaF2IXkBhlKVHhQ6u86X0MPTBl2llFcjsMXb+Kga2HdGPNOmuwcZHvDmZuTJ+m7ahHcNl9
NDPoGxo86CBQ3sJROyt8zUrUj1x3uEpC6watyiEPEDi1MkB+mvEaunCxlI1YXuB8T8BIrk0TWN6A
7Z5CYzBKEM5xpvumRdJkSu+IjWj3ojy1iYozclpo0bBNFGxtnNseT+QS1090bJ+g3YlDWsJGqjTq
DQP56wWVFw3jklxfK47YbCgoIfSdA2Mbdg4ed43CTQ9jSKBU68Lpv3eT3WMCR9ljNM4WuNchcEOU
nHvEL/E04Qhu0JhIl6GJhnBqDTd2Fu3nvLmqrUefjHhQrA0sFdZhNDza4YQNVnNMyvaA3YNce6l2
PqTOukd+Ntaid22qx7UTNXs8ZpuDU0e4RUF+xaH3iyPms00jZgNqBg/s1o+gziyTCtylpK8uqa5K
67FDjqLR7UdHOucMfB8bLMq+iPTmZ4tXgMmADeExKv64nqgvQ3wLCRBu5h1MBO+B3QbmylDLCiXc
eHaHMuYRnIrFzg0SLA3z4DDESbILk/yubhlrSpOxb45rh5m8F4H8Bt4ec6tumqUl0nO0eNFLaBFU
RzZrnXVQgA0HNYjf78FPmAI2HAtwHibhhl7lh30RamMGpjJD8yjIN+CnYLjrdLyH2jjYOVeF/xbm
7JD6tBH99VSLMNsTAmD2WNIhDyEiaqLZdi1RuCnucNUDvwXVaYtrAUxc9Nux9MgeOmsTuBbi8RLF
y0bDgCLTZ2toHd/XuIt2v7+oXx2/kX4ENGDMyZRP+2deMT9FNOGOft6YVrYbsLivaKojpeYfm9Lt
lrU5bAwRyFWZIx2em8YxQl+BGr6A3hviDdIU6TZOKQNQrfQj/4s49BkQA9A2o6M5S/B+acyGgzPJ
oCPYSj+6aOPsWcuqm6iEGO3YEJEbPE5qdLyVMxwRf7yKhubSYfS16AIqz0Z5D/0mj4q3JuVBoVIP
zC1/G3Er8Hpeoi38c0xrQPvY2vsX91T/JIKCjQAqAMCNwc7HqaaeBKFL2ygHn11jpJTC92tHwkag
73F+BiPC3R2mMj7ro73okR4ok3S6FDraDX30qo+VecUAjel2hmKQFcz+nG0F6s0Yn8OJ7TJmP/CH
LNZ90VyhjoruCc6KQtLjKFx2ixN32ipBVxXfTjbbiOq448e3BCsEKovS22WpsHHbLailfGtfmjjk
WBF94XnyhW5KtEdADZG+jAZF1826psEbPMXbR1VZEVhDoa31SoI81axb34kfC2BIC6u1jUUvyZV8
zb9IxYvXE4LdpH0NHX0VOGQzRbcDyLaq3CcUS9/CINwPIdpPYeKsQqu8mc+TzrvHBvNpTgqbzHpU
dX002vbVZNbX8e8uNg2m/7ywpTfHiJy/77szIRsG5NE5qvXdKoz798tAtw6C0yC0k3RLtxBKel1h
mSK8G+yQKR9RBCTEdmh+yWY3ZbPu6Kg/FeX48sVa+GwpAEizdEArFLUfp2ojw4RMNVa+G5IyQxbS
WiDve5uHathSz3F/YnHT2RomnnP8gmeT5sYXyJJPkhYIgj44c2c+0T82eLG7rqp8TtBEyePrM/ng
ekgMd6Li3gAn3YmxWk/wSBcxWstf7eJPoj+tEmY6tHHJED923wtm7G2fx8UubTGRlEWys0s0zDyE
7ldWBb2qhIx04Tt3DntgkwcR4qFqF8gS3+eo8bdmkRyCtjLPrHG2AOwEIoT4cunOWdcOwSVqmSsM
k46xj3EoucWWrIacsK7/PMX+5z/SInUifb6UEuPVMGo+/PM/j2XOf/9r/pv//p1//sV/XuLcVqry
vfntb23fysNz/qY+/tI/Xpl3/+vTrZ6b53/8Y12Aqxlv2rd6vH1Tbdb8F1l1/s3/2x/+j7fTqxxH
+fbvP55feQSoEUN7fmn++OtHM7kV2p1Pi+a/6bDzO/z14/kS/v3H5XM9Zs8FE6E/X++nP3p7Vs2/
/9A851+IZ88gUZ3OM811lkj/9uePxL9I4OHJAFib0R+0vYqybqJ//2GJf9GG4liiJLVc+GxsLFW2
px95/yIFp0PlQinwdE+3/viv6/8rvf3zwX2e7hofG05iRkHM3D9mIDQUPm6PQm+TOo/SaSenFpv4
buJwsBWzDDSWRi2HS00DKSVLXVaVcJgYY42VpZ6/8Ct0k0b3VYCwt2dLTwuzhp9u5Se5+C/9OD6c
Z3mYDZpc5q/wAIDVEaRupPg01e5njDAWT+g2OE1/xRgdfEBeP4w2/eG82xq5B9rQtdRXCdzH5iMf
wqe0g1vrcKL9ksA1QOC6yomG3dhUmGcRKelJ9VBkJDfFC2jkZ4s8tA4Qjd9+YK+MNWxHYqQ96ikf
MUNDnab5XekhGJY0Nr4Xcb6UevaE77ut4TUlFJ9Zi/yvsLNzgCN9+bnkn6tDog50H99kpX3sZ7bt
6Mfd6DVYC3gIsLWPnZfJNcFqlwV4uyUDnqx+Hp97UaKvIKo5K9T3Onf6HutcZaNl1yQL3fJ0r6cU
tVc9qUEc4KrL+8EXhNZgwbbtDP04mFG9j4WLvWrwnZtkwS1ozr2Ct8FT+qYRGGpInD0XA3E31Fvk
PloTZ+vKj3cxTbLFtDO8enYVb801ieWIZXtClpsRFn15awLjWga2gQ/fNEvsJv169FBHFmE2635X
GM8v/SK9HFBzDvS8hxKiIQiKt4PyzQRRp4Cz0SnO7FbehaF2rQ0hcoUlv5PlLk+mQHIixczYi81d
WnPxWeD7ZCDyyUPnphmcauV1+RadcHhTk5OuHFjcLhLmK8uZ7+T82zX1lptcI1BN329qYwQnQ+oY
iVCysuEVIaJ9Lj1rbSBri1AvmmFW9i0svBhNxQpB7cBGTMQM30VYJmc9flyL1ncizDXbp7C3v5U+
Q5BqXuDB7IcFo0BH7s3qloIxfR+X3Lv0HDTNS6bb6cpK/HQ1aqEA1nbFn8M9sx20382qR5htJAGL
i6VrUVbGyYONj+0KO3YkyZC6skvrwkvMdKEmeV3RH0LsLkOlKXG3hcAoJhDkW+rJmJ0K/Svb1hZV
pcZt00t0iZDccyTKiGkT5gslzTfXQ+S10RCsgG+HeAPgpdMu1Tr9nXHcQvm8Cdsh9J1Z6Zxhmdc/
Kjd5coroIGcnHpE+1SR3VmV5yyAXR0pQRliRs2R4qxY1ekBjqO9GXmQx1uF5j9BDPHOPBit5HJz0
6fST3OAxdZgkDo59BzNFkVQiLzVRj6t0QhIT9Ywu6pg1uxqCQL26t3UUScfEftDCdF25QYa7OC1p
uwCNg8VeU3HvPMm2rqbo3ZPhBU3ne2igC1dz0GltSyRxfey+yjrepL5AE8qkS4yiX68xOPQIHjXV
L2bU1SEwWIhFTwpkYGPZ2Iy9skJn4oNMWV8ahGXpr05XEMZoD5bFeGf3oCpDwUpNaoSm9A7wzvzc
p85+711gunV/YSX9sZ/ybKkZFU1tHl2Z0olTVJySsFRrKr3tgfcEwwpWLYr5PW3+APXIwkJ10rfk
tWKEt6YPtRJYSHcxrzD6OGXbabVusd3DZsoLsfFB4NYLMddM6zJbOf30PelmhT991viLuqspRgdP
Dfx+SCUwVWhJ444YVMy3hDZedVP2wMyfEV1v/QDYDe14HNNNmJf3NeJPRI43VEoklkMayqh9/1CM
QHWk5hjoqiE0rCNOkgQzgNJi9cYCoD4Yp3t4+tTXGX+YFyMWOw0MYCV4pH6Vcb+4c6VOuaCYkGx0
BFWWTV9egOZTi7hjKfGYvSiExTQfNBWzEezmzatQewD599I6TCKAul7UVUeP0Vh6DWIbon1oDSKb
n8CFOj0b2bI+SpE9jZNOke5vsUhCo32mWbRsElxRBE7cvEHkUtMZ0rjUDftHnXNE4LWIey97px1R
+k0GtnNy1QHmWCbIpS/slK19eiJQiHRqf8wGB+3NGaLbeiBGjOj1+TafesiSfBnvAP7SuA+5ugI8
cGEiwjhkvDq8o22O5ltU8IxKGgylPC1TpkzgvuFElYgHevVqKO8nqjN7nBnW6ZNhVRj7zm9ElsKO
HvZOa5nI5NfxNtPjB+VXVxbaNgi48dg5G8x12Ie3k4mHVjGxNTqFJZl4TqgByyr8dloiU080y/Tw
XZWI8GSRDnwu3PhGhxJdfEvl5S9wn38SWY1eoJG+mzoHkFQcHm0CBdwwsVbpjOzKcRi6dOjiqRAB
pGF+gJbLFK9epaW4wjmaMo/ROYL3K3gy/UrLx1VjmC8hhLkF+O6Z3CevrQBpKLgQJdfAdQJQ54dN
izSS/aiyWQhiCM5OCzMYObwxdnnHnEdfaQi9jhadvHJSP5o4oCEHqBqhorvTKrIEYYWe2LMVoQtc
+2sv4JTQTR5nNS9wBQ2f7nx+MZq4j7fVbAYLTdVvJxZszdqusbpcam75ZGZYpg5huqk79/vcGxIm
QSWfQ3RZT6s8pz2oI7hYVCjBn34mc7lPw+qlYJ4D4AlxajR0UEyq1n5OKJ4Y7J24ilozv1AH/beI
H9z5nTFVhvCcXuVW8SQ5VmkzYFCPGXqHIANCk8CKSmnhpicIyTBUfYI8Dx78KpToaVqEIedOUiUr
JGyuDLuQSzpcr0yrWcSyulfc28DH1dZr8aCpHP7ZmCEos/bJxYeltmfXpEHpyxhtu9OJbcAVWLUi
eksitWEi1q8yyHxLJ7eQL3fuO65+1fn50ykP0HDbhp/CMckzWSDATrwvDiNq6cvAo/q1hsem4lBJ
UqaRo0rfU9l+l7Z3nTva0inh4WDcyQwKQdAkfS+GI72EajlUwZM2sLhGT86p80VX4tjNUcsx6G5z
MHyLVhLIzCk/KxAdi8haVvM9s/TwuYsRjplTDw3PnUobl5nGKTTpJNJAX18QWYpFu/xrW3BPY+yV
PKLNQipu7p8piIFNYVflsyw7TULFsmgwjB2lKygwr6SFM5NpbaKIbR721V3XTA/CpRFtLxAzOlhp
sY5Bzy1sqKJLb0DgjKJ4Z7vRSinw9jgtMG0NtDUzKcDw6WVtHcZKe6UooR+WsVXaoEm3mW+eS1vM
Ek7DY5hhcCLnsAoZR5H7cHfqUj7BuyaIwiZamgdXAcazsMg53QvV6ulK5hisltAoMGzpF2FOfmU5
fIRk2APZ6Gazd/6yDxY0S2bbW/ayFvJitje+hj6QIdcmkNIwxloJihw2ONqbsEFUp+2AJXdFfyOY
U92lPoWwVA3gdqGtPZR99u75HK2OYP3gGY6WrHin3tg4UkSrmiN4LMxvqABA70ejF7yXirBNIVMe
t9Ocxw82/qVNdjwZYlvY4HJshLuZlKJMorJGTwSJRpx/RnuHpQRpUUQA7caY5mcKpMBF2dDE92ZR
qPxFte2tWdGDqugKryyP+5o4jzP4t7MmiIXf1RxvIaKcxz6W1fYAvKPtH+gsMCXv3oOMrQNaDCV6
9MPYgtkyMpurhkQPf4/o3Z/fP+9S5lNA6/S+X2duft3W2VOSFNdSwzYlBiAYzAC30zlaXjdhpO88
aOu2mz5lsxNdUXIOaXWzz5NIQ85IN9d5a5+PmCro9qBvQoO1qizMFqDJPhlp+XRafqJDTV/hVl7i
NzRVz/mEEvLgXwKrYRnN+Vw55NenNCg2v2c9Mo6nYJwY2OPOOcgpiCeKw9VI9JvAQlOzTQ3ynrSm
nQY0m0fZtupe1NgnFIxdF1bhH2UeXw+FekokVY1Je204DNG9JY1VOJFmiJDTOddnkSiVvpxyX8+F
1RhonOGWdp535OByxk4SD5AzjLN3kLjsbhLuTKXfBeXNwuhIIV092MdtjAdh+hQFNfHSzTElsBGw
RyvS3htjfe1PwaZsR84/n0o7SRQdzhSO3ZyiTnP4n1LYT5VboC06Zxs+YzzP+B50BNi67naRcp7S
nIMUnM1dJtKbApsWUoDsyVM2yoz1Eg49tbux1Hv/2MbiOBQWMbJxz5vReTqdjpNG4Wq67SHv431F
Ck5BETerxLnG9v0pVmQ1pTe9kqCsvDmLz/LgSO+TZJBrH/roQoTddTfnDSJHpDpESckvk3eeEGUI
555jp9Fi5IKgUvE7aXlB54MkoLqolQs7mOQ/jJ1ns3hrY4LEVLrQUhF33kotfTutfc/t420cxAIX
FH4jixGM9DBkbsliilbd5SgKecV8vuBrGRXxtzlfgDp8zHyK7i4mH7bcFPFa7o3fT5cx5K2FM3Q/
yuYprTgwT495im7SlhaxSMIJKn50HRr+DnTJRR8Re6q2eDIVnxUPp20M3m7LcAYWknphFjHbmBCs
k/e5RGIAMwe0u34i2p3W8XwOV7a900c+Vt6Stqf5ddf7F71xM8JxIzkkRRrN9o1U84k5S7tRDD1y
J3tvLEBlXTeux3quc/uIBnWIshwl3z7WhtsenSJQTxdSz+NLKdNzTfIgbKzFK3fSdppWfbdi577R
/edIiIOXldeZy/4qDWbjmZu9Fo7XbWnIppurVCfEVN0xnlxJUOo7pMW1ufgDG8phU2KxFvTLqV+Z
Dt7UE71H08PMVgSwy0S6OiWVcw/AUJTrpQNwwkZa/VR0luHGpeFKmkdCaMgYC6ngm1eOF60l8YPS
SC0AJ927HJAL4WkD9ReH5MR0tMxL5NNta1lW5riVsXHRSoESfwDZrzI0sYtC66rIxHsXeGgE9dkq
SZ10I36YZdVsg45d04bBZuh08JxtccFhfRH6ZGJqys7MGS8o6onN7rhoi2LYyZ0BW1/zkOZ17nnd
WdUlqFa6SOEzF7pjM5Z7R8Ry33gSG/khK4NVSf92oRc5mrHD5JWrxEdkVcD8RP44qff9dZFFpb7u
ct/YCBh5bizL/d9fJInnXi8gny16E/9uGZbxitDANzHksXPP2aHDh8dC1d1b81ufPkRgkqzsGEmV
+9M32wD6QukZ8dpk1L/PuviKZrK70ce223ckYnvPwa0htLx2lU4j0vKtVhX70xfdMLFh9aPd39/6
81fAX4sU+Kr/1y9qKuIPdTOmAg5QnK2Gn1/m9Nd///LfL4Z1ZIH1Bl9O3zv98/R/f39PnF7572/+
/Tv/x+99eNU4RzC2o1Pz1+Xlp4vsnAQBuL/f5/TxlIfkd9Ng7X36wekLXsv7KBlLuoZarcCg8GkZ
ONv5zzdFvJYiHs5ONlCGDi7IwgsLidjchplRA3Vb1l3IA+n6QKHsbBWwG/l36Lk3rfSrTWDkBUqQ
ytz22bCtmqLd69FT2+AtxL3s90GLTv2gggFjsszdt8hzMoT3G3fP53b2p2+evuDVHa2sEB10J7QQ
QKaRRBWXArNTg7cPs8Tfn/6PcOrt49nrfGgMiDPqupGBvSkxfdxrtTT3GNWa+2DsbvA3R4bFpcJk
BPKScv7KgILjLJzt7YeW6svL166Ro++RYZLa68mWfcsF6pQiudbjEIHqQSkQuoiYW7lFmiJcKQEW
Cvs+01zx2o7rZLT26EdgWABcYxmir2yYSGw4bu6uMVu97EpK+TPhYC/h60G6rUyQQQF8IxMlhc1s
gtZEB0eh2Rdh+8kZjYtf61ts+pgEQlF1dmjWpd2N7IBpG6o4aH6mlkUtDoGOhnF8H+rhvs+AqjFF
BGLb+/lKGVOwQw9igz/SZer2F7GKwVB67osK0mtp2e4CeEiLNP1ESZPR7sSRddk6k7+YgvBqgLFh
teH1pAHF1ErsE1rzrvXT9LzP4pCDzi82KCO+maP94he4uWkVBhpdn7/i7Q42sGpeKiClQzeshyrD
/tqR2zJurp2kPShpkAXnwwXIcsoVl8BbOT2iNLZ/xpjgsmj6VaeQcC2sflj17WtmjN2tUspaWzZi
DTL31mAKAKqzIPzM25WBkZ0NTg+IGveWOrPKqyHHrI0F5NEz83Y5ftKLRsJTzOdxu4u6NTO0lN4O
qtFmHd0OueuStKT2ue7UPhpV4NhDu8XGToHN6v07Z54vC7ibZsTwvIA/xZwAFwzE65YT0O8lWEp6
vvl46HLN2HnJyDASSa0KYbel3QCWwZyvqhCisFV3LkRTLnHaG8/AxK2UBBpK9xY3ku7JwPOWDky3
6sWdGdOGhil2bvadQd+2v5CN5YMZ8FEYL6qdtMDw5y5FpgyaVz4B9YoRiG1qSYDVOIB0MF+rGDsJ
Who++PWtrUeQ6mElh7jt8TGSdR4jzhbGwFaEWR7SybvApwjwBRk+8Gb6cfoyQQy+0xvnTODzZnXI
/bZKvlAa7kJpPtkcjduUTIz5sL5ug1RSxtBDTGreCrtY2qnRBlzEeaT7/qGjd80CAqJa61Ciq3hj
IlLuuNPK60t746gGIqhjPPlOFuJfb1/pfbAplIZ+ujKwebD6B7eJrmkj3LuBv20tggUGfNelKy5z
wzsGAS2R2oeTZcRXSuvHo6b0HxSutFTc5LzVykcjagHUee21VCiPo7W3zGyJEUnc+WeFqNDlSXaw
6nBeGiGh0kI9eA1OO2kPN66pe6bYwxmVyg9aQz+iKbnsDOtcyyB3x8XBPdhR0kIeYU5i9DGHMaNK
FVxoGTIuLvTKYsCZPk+fjRZ+ulIhyzagaWMcigF8buPSrgrdHj1xHZgfefmurrzHcfCyKxPD37k7
V7gTzsxl9ZaLHEFnMqPJHC/Sgi5CjotGMJMlk2moV1PgXteWrHcV5MjRjI6NzC9FghnV2M69R2Fc
9V13OSZ9u4f9gIFtWi9pfLNRs2DhJP6Zr8L1FEiMUfspXrcS+6MO50l6C2eRo3CegyhbZLiBmv14
lgxafPa/CTuP5biVbIt+ESLgzbS8I1kUi64mCFES4U3CJYCvfyuh7kHfjug3uHEpGhSqAGSes882
XZFdZZfVrJ1Gv61w/zk/W4PtvGgJ3VnqDrswxhyTPFIqGHxausl9c2yHpE1iIeheqnbYaj2+hqZ8
m6bgSiW3CQYiNOGmTavS389J+zOcH5wivWGYs2epuyVSruGPrJMKhQHDvTWGI+/dAN4rnEPnWqeA
mIPCHDFT1IKVQ0GSVRGafUu81Lh814yCwukAGXXH8JQJBz2ictOKVZR1PWDn5W5m07vqIS1Oxibm
O+Nz3sa/LHJRkrB6nGDN+v200qnixVhAl883mUEgPeF8Eqs83e5/pfEINiEqc90VAbljzpetsAwN
hBFonUmJtunIs6zDx7k1H+qqvnWucce88YnZlkts1TEcii9oPAcSZW+aEaW7y+Br8aWrrK2GRkFG
mKoPxaWrK3ZLnBry7Yh+M6mbJywMH2KR3SaNZSOoqod02NiD+RWblMGmaA6lbrzJyHz2XLGLOi49
EgRgLUesbIOyHI7y49iKc5ZGzAF6DKYxwOYzLxqEfrP5YYz11ciji5nIJ9MFP3A8gPa5Mk+V3W2S
nBghPb80EbUa6bkknUUpMvHZKMlyioGp7HTetLn3w6LnWg08l/lMHFE84kfevGm6dS7AI0rbflOX
Rh0K7+GDUN4rIGNm85D6HzYGtXTs8LKa4TP03V+j8G44MgTwVMbRe825HP1Yf048QxLavm/gDBx/
OQh7CIvehLnDxCuGT5Z7x2h2T7VWnAKj3xhZboK5yAcw+JWNVMwHAu/H7qiN93HCod4COs19scVH
bYNo7yd4yo/pxxSRCB/p5FWBeNoh5vs5RPx4Dn5oBRMKlqVun+eCVvU8a+W8kXzwmEm+uYn33PrF
z3KOTl119QF18raBgizuWoq414q1ny0rWZeCLGEGSc6FAbuEyf2DpaGNeehG8yI1kquaFFKmIbIf
ozP9ARN7p1TZiLr+1SRnP+U2LNmu1uAHR1j/WI8X57GAvALhXQ/a8zyLcOca2UBn6z9PAByedGI6
bEnUKobcZZaKdW54V3sqiW+jlQQULS4h7negI87ZBV4zguak8TBL+9ylPuKu/JG6OtpMbjtvME++
4wb3px7xVO9aEtGNyN3oxlYUmnMmkPGQ1iWrQdmpKVO96fzxq83El9uy65c2N6GeMWJ1AJXrCxa9
WwOU24c9FCPZHQljjgcIenD31q1D3GxY1rRRTvQpNe41ZbwexpQHJIRupYZmovCdeaP3HRa1XtwS
pS2Ompe+WhP9kSjMfTHatBdxWRObS0tV4KdrS8s7E6VaE5D0A4T72dUsa53mbPQuIdK5SSS3PcmT
kRo/JookhbxkG/gPAMq0g8hGqqmXh1QjLGHM7D2r3y/DCN+cSEv2XT189jic7MCXxlUz9veKAWoM
g8xIrlU1f+pjCfetZE/H2pkcUkIONHZs2ybpqHofTO4RmRbvfQBwmkEU3ZWJhFUD3Mbm+mBORJKH
sv+cyLjrdcK/vErE6xnig4rifY1ym88kF6/aMD24Sfxa6B0ekh7RajOMm07259R09tI1Sd8wn7IQ
3MQjB54RXrJlDJKsIJh947KTrzYOs65V5cc34QRXWfgqW8e1si97pr6m1nM9UKmpoBfOiuQ5xSFQ
hvbBNuvPoX8yurXjG19iZvLKfxO8COr1dS9NJnBy5zrIVpm+o8uWOxi8K2a8oGJE26/gDgHD2iud
lGD1Zz57t/mvnyWjubYp7xsMwdjlGD4TC8UNovMSLodXR0vQ+Yja2A/xzwaW3b//1IxrViPIIupX
AmZXI/RjXq5ygoM6RF8y5wzD9eT124nDUcmrf5pWubGS1xkPRI4bCTzjlY6IXw55jT7G+D80MlZC
zmq0SuQ1/TrJbsTeNBXAHNhZUGY7gw2pjt1NzdcW3Krla/Uz/quRbQbcObjZYGzG71CkGqLfNioX
T/+Sh6bSVpZF2hv/rxnv0lVAx9k3GjcjCVoBf7/8CMdG9bV6HAOOk5bBA9m1B6uCr41B2hPr0NoA
sRs6/VudWIknGyNKYN5EPtepCTY37Dr+AhVTwD+HIgDCKXlw9rXtoEI14W6rTJT6FFflRp2r04qc
RMXwbsEMVi9eN/12eQMMrq2MBJTuaRTlRh1OnZd6WU29HSSWy3vnGMLZR3Rb6q9jX39qmGQbBYgJ
v9rIcK0+HvX21Ef477cacFbmSDUHbiZmmgkUXwmDtWq0t6zfO5Fyt/G9lgkYieAb9bX6nYp5v+5+
6bQtdgWawa+22d9fxylwryck83C4LAjJge7WBjgWCIWIvZ36VsSPq9Y/qF9B17iZezoUVA22kf9S
h9JJw8LMmGe1WE9N8yWr8qoOqX4nqB7z+Un9hjqnsvoTP/77pFR+sjrhqHKO6qV4iQc5kCFK85y2
xvJy6nCu7OEHPlrEWdGi/AjmAz7XVC/p1i2rS9HgecAQy1e+iybAYoOjY2cx1cMWalX2jdgMJpOO
yEq+ocHfLJ6qVJJyO2tuvY8jXWO7n67LAL/u0m+225s2crsWjsAoobhFKc52eqEfeibmpjQZB6ck
KnVg0XrJrQg1mqz5cNxDR/iug/YwjkyzsVFKdmUWrlzpiIPTQMkW6UVEP4m0lmw25jPdwlcxjAUD
d+9poUHYght1KB7ZJAHL1FDEFje7Ihwa5V+LpGCqaOTb8oiQLzaL+GhF5Us1IBuYfdg62FMIahzg
hvzUVsOz+q8IhLmtFU1MUcFaSEMm6vjdsDO8lgkWmwim4ZighkO1S7xfsMBJV3Km9y5syHJ0gKj1
BOR7pmJDE2RurcZ7teb00yo9f+2KBu8oRRVmh6jvk9O9ZBH10OwAsrsm0yZrYs+wB9o4/eiNpXOc
1IbVpMpDQAAak9LA2hXptwXuRlHDb1aJt9E2TVFcMLBlVqUmMAB2+bqxmcck+F1odnIImipeg7Fy
ewMKT8V07XqskdO8eoiwHVy5amSmdzAo2jL7ZTcJocYR3aMpOf/yT+VXDGut/BP+xFbXOiomhvtH
2RgHvWCAZCZ6ttbDrejq97I2Snxqs3QTqnBgy97NBoOWzu+rtd3rL0i3mJKZ+T2sepVKWELiZUhR
RSEeuRa9zjKcpHY+lB7YQRkDdJvw+lZdaO3nsGMSm7MNYzSA9mraW25V7kyC9/Q6t491o5+bADBi
kiQOSjXMdMzqskD4+bGoOM2FeVVBFVvptYT/N+ySEaWLHoJlG2oMLQ14b3n1EoUUqcuN7nsEk/Sl
u22MwNliR97vCjqZyRuSfdky9CuLuqXCYu7cq1u+1kg6maWT7hxxcSfHOk4aV7UffEyBqBs13z+U
ziQfIJRvGKs4T7p3CirtbQ7HX4k/G9skSHfLSwtC7ldupiXb0SyJmLSj8ki8GPwvpR23IZGMVvX4
m1ZQ9ZUePEYeVmhuig5Wlg/pnMhNG6HyT7gvpO6+5chC17UEOO1zZzcE1C1z8hRWSO+Tib/0UmeN
JyFPYh/fLMXMkKzRKXKBUUMvD5NhX+LcUJRAzbH0NEQR4cmyzXwDfzvvubbJuxNWPsFLwYuLkmJX
GqRyyvEXFWeFNciEW0dZnTu8oZB8fugGw4lY5hf6QGc9jTNxm7K8WnH1i3l3vIJ5E2xjuz71obj2
bXwx3PTbzx+CgNJI5I2N4ALUWT0LYc+9rRXjK1yXfl27rAEG/gvmQBNh6N0lIKc0AiccY9hbBQ7O
GJbBsljGqWqguLCkiorzocjDsz+5u9J6MKj3vRyKSCcpj7qUarDlVgK2iYNYR0FMaWS7klHXQKGX
J6feh8LPuGgZGjQ5cznKj3umGPkI/pgg8S/drq7O7PwoYBAy7GFwwwNMEv1j11tvTkoDV2p7nZFj
NlSXwRVbtoOdnrrMfGSf7UKPiUDVE2Nc7bLwOuo9AC6U+XmGF1daVGXqRSST6DI03vO6ure585LF
8IAUy4utg+qRYdnclaBDPMCFsjzO/ZxMQv2Pmp8txJx5YB3mRc+OBW8CrPghmkLmtPRodoyymQgq
hwZzmdmPEfibNfhnkWZ30yiuVs29UAbxpyaJFm0Zapt96u1y6fE8j1gk9PrGCdnwuzkg67CjA9XH
9zgizlTBQM4AkyeJnWaFSo5qaMxuxgxGVPIOm7Ee6UmsbJ3GJJy5EcRKHBV+QxCzGKqi6IuAyLQI
cQYVuL9xG3mQfU4elMiDS6H5u9oxL3Y2/EDNmAAdcoO4A806gUXKd6CkjCiabSWqdutX1kvdBuLE
kG2TVJhRuQZMjyp18iOecE9WRVyna/6q+/ZLxxJua83UACXZFsnAJQhs+otojQ/B3zEj/P1THJoN
pDpo83B6CEvMkOViGskHqcZMfUP3YBOYjez1UDCca6L2DRPtfYr13brxmGl73TdhNLe/5CnZ/izr
b00+41Ne2v05Qxu2XUZ+eeI+zKZBohe3eauYnvjFEYRqgJvUA4SatoE0EpV3NbEjuQUGDsOb7TQl
32oo6Pr1W2vKl8wIAGvoN4aJuxcgGMle7T5z3/woG22la0hbltkZLP5VXQUfjZw/5MgCVKXMPkUQ
swgbdYTuI/1/PBwW0cU/WcEGTmdQqzHegXf+n6KnxuRBgwPbITOAQzH1y1CUya/vp0TUl87LDDn0
ULTAiLYWApoF64W7kPZ8SKXG1F3Ro/SOhW9kY1dcJZFwN1RNddUUk9GLKIvCwDsu/3LCUd3u+Z3P
RJziyMVwvHMfJosOR69Pad7Tvw2MIwM1wBO9ONGA/pgjPrf/TSd3/qlGUXRo9bYtD9dz779ikqBx
VUWdiu5Am3bIWTjG2XgIPMijGlszGTEPWf1dTaO/wUrJWQnfIIrUUJyLKuWBoJODFUC5UsG/mxTN
J4YJsGWy9E0R8lO0qgCbgy9fDBBO/F3v8OktuygA25qUovOQs62ZcfEyNCEPAhTkUEu+VdkUq/sU
uwNwf4vr8ZdrrwgOZQkUFIrpSpX1KRtWbLXCFS4hKVArj74ukkMWn+s/IpmfGg1j5v/9oVn/1M+o
D403alquj5fhf+U5IanJvEGz2oOWWBDg6vA2M6PE0Y21TM1yx+alM1UipmL9LPQIpi7HygaOU1sL
DcvFqwJyLh3tdSi1x0iYu4UcM2MXuppnFg/PnSrauPycdS2fnMstFOvxMzDp5182m229DiZz3JkW
SZEbIpkc5qx5RsLEphofVWxiDCitnsD//fa9/75nLBxBbFQYPkzG//IGiHqRmUFCDJOut+YuyTda
6EdrL2abKLSI+RZJNQuZXjcxgW395LyQ9DSLS5kUigSu2OThFD45mLtbwtuy+B1ml6WuGI5tDcVy
KRhGQewFTINKbSqRXdwnn0+mxO6vzAtekGClAg4E64+GqYdkRhTMf6lDThpDmaOtyGsdqwLZbqVX
oS3zYVKlIwyPfDx4OrL/eVp4SKm0xclp66PrY+iAOJ8GO8YN1knsY6WIWH5EfqiRMwaygI/I88r2
QQP7M7vrIdyjaHrNoCbMXov9u9pdGVfVFOQEry+FspkGG3jcAGD2UcDE2vzvK0JQwT9FVbh3Wiai
FWKrkPNiCPOfC5iD8q7OJ0Jm0gpnyIFidd/5BGKaKMmKUj66s4uRKfk/m1L0J9cV5qYZ4m/25Br3
9ZXZRa+TuvlqxbMipuyMPOwB6zUXjz/+SEvK94YQz6BkfvV3UWqNo40hYDuIdKsZ5k9dzr+9JLrD
PdvJNrmZQf7tZywchfYC8MGG2pjMUGCVZY2rr9vKe0jt/j4XxApPIuR6uJ9C8Tjx20q2xAcm23jK
t4WnvYZdjEdL3cunwBu33dydNdHpu2wwMYEsnXNpSOfsQHfNMnR1DWOSmENfhmI8hcHQ8J3SOIbS
3CSFeGrB6g64qmYUXi12DFWrwyaHO7upJXBjrhdbljbEG9VdcfA94QJ2suApZthCZ7M6GOiO9Vut
+E1OjaSKNLfJv/OAFBuftcmxqQIXJtXyc5NCzmq0Z32IvssiJ18J3ZvZ/l4Kyqior67GBLMpe3xk
1JOhiFuN59zmsLmovjiqkw8vbY5BFb6yUt5Va0oXTVK2wobivPuQgfMR6vUmc0hFboYQ6UjQ7IEh
L2Km4go0aoS5GpT9w6ciBlHxr23kyDs4jN/2MD6LojibeuzSJMKhTyyq8Jmg5DJ6i5r8sDBVu/hn
FfVfmqmOFdNDoBj1SiQRTlFgjmVr2yHjTpljJnZ6X221jE40EeWlcb1bpsHgVawuVXG2eWsqMki+
hlR+8fP46EcOUti//LZe9R3lwEOnFz19ZCMOCRxSHxDBi4E6FIHOjhk7ZTh02SWna7YFbvu1Cffe
rm+9AZ9ftMPaV60wley2hRi5a3vrGfvSj1CtQt7Mi+udeEuE+bE84HFTxxunJJE6HWAA1BECGGFe
6xTXSfRpBnMVRdd20Mc2734kr46lsdjQ96wc4qMcenJfw9YRuzGa54C2CA/9H6OoftRJdZ2UboKA
o1VHexy0bP56mOOiYIc3DfB8ExoEilvkCy1td6cBnAwGUMBMeW8o+mOl8Yd4ZMWJvPTRT5B+TVtu
2zg+G0bD7sHMKLf8c+3C8E87Kzk3fMj2XEOSKMsPWcxb4SNkyySDaybjr31WGeceehomJWsps+Sa
mvJIKo88VGYA0ONhNCRngkYQpAFZ4CNWlQP7iR44e3uOrw695VHL3HxThzoDQF9e5DR/OdlkvmT4
9WK9dcE1+1bPiFg679XHcowZTKEjDABxSuB76gTAN/gIAW+VALJdYu/KuDXX0rSGLR06CTEIK/o+
37sdOdAjXvabKhgVStrRqdoM7roaYg8kzfLgtc52IQZ1yHom/DC4EmTixOEJVtnJymqxy7TyNM+J
u2lG3UI1PD+YoOb7eNAgspTlsegm8zQH80Nc2tkWCcxV642aw9UzCTVkr9qzDqHro54E+ZmOiHbS
ab9Hk+86GhhDhdPlCUqadfK89l9fMTY0sKE/aab+PBv44EJfO9S6ZW5i17q5QTWfgu5N4j4LvgQV
hQRch4xI9WXHMKjvkn0VZyN8RaGdTfxroTyMBxHO2jnxUu/UzN/LP1r1neUrFHUMQRsbmm054Qvv
Ww4EQP9hhrx+sG0vOIf9nO790npPRJBdxmjE22cuNoFROIymJv2M2eNDT/9zqOT8GHleesjT3EA5
0kM3zwWxGBqBGdWQ4NxROc45HswrJDpnv5zlchaWh4NGabXfVQiHJazKBvJDwkjFn4x1SBu6rqTl
4Lo97M1oio9unjPfERlRYWmwdhJeTq8IItZ1TOxygHOD4eHWUjnALQzBs1+8iR56nelEx8xr3HOt
ipDQQCXsj2ipEZs921HXHaTj7z0DSCWj7mTQMr6hA9/NybQZTfO3JdNsm/Zmc7ZF15zH2PglIKfv
CpU1HNcj+cF+Ee3wyd1m42AcPbtkmANKeJamTXhpxNiQtfgljPy3LBlIDw916CwhoqPCXeMJgQ7e
Ss9yena66bFseVziwLiaxHmTXjnDH9Ta9DC+ROVsnPzkNHMC/RyVAEN4kUByGvatkZ+ifur2euHS
JQsxtydH81qQDGs1zAxR1ulkXEsYTicI9ukxrUK4xygXwAiNrDvRFmaITE4+KzUbT+ptlmNEUHlx
dbPGtelhm5cn8WMCQxxvMCBQmrEE3yCGca1xWhjAWYsSpao6mFlauW5ahPqWFx8WCVfVdSDA2fAd
YbSueHWXZdUqlTYDevXvPHZf7WJ+XaoLLBerDXOyvTQZ50Vd+0HiarbzGffB5M7vPoYj2Tx2G13p
GRxcwKGVYH8dbhdqdD6OyT5GUDU5GGE12dcUReeFnl2aubv2KKQZ15G5ZCJak672CD9qt5zlQphW
ENEcFtcx3kBqPBmx8WjY5LkzVFnPfcD4q70tdVIzsX3IqNjHKXSrPAyatYb/sSI742nbrp1yflbb
58IhR/wCq79h7edd4KKZ/iBuDMptm92logbr0M4p05vbLIq74sMq9rlrwUBH2MQocdy0SAISRJBh
RfSzQs1lNG3Y9SmlXY5US6g5+AW0IdVlhwjRypjD1WKdEf+Tgiuu+p7X6aA+ZwLSmdYLWiu+s4hk
5qjWV/eF2z/EdO5essP+Hp56JvdGL29zlwzHssCRLrHihyaX1U5vd4tmayEI4xRXrBudXnSAZ7/1
BMoyiJTfFvnXK8Rz6Mks+lsxzj6WAcXJ6FC+ppXSoAbmYdTEY6MHt8iZmVWaV7pbtCGuvDkwd4s8
+Z5FzrPKCKrXbpmycnfdHChrumPcIladLrbmJK7Csw/l5CI0cQ5LA+0ptnHfek+wJZ5k0Vq7oYXF
1XnNMV/QNKUHDLQjyVRXXTk6FNGEJIJc+746tUG9mXPrJVeAZq3UNVoKHqNjGyrjnqLFujgmvCk6
/aFF+cL/EwlWOXlliMvfuE51kZFPD4pmjicrtDIGMkgyovDPEGOTuNwRc2yBRVJGrlKzfqSIlqsF
bBlD+hNvyN89/F8wQv5AmnaMmK+gK87kRk8lSiJOuj0WPXQVe6R6KiPqIjxDN1Y/z0h0i3urabs2
196XF4icEEIP64NVjt0qddqbEu3YrA+stuJd1Z4LfhDiY9QJJ9qo+rwVzUvG6BqRDLVvAWiTprT1
sVZdkkYjFUN6P/LJehRa95B4sKDDBqZzS8IFsdyQapX/Av7sq0CvEc6k+CO7OD9xanrv3KSDp1o0
vutYaG9Njwekk1wevBNNeAj8ogH6TIgkcV4KdW2kEoEVlbpC7h9/CKrt4CbBpVNS1ERJkfDw4NRs
5nRLi6hxiMCLH/wh+q1FDxWac9DqV90Kv2ttJj0S/iQhamIzehU1uZyvsuRcQ1ylmR553doeqidC
IDasPkhdxnybaNGXUfIZqiqVDZvsC+8+S3E/VFPwqRfFt2EiFlDPbWfEzy6+EkNX/8nC7GgoAKQA
+UXXqx+zqfk9gJxa6hxH6t/a63GlCOaOUwxgDpV0H8Vchae5qY+FZUIXw4uZRuMgNR6dILSdjabh
ODVYiBt7Ye+dGLauNabfCyKCK+smItJ87QEEbmyG7su3yYFdhYPx4mf+T38MHsGgtqpeiod+qw9+
qLhWfAJKOlRF95KYue3cY5HazudMqd//rmURF1pW6T0g6I/0vj8YHArQ6BoldV/imY+V+WjspphO
HpI4y2GLboJMtNGSFNXWvq56GhyluWvxEFkPwtsp0Yrqx1VL4ky019RkvEgWrwX8maki4HDR16fW
T/yDEAwqhcfSH9Uxu3YU14hnuhxHyeC2CKcWBYahbioxaa8lac0lcuoFgFtwa1NVzR5xwXknUd9g
qACvNELyS+FXKD6VLctsbfGgZgCRh340kNkTwbgMABZ9DlGK3AiwvwxvgEqrug4Cz9dJi/visXEd
6l4q+8Egb8iH0xE89nO3LyoTRzO4J8ekNSBjuT5TnCQ/JVNcsrW89rbLxXDOqR0dDdt01lbr4UWM
n92avBsNka72OMzuj64uwzXmWcx4ugHU2/o1qVU2oweVXROutAbiOf0aejK35iEqD/a4q2MorXri
elvb2pgdV3FRxOrJxE5UBlvktGOOyZZR0ugXkm5vOQU7ZcWVofi0Yx19Og+3NtpP7Viyu7IipQXN
orBR7XsAtHpLcZBJeyvC6WpMBgQMVBdY3JIqWOveiggmnqfGOC0CURkdbKenNeo2SD218mkZcC5N
rjmg27O8C8EnzNlB35ui+rQ6bRdV82MreVAX1W3oMa90xNjvrK8+GG+B1o6bzkagloylfUx1bBhJ
/KqQQey6wrvUxMYwUAPIryedGD48YKoY7EE3UfqGh8WmY+q16cG03zDX1teFHBCWKMTHiWw0f61f
XsCmT16A9gDPpe9mkt9VpsH/9PBvxodgnefXNIElRHQK6AGPzaJZXpQn8SyOrGi3wBafy8htmtjr
/G76nAPjkuozYeJzuoIKDzAWZIqlUG5EkH4uijeUouyrcf/lhfPTCG9bVt6tE+MbFpVYxLk3GQ4P
TeXsfdW/9kAVsMbQbClfB+IRq22hVF5q3OwKxLKc/NJPajp+DVKL0lVcZUA+SQXhXKxQHAR/d760
bq4tMY3QSJOdUmMuT1dmTTtbtGe/NKEuZa92xFupUnEMejh0YbfKVXknOpbn5ZEr1ERmGWqoQVE/
fOERWYGA62KPCWRu07t33FxWek0c/XfZ81xqWrwbXFbOoMDtQCHHvgfXVcdMdtmS/Sz60lLyFZVT
wd+RtNHIFZQoV2mi+lm7hJqjrFBZldU1hGrBrD4FdG4Y5jd1c+w9ZhOtd2PQxM6iaqRKZ2XqfeRy
8K+P41ikeGxhuadrfwZ7+OhCSVwm80qRRaTtHhKXx6MGwFjuBq1J6u3yXCwYgsaAhZEPBwSfxPvQ
+6FqZkib2WaZXCwDrM75STbay6IlCpA2rzRIjc6cYhDnRxNA4vwWjxqUhjDeldTDYI+cKz5RCOFz
Z82okcNnQFAix9FCj0PUAzwfAInYGCg4Y5wvkboh657eWdXSvYWfAj3oUWvKa4DNK6zD8mLkLL4t
NVMSaTAeYHtTCI0HS+14PpRPpNz5VdVjFi7EBdY1Si+IN4TCvlSlZVB6Lp9yGtvvkrrTHwF8FomX
8erNbspZ6swlW41dLMNFndY37M+THX2rWV8Sw0+ZxWM9pPvlWI6a6s41k9S0ETca/+9SQxKNm9fJ
58qvF2GxcppTqz6wHTZQyX7BgEZYJwvePEYGhFNmEmrqAv/MXetUe0xw612K9lDIbt6pESZUM2Ze
PpelaK7Imz9amttZBK9IHxhcgGXAqDcfsjz+WJ4hYRhy540NghWv2kbVtPU7FCbKo0ZJ4twRN8bc
j66LkNZXAnyl5vW03zkgBSqmYI+2hDJDPZn+kN8BjvSZPnhZKXoG2sY0bjMKpTE11Yfxtow45gJT
gtp9meLX/o+DufRqtNl7Qu8RXc69pKVeBUAX+DMwXirzb3L27kkhr0kwIbeMjGX+jQ2/sOAeL/pJ
QuwBd2t2zqItL5MyEyi8rNzV495GD1DZ9A3qZp0SavtOoVOqbGFGlmwwidstqkJVzyXKCsEqkL8q
BeJCG3GsYpfbKZCxYKgNfQq1pnawiBR2UQVtyyQENk65a9WDxdjn5BD9i81bDfFjkjsbsbOsbWxB
q++FMADFnplp2W2kFXWbe9NoBozy4prMPQVK5N7RwuB+XdxZ6T70YNqpdiZR2lq7La6xR3Wsht9q
1Uvrfgvbv6Q5iqyVHPPfCoOUPTXkouBm/3iL8NLByYH72s+QButofVSdXgP99uhE59A5SpeYt+Ut
xAPmkUFJBFNFFK1D7IPCaUt1b45+eFt8LTJk1uyRsH+76FDhCZDVer/OHPOO+ytDcZ6rpAJP9zEq
HzUGZwL3In6OXwNtSG2iV41azYUMjKbFRm1OCyFWkSF+TLkr6Hhp/nouS1Cjj+2d1aAhJOa2WIoV
lFDXsiSTyo+/1SeqXi22GjoypehoTf0vJl3Y5obpWb1ynOxSgiDPTpnvFphfpzE1NmVT/O7z5EFV
TnNGiUZtu8vTBFVxyb3DWOVNN4BhcFuHV4Llqzm/ix4BrgfQ4apCwjFtA/+O+bysGa3SpacphKYM
/eQKHcs5bMYdsPiW06XRY5j+VxZPZTP2Hq2zD5Zr4LDUuMCk1ThPa6qNDEkF3W5UbJTzBTAR4x2l
cCia7o/OwEPDxmRtDiwkxTfUUcDd0Dv2RgCeQgdmK8Gt0w0buGQ47GHtBRtj+OWm6V7d7suamKUJ
L9enu2Ue4uqo/nOPkRIl2FJm6rEPld/55VdIIPriktp4Lft+GZ6Yaa6l0NyNwsAXywI/cXb0UY+L
VYGhRPHxBMpbOYilCmrI5fmJLQ8BBzDvqsjJqWrm6KJqL9tjHlpH8+Mos3DdJg0sPu91Em0Njft1
ARMWHENrJ0zWB/NlMcdo8gm2bdbC9kQPNGQso34Q00Nb3inGN9qKuXOIkthj8hvt2ttss3UT1QnO
ROxdX39PNgZIxAiPa+E4LzET8FWpzYex4x4oSzZ2PRiMXZUdemXzUnjVg9bbeJC4009f/llU6qHI
oJcEfOY9WI1Pk+rUCenTLav5wFYwo+sKpCnWihjQ0REBw9dr4kFpRkJgyJh1yAoF23WCIWpxio2e
OVq5UdN33QN9HNRWJ+u3jiVZIStFBR5j1AdBZ+QFkP4gD38vDXQ3ty+W1b8NcrTXJtcnw6B/v3gs
hYxLNKa2src2oxxj2nPIt5IGg/yOP1ldHadcpwR0SZb0FNVXAfWwyz6npPhpxiwRTOeGtZx11joo
W6YHOUNDpJOIrV1D5JK5e05CfYJSZz8XivGRy+FRNObMvCZ5tH04WM0MD65Q5Kk6onh3eCoBZ7cD
W0s0ufYKf+NkJUBJNzpGtgvlosNoduU60cWlSFmLgPU4nP94FLZwc1C9lB4JwH+nrnPxUQjUGE6D
C1DjcbwRQ02eUIhdmbtdyEOxC5duimhPW6xJsfjMP0bHWlgMrTH8TDsMkRNO2WvulslA1oGSu1Y7
uZqJLc47icsARDgcVMMwVbP17QKgcKkFVcn7Yq6SZOKB5MoXtW8KOOgA9/0Zhypk5KqFT5kOeQaP
eRvlv6r+fVlCl/WsTO+JS1Ng1XAp7fc8SPZhAj7gDiNRBk3z4DF73dHm3zUiKo2ifo7Fn8Hvf9aC
ubqfcs1yk5ItgVW3Hj0EmFZ2abGDXMZ4i1UIxXhNfvoa/PWuursyCg5+IlcDRB2rdAF5or2YL+YQ
K3uAFrwG/vLOroOzpoX7wsi+FlOOQmOFKxQ0jYZg1SjSRxT6t6CjAgstKjCf5VyhXx6mAAunQ87x
SfrJB4xDwL1xtcCcNaOeNXrCfTB4yWExhlqYXlKsrIh9YCEOqOFf5kKi9aPsD5QnKqOw/z/2zmS5
cSXLtr/yrMYPaeibwZsQBHtSPSXFhCaFFOj7Hl//lkM3k5HKmzetalwRYQiQBAEQjcP9nH3Wviz0
Mv6cwULAbkkv5Rr+sNpzG+mfUZ08CYCReGzKeUSRRl592Hl9RET5MafrUPutx7p4nnBrYbTbFLBd
BLeBKKfQDHUNasuazG4gbr6qyR8p0dzOCWDFImNHgGahO84tLMCbC3I/j6IMmlofzXtzeRDDp2Gg
ew/GEX2qKDfrLEGwoneYColfq6dHM3ZUd8qkzzk4rJqinHjAdQPUCxkShKwG512pUcJnFW4jDA5Q
EGHOKpOfo6ioXXWI39z5IiUx2rlGZ7opaG+RiMfHA/WsOPpc3Oh6SECmTXEgTHgQWiWqFzZz328e
u+XSKUwv3mST00zMEBw/Yvs4xzivRpitAWhCohuuBz1eN5H5rKg0yahN3wMhqQ2UynNqlRQp/RCt
su+x5vF3YVc8N4pdLknvuI7ZnNCaIYQXKDExShsEEol6Px3njlcR88VbAnSARPBThNcxVsLTN/0S
sjaCNDanUdtW/TD0LFu2xkdiDFQUCpyEGNmI6GjIEzCr4TFog0VZIkO2hI8tUT4rpCA60pCos2/G
Vj4G+YRUQGN8phvlDlonzWhmvYkbIkqRpqnU1Yhe9CyAw39T5E3D1/ImqhhQpOKHBqIH0LQ30sas
0sy7DDaUEKW+m/ld8cTjOrRX6OZtRoAq7D7SrZ6JNBzQeMC9fJFW2UjhtErKyi3AYCuq+Sii41hg
fmRS9SaIVmLMSOLjiZqWTZmUt4IpkofGYSLoQRCZPuOgkz11HsCWvlBFSB0mLTnNHe3KbTrJjzP7
MBG770iHQZZkr4ypIa4FjQ6SSLq+aMh06z1BzLc5yqIMtBxBPTEQrZ5y4vwUnobIAENtKQ7hOMUF
u9zd20LMk2P7RwIFEQxDLS3Jzok8Z9VnCaUYeM537iToemIMNseeiFHsNHoviZ7+1ET8VBxlu5iO
aWHvrIJ03WT+TPuSMhkkunL6axS0OEv/UMPhTpwevCPjVUB6k2ExyQCT65Czgf9BRs6mtOgfck71
8p4SPh7opPHEx/CheRDgxVCKnpU4zHOPWITT5/H1AB2eJDJZD7H0CB0OtThd5nkE2IBXoPI43o+i
oRBPcGqOYuzeFvg0IpIocK4dJVG3SWRbkzwjZTzMqOEHdcmvRk3DK1UmHW44NRyJSXS1bRG+h3V5
Y2KnNas8pxbFdVXa9/OTpEPlA+5IpitPfj8q6Ilwib6aAAvTKd3pFx9mG01Ue4yz9lW0NfOzHz/4
k4bwyEMnqo8rgWJrhS+Z6oe/LnAwYLSHWJjANgyz4qXJH0bNeJwJUqLTa2rTjyRz9lTgCfyghueV
7z83J7kOXgtJ+yju9FWs58ayKjiholcxP2wkm2rQcVwhibQvoqsqEgrqqQaWsNC7bhtl/ZYyqRsk
+ue6BwFPdf1j1t8HKZlkSiIeS1XVSCRGNF3xj7l/i42ehK/YIqwNDC/L/isapygEAwyDykbV175U
kH8wg/+JhPvzf4nGVzgxAANhUfDvicZPzVvwO834jy/8QTNWZOdv+MHD9JZNYdSj6/+gGSuK/jcM
qzDww8sUixAd1PAfOGNd/ZtMc2bapuyYCEL+GWcs80fDYB3bK8Soxn8HZ0xxt4b46zd1Kz4LuJjK
GkY3COgd8ztyHP1xGBBip0JPQQmfxD4tn2XYQFKus6bVgm/pQrSmX7PfF9CTNZY2lhB3xeSkYCIR
0SE2Xzt5s86s1k3N3jljStKv2lynHwsZOBslMTKnpqyFC1lJPXcthABJmX4NuRTeZlQJugqtyboe
4miVV4x/JcQl1JH4Fo9RkDeR5Z/SibrzPoheA2l6ge9tCYRwuCl0+hEx/icqQqFVCmcDTZJSr5OS
9h/BCg/ZsDfow4qfaqdOlt/Ms5ICN/ZhniUpnXR7W3THMQmoMV0vwPXOH4Vt8vdD8dtq5o9+O0rz
UvObsmmvw3qiSC8KOtmzBL9GiUuze5lnL22frHQ9eDTEB/Nb8yQGwr/Da6n40/f0vok4V+IriX75
+6wudRTdzN+cP5q/fn05v3fdTDZ/cX79L7N/vfXrDs5zflhQShRWw7bpIexAbYYCJOY6MZnnrh/U
MULm68t5zjcEMmievX7lupr5K/PLICF1KIeJDID0n9Y/f6rAgJi+PvltjV/vzgsYvsV25tnQQiJR
Bl87+22frtubt/JtU/PLQFwUkqrjbfGP31PQA2TIIl4jeaU+uoBRVYyCKJTN01Cgc3pdcHfm2UTg
g8yUgaBf5VTH8OnXgpn44LrI1zrmpb8WEh9fX/72cfwFC9LjfPc1Oy/1bXXzy3//8byJ3/aScn4f
9XaY9xRGQRKKBB0pFjs7L1n6ko3rRE/iETlcRzGCeJ3X4R8LzYvPLycpiHb9/fzV+Y3rmtD48qX5
dSJWP89dv5nNtKXrd2ypNTG/A3dSBdKNVkjlrlGyigfgdba9ZNUuVdRyN38+oGJYFobDAF/yfddQ
Ym3ZgRHCLF3qljEjcsMwtkqW1ruL3dY75B4Ha+yklcWAbTOFg1tMGcgn3LfS3desIphFxMnYc5my
vz9m53eDxtrrkR+s51fzZP7ivNz15W+rnN+cP54XvH5vfg/NCMGQCNZV6ZPiIUGRv3djGQDoqPYT
KTVaCrpIYPBBdgFLt+eWTUy0eqBRz+f23BRvUHhSINepSHO3gJV6eiI73bqYeBHKy3jEyJUqR3Lm
41LtKoszmw7pDnNhYIHjFslLurPF757nrpP5vczEEjxXp44QB8djqgT3KcUs2pMwO9KjkqCepZib
oCq1tR/0qHB9Jgk18KtwUh7DdKDTb/u1vLuQbHJM4w7bWSqtqqbZNWGlLUL0cMv5ZVqBlmj4FSq4
O8q64mmHTrFJwekouRt3lG7OILFCcMCsqnTWvtOumrDst0p7ZtD3ptmtskprv9yHWVvsnRqXJqA6
PCFQCpDInh4uCUWVRStvZlmUI5d/6Kvmudqu9I1Fgh6BIE+RsApIntUUotcNbbJovMEsEDqcZ69v
wku+0XoicDNba54Q30KDLm6o66QaJWWlpfqpEzfSPImDql5bCJYBqI0pZa+yvJP8m1JupLVZmYAF
ip5bYGSM65p+XbuS3BG3bW9VqNBfF6Imztz18pvn5veocyMvRJiJQaG8BwCQrG1xFxQjUTqjchA3
XF/Pc6XaMlgYnWrc2KiCJasbdnFhiTOsgb/NsiDyIKbyOrD5CP4rZ6UnMpHpVqN7NUYdy1Emct7a
FBQCG9UHpARitik3Tlur22Ai4NtX+s6vGD36hWxCxuUGhL68Q6Nqf03KdqsjjYQvD8ipqWrwXhrU
ezD5KL0aQiQkwTR8Z/0V1SgAQVC1FYKHQI9mo4x3dbQaHwCLasG2fhh+2MGauIktkHfudE420q88
WPvaskxd4mlcivFHCHLkNuzWhf9C3WIxEMPZjO2L91MrTiBn9XqjoiALvA5EAFIeqHO1Z/iEE60N
cfgQ2aRMftwr9Y/28talYtUROEqH7LuXkMI+99BUsc0J3lINL6NFJtJp+9bG8hlDM7QiSzN/CcZt
On0y2o4M6DMBLJUVckcCHDIhTUrvYtI13arXn0zy8MZW0/ad/2x9msV2NJ4Mx8vRVCkYKh5z8xxo
yAkPl8BDkpCOe50EAFIveVvIGwi5OALlDKWDNTXdU9ssC21dczjRKdY0ODq7FR4Z3LQOAS1Xm1zp
18AAyELt0Lcv1bBUJo81Xoob4hVptgpkxHKH0b7PANu0z6lE8aJ/WzQfZreudvaevCGjW7SfRrjD
3wv9W5ZsA4bdVLTq7a5Jd35MtSTsTvcin+DBmDaG35BsN9ob1HYq2tdyuyvirUokp94iBM7lE4DF
GuNVjq/2GGpn4iXp7egDlqSPugZW1/xSiWO/VGdb2g2Eb39FgM3or90oxxRyWbK5GJ4ZAOpZ5M46
wbXhHO0Hx+tvfJznnlBALSFq+Q1kn1WuQfPfjuZ2QO4SUMVJsPWzEaLLvZ8f7dhVQlBjGDMcbPU9
muhS00wiCpsOsnOXS8vcXNsVmJddZd2SfooQU03cF+QxAVDDU879s14ffa6jPeosjnc0iXhkxG8z
F9IvGKuWAQaIugwQfsGOKLKveZQp6t16Auj1i3tWNz6CyaPgmFIPu9kpv/LqLou3SJk1WRwwjpNU
UpPW7Lg6VWtT2ttI8lI4ChStdPjquM0PNLDG4IbDitrosQHctjDgfkTHsPUyh7wMzpV79LnKsJQP
xb0heYr+6CQ7YuM6xGT01JsLmPR6ZeX7ZCJtTtfhYIGsqoV5+iIhdXeY4nHhgch5CqoFMC3HS4y7
RqW4XVp03cFoVmO0Gtb8TB9slpFs2mbbT3sTlc1n9MOU2FWqMeq1Ki979b6nsMpcyY+qtNSlVzlD
tHYTvhgD8ua12e0Ukx64m7462q7mVvCJ4t4W+D7J4f00pAtCsAvu2iraykLYHMBgWelkKQBRp8u+
36uisAb8BkrXHfPK6I4agTcUX4eoem/SNQhpgnWPrX0DiqCKNgTRSF+ZHwX0iScbQomnncxgcQlg
trsI3S4VPUivwNX7NYZWa60jwQVZwaNhWJS/IAmgoKktFhrAm3LJWmppHVF4kSw55icuZuvonIAe
rYnw1J5EvpZ2s12QgESBikCTyLfLnoQodRHTNU8MnKBSFPv2xdBeynZjQdXaAFj+IAIWVxt2zcLY
/EL+wT5VBaQ2UDRrOz0QmjC1BVrdp+K5Jp0GPASD1L3c4iuyytUHtEoNRos0xUp/6PqDKa+C9zY8
Tc6ybbfSW8LpKtFbjBLU2BNR6EqFKeGGT9lzeqT+8UZ/lCjruQ/C1YTxe/lD025QObTkd0D/Goon
R0usyLXkqAwHST9Wlz1SrrR4okauBOwj7Z3kjoTHELvpXUhGUd9IIsUAnG/T3DrPyJ6dn/nZ2hPv
HTa6Vz3AUyn0rX+H7g0VtuINz/gY2+NazpZgYDqkfNzLWKa9yNrOnLwwUxcd3BYkgiDrQri+MDZx
eliQjAgOhfRIiqmdHvVpN453PYPS+s2RD03Fg8ENkO0ZnGTquiGlrfzKHUkt5Q+P1MWPE7kxY4F3
ZBjt2sSzsBNpH3wic+Mr1ebEfibwVs9pDdS4Oar+TReAXeKFvCKcLSeQxu/lCZbYJr4gStjAn8nD
XSFTd/PWFwdF2tcwJG2k6wtQhYSaBFYOhWYAdREgygK5bgJE4gM6brS4CV5Cfc/a4z0DmgD3og51
2SJ4NF1QO/doKBWVSm+PFGrSQudeYzNTeiW17O8Kwq91QMVRu3yEkWa65k51pUW0ovy9Wv40CPw9
F+PSvI29aqvfoZUloLfM9uOtWXnaj8umiYjzuxY+PAvLi5ERfhQ0B2f/MQK//2Cd+shjzwFqUY3x
PKCSvmyceuE/6bf2R7Hxj/7xs3pugYGeIqLIiMnAoFBJzxXLC8mTXDKK9+ht3MsmdTmmi8BFLbEy
7n8uPguv/VmvzOU2IGR3q51wNb0daRToADyRlOeOyZ6jZ3SDVJNXz8Z9d3E1C63nkqTP5RFWMP8H
yZFFkU3X3dZEjLnW8uXl9mJ5nfqUhCip1yTUDCR9Anm28Ac3WFJjAyq36VZ+720Trjhc7nHp/VGv
ixsoDaQ25bVf3zNcymd/Cr9ajV6405fEjTkTWKXouK+cph05klRZvhPXdSfKeL1WXSnPuPose6QS
rnYYPX9j5Yv6JP2Uz+RFunBRvyHM89Jdfkfs905+8ncxuD8eCSAi3Ut0AgGRP+XriL1ah3f2KzWm
fKY8p7i+5O70brHX5OQX6A2DfJu7jLSgKDAVCvJFtAzvaurCSDdy2J9l7jDCRIyenhSUZW73oJ7r
E3ndVXdrkPZddLfx3nQ18pyLVeu4OgfNNQ7aoT51t9X2sv6BA850mA7lSVvZpetvJF46gXfk9k6p
NCKefMCnvHoESIeqcDXRQRizB5bIF+CgTtPBWAWvzdYANvqGkmd32f2o34ZDehooL1jYa3ofB3WX
HQIVLhTyFjd2yeQvnQUpi0V0vLjpgkWW+TFZOSvVjW6brWm7xWN8Kh6ll/AeqMdb9Ogsokf4H7/K
c+8VWwBGS5Tmzav/TCrZWArhG008TcCSadosqqWy4qnxTEvGpcMRJp2eIKVGErgYfNGG97fTfXWw
kflv45O0IYV7IFK9xLbKzdbObeai4oeKsJCaZXCEdY663lVdagNdWiiZLNzCfJWwikbGzRwIKnft
r+mUbJM9l8M5emwO/a/4ZK+7Q/lGQV1O5OtF/vWSnsL70bv8Cl6zj3QjcyRoYyiw3LdHRyJVt6D9
fGiPmequ2h/yU3hnovmhbVkgLWX6KH9CYJLI4rnjE4Vzw+LReW9/NKC0vHhf3qUb+01/ql7HEw0h
DaT+Vr1GP+HCnzCtHx7ifbxXn0y3uy3v9KfYo15sIa/VI1N3Wkps4L2IXVqfFVxbyg0XxsHamG6+
C17ERbeRngcEs6BBGdMCU/qhM3sEIMObwyK9UzbZDY/EXfnJtZo/JdliO+2jVf007X3amOY5j738
yNMp/pyv++Y5ugmosuTpwl20HPYp5ysCnoxMHdk/KEm3QFKdwQNYhJ/NtGye+YybKWyXprK3GaNw
aOBD8cDiMJHV45nxPr1HD9LFjcDIoIyACwT7Y1wbWHxQK/IkvctH2mXTNVbDloJ57pZbc+dvhu3A
CRlPw0f1WjICXVDx0C2yRwymtJ++uUCDfZZuppWyQoHEEylSNnW1kM+99hKv5a2/DbcD9KZFB2LJ
03bSUTs21Npa99ig0rWrKU36EO6tlEyTrXOG2/iZFKjprIK78V5eWzfToR3vcL3Y06UwBER8Ib/m
ruPBPL79DO9IVreDm8ZoPajz8vxddBPeTc/D3ADOrcSF3i0PIn1RP+WflLfRqJCQecfDgH8NuHPa
Dx6D7/3RpCE4N1voC1uKdO235qbcOe9p4kmobe6d2LXfmKtegxfj0JFCEnuNDBIXrvuucdEcc967
B+tZfqpu4MzG0zq9E/2DH0DifrCLUYGJ9RLRwHiYnnkgdu8UyrJ7UiYaYxo2ugj9saZZGj3gNNVi
3I3eOyZSQF0Ww712Ik228GkrqHHwqhvaUh6TVDMfYQnVT8kNTV5y0x85rvFGdktP2lPeq9you4A7
lC6Qq/yQtwJMfHA8e8uNrxe8iaxpmW3w6Vqaa+cGRNgp3zTN0nj0n6tVsRyJVy3wgq7P/uY9WGKr
t0bBctkMd+YBh2geeNEN+z3AqKaRlN1hxWjsmYSg/259TK9N7xofyqtxQz52Ga2cU/Zc7M1tsw9q
17nH7rdHuwrfi/TmLd1B4jBctE8oRGmeq23vVktpT3HBulzTQ2XN61t7adzTp+g/bfHr/V23z9fT
pv3saCc2+CK7patsolX0EN7FdxRqr/r7VYXq+VnlEgBLDi8PAsKivuOevZxFUQMI5E8tRAjvyefx
bXwrbqvH+D49NYeMVtD66dwEj9aDclMl7rS97Mw14K472aO64vU9Wkr3w77jdtY24q85oIikFNI1
z+pbcisZXkRKNdmUVGmQLn2Rkw0JvpgulCuFixc7QKzC7QKE125W9It35i72wjUclmLLeOEuWikn
uplcteqTg8ptRTud99vh0d/pW2cCfbZSbW+yPmUsLWz/LjZR995MEBEfm0fHWfo7k+sILOVjfu88
sxPv/poOfhR1qxnyHnd0rExoHYyNGB/NYTdJBCLzXvlj8vVeDQjYVk1iBcSfZlL+PKeIENU89xWN
spUWlWR0xyiEqJMuwsnzZI5EXV/Oc/7YU3HRazrlToSi5v2BJbNrAwqlekt5iPuJ+mO/R5fUF4j9
e3h1tbVVKKHIunBfSz86gjnK1K1IqXhlp4abUc79nc1dLXY/lHrsDOMcaoR/oxKTX1fIBHfzhKGL
KUvm1hfuAjPSf54D411tJg3HBUH0ryMR1VcSkVeoauro59m4kUHjBT3NZVJDrkGfqYY2EUz7yae4
zpt8KIN9lt1TjUaFUKYx4J0i8kmjVt5WOrHB0CTioIi3cPPodkGAix9Sn3elMYm+oFpE9SgviwGQ
bj4MolOOyU2cHDEVohsk9pioFhkBqD2Wa8QoYhqIZWvsnE+qptHgltINgdpNRSk9DSf7pPlIM438
eegsy23jkQqHq6PCPNsOJiEN8PG0piJbNwd657juPGfNybq+LPcpZTvrSCP8PU9Gkb9TKwLl1/cK
qQ03VeCv/GzsCKkofbWjAqzadWIyv5wn1HDZYNkZgc1x0HlS4KCBhZkoOTUvl7umTbvVHJf9itWq
E9lotQyZUk4ibcIiKRaQKghxisjw+I85o8UFYH5vnnx7OS83fy2Ga4w2KBt/KDayGLP+jOX6Ux5s
YLEWDUAMoEqSec40Sr5XGlXdOdUpaQp+10CQcjc6crUrFW1YU314Si/bvkXEr7YaLZFOVLwQWZsB
Ye3XHB6E+ykDQQUF+zaXzUzx4MqUu7RsrW6vaO1NW1bKqpMogJrUotyVRNU5G+bZUu12+/Vq/gBQ
uoWunpj9b2/O3/t6Pc9CuHcyq9hrEzFXgwZfRVFFmXdF/Lg2BG76a35+e56AFiLKLCbXl9dPS4zK
hrJL1vNi1/e/1qK1iJ3d60ewxe7sFqeFvLQ00AtohHD8M44U/dKLVmuqhGQim5dBNzm8hNMvOde2
BP/Zc5ThNU+Map07+vb62TznFyyF2pPfMH9BM8ta9uaP5kmpSpw0vU7yRV5A7JgXmr9E9LqZQISK
NKLYHuhylvxa1fXdr9fzF+avzotGVsxjeJ69ru9ryfnN69ev3/la/ffFB4Ni66rqHr59Zd5gb1WV
21fEtK+ruS73fc9+e/2ne3bdNJL7ZK06EZlncdzmVf6297/9uq/Z+ZuX6zH+bUtfs/MCXz/QaRln
Uk0PR1icv3lP/u0xmbds1eHfT95vW77+zm8/Zl7tv+zBdRPTj6nRn0jTvdbiSZKJxn8yEPTOk2/v
fXv5Z4uQAyCu9W01ypy0ui4+z12XmVeblyYjsOsy14//7L3vm5lX8W21X8tY2nTfkG9bteL32XMu
1hfOKWUd7RqR18TRk4n49NtLa85w0j7/8Yk9Z1Hnxb9m5+WpWt2ottGu/2wV8xLz5Lqar61c9+bf
fu/bjv3b1czLXbc0r+/6Ho7CwZev9f9qj/6jm7qhI9f599qj41tdv/0M2vqzaerfRUiqPH/zDxGS
6fwNq3Kb+j4dF3RT+Kb/3VFd+5uBdlNDSqSpusoSv2uQUC1RzYMKSQiXND76w1JdV/6marYDVgrM
F+ok2fzvaJC+O6rb0HlkBwCaYug2eqlveD1HG7EJKqRiI1f9Kdfl5QVbaysotJVk50jcbCwsfjtI
f0jZ/k/Wprc4PzX1//uvP9uiKsu6BipLA7vybYtJpmf6NFAc0JODJJA52cWTasKTpRKhvwTtf0DC
fcdviR/IhhyNboiq67ZwHf/5dh9mPvum/F8fM2cqueNioyDySXJCj9Z4Lqb4zSyn81//sj/ZFIRC
VZcxSuTXqajNft8UduUKKu6p2IhKpziJfwleXqh5olbyr7f03SqdH8WWDFtXGHE4/3LWGhPLhcBA
dnuResdzbOLHdUANYDyE/+n4Kd8karrYFjI4NLqOkLwp4lf/fgALLKTygF+lxYwPESWf7ZIkkW3u
gZKCZCtlxrf2VqkaojZjubI666T5JQ7S2fGvf/V3uN+8J6rqqJxNxdTtb8fXAkwlNU5fwBeXVnJ8
OZqtsGkYzoo0ngGG3te69XnB2OivNzv/wt9Eel9HQDNNyl1VmILGtyMgKUauWUrOJSTF1DU3W9Xq
iP3292Uz3EPGIEXsH6JsOkd2SaxOCt8qnZjAiAVoqFdkDm3zMTLjx//JbumaoTmWpZsQsv/5xJhV
3qoJfgabRieo5ifGxrTYWqOR5pDt5gMdObBv3ogo6BDlt02e3I0x4a6i7R5sA9N6NPq96b/99Y79
6WkCQ0jzhC6Z5uWf92tqI3wjYVduIJ1UGzqWEPDbbjmOSNJ7nTsCwIOlNq+FSsDtrzetfAcgzpfI
b9sWn/92sdq2o3cS5M8NVQU3vQz5pKU+l7C+CBQN50FGOyxHw6Y3zfeQLFd1af7D1fJnjQAqn3/8
+m9npY/TgAEWezAFVCvgt3A2h+htonQAY4n411//XlVW/vVoOzZXKNclKkpVnfGDv/3i/JIadopx
xyaXixX4l71JJXkvC8qGTF2YjoEX2P0ugXCAT/JiDCQ4QXZ/b1TapnE6iCvyuLf5zpiMe+fCtaNJ
DuNtZ1XU8rnwCVjHHZKJ9l7X2vuclK8YHtPAOWH0Ziq1BmdwIKO/QsR5KPx1a5KoRrWJtwnLt6Zw
kEWG3+frfNQeUOGJ0k4E/PYBsNK+NLlAYywVyUlQeqG1p2xCV0StJteKQfVZB7uLG2ro+ntdN7ed
CqVBCTZ4waBrIdPGGc2Oc+WxpFPTXo5vfT3chiVJPV9jnDRsc4d9zGTQc3F221hDT502iKw0bcmd
BvE2Lf3NeNFWdTSdm5L8eP0Rt9GbkOHEhAOwGV5ROgQJre88Bga/RHmKqNwR15PqcAlj4kU8LrvT
jPqnLZpicWRkpDZuoNaroqd+bVB/os+hcEmAHYNwrVrWsa6JFfX8LmUwN/3QPSZNC/MNpDXHc248
GnPY4/BFiVFVSO4wpm8K29QrDpBKi9c74Cb6cbxXQnT/cvvWS/w4e2rhRDUUIDbksy2ug75xyF4p
xEdSi9OSDzh+pzmMKhowcfgvBlnNOPbUnGxpQ92ClKe/EJutnAqaiuUfVWhSBMFTYpiBvL90xU8n
wBhl4KdKPU0PnnjnLuxOkfM52AUUWrs/Bz3PCXXC4MShXSycXRkoN+BHSFzr7MnFnu4GDQIyD2HH
7u4dTAzSFFxZ3PF9p3a8u1g4L5uF/+YYHILsQvg1/Ci7Ya/LyZvYRDah0u/FhRa2K7G9cCx/1CBk
HCl5A2e9N8SRovNzGgrsv2L5jJ/sUpTExTneXVH61lnEnbThXJaArQgf2rl/p+UqrtqVch+hvQHf
wjXlGw0Qh/YuTnNWrhFkGjEcQ2h0SSlPOXQZChbHDva6mZRAWMbzxB65WdCsyiKU3LqMhMkBVLax
vDH97tMO2ZyqcbIq0xnXZXzKP1PFU24NC1u2JjN33FeHee8tqICLQenuxXM3Kmt0UW8qoGZsXt56
AHb9qB+chiLQAYSAq5OkBd9+FpdyLx7OmmyeAOVVuAGmm0jh3CDOs9fYLmNb2J21KipWdZXX2zgi
IRRm1QHIHPYySdAygXwOlOJSFatSvgxcH5qKdCG6mS9HQEW/InHjTqJQApbvi6b6d1ZD7uliiQyP
aEqEEW9vwnVLuFfyDc0tldT9WQt4TmGRCjr4gt21BOvVz4nwm07w1nT0I5DPcnM68XocH+qJPuHc
bHXiUR8IkoII9hW+7g4DopuoGc/A3/Ml5Bz5J1XVHQ5M8oTQBsLEPVG84JeVFyUpPJq+pvKxG4qf
rCp+k0p9U4bND5RO3cg90HG5KD5kHakACSYPa7PlkeX0dIEH5JULSom19byA0659CAZsoDtTVUIy
UWK3BpNd1zQ2pbCVC88hdGTaqbZLCQUDjkgUq4EKQ8lRWTqmCdWwl6tQWsbO5SgDBUdTIrXrXt4Y
TucNlUXtqYbCp09otyXo5yujGiC/tvlyHNQzIC7uLjMvWBGJ/aYdKQXlTv8igilkXIsG0Q7Vfsu8
vCTLy3EyfOMAL4Vaeup+PQr/iOT1u0Kt4dQE/U7Tyq1F+G5ZF+IxmQP7lqBJiQDwI/cWdGBTOFEi
M1Ob+gjdB9PiIEtdv9AfqEIEtzcUqISK6AkbPNLpmZ56TsKBSxTSABL3VRJwrMx+PM/Qr/mCnDsv
aAd/iceBnCa/INuiEeHQ0MQ1DXLnsZE/yov8EAUZsTHlrr84+5FycIp3SeWbqHe+TtHY4JWUrocU
G01x8bdpjxv5ThP1d1LIBZVF2ZuixKOnJARuiaqtxhKqv8FlHQxd7mHm9NlSd+YZuQkY1xm3Pcw+
xdGyVUi52iIhrkwB14Vabr96KluOiF+TQYPo0jiStaxK5d1sa2N5mahwUJy4QbxHVbUZleoSxBy6
DV9aE5am4nsAnWCoElQVgPZhMeEKNKDyqTR/Z/XsPNRKWphLs+yAh5KImPJlkRdLdURIMGEcA+B5
XJaKjVIkc7ZhlmmLAB4NcBD0E4hiKNLPj1lhUgnf0W23x8/SbrBlp90aeWZSXvdpyhQGpiUHqYsx
HEq0wG3toVhpBhvraMzLSKNoMOw8aMlANcS5yxPuoW6CTq+fYcvfDAOXS5NWWEo66ht+8YBBZVKQ
KPshilLtHyScdstS3vjiSdXBhGRWD+uSIsq5T6Srw08nMhgkOQgrR8mE2QtYq0hg8eRGgLCMOn9y
RRoAMqxRW9GXvbRB5LafgwzdlgRrDmR4Een5fdaY52zgFggu7cOUAYsRbblhnibZCF0D82fXJ+Fq
ZaSB5ybIaPEIiZTUCwqAK5ZKIXvxs6iNM5Wxn8nAbavZ8pPVW/JyyiIDrRp2tXnooPPomeOsoPey
h0PJ8GClF+mOgWaz1HQfaysKbZu2xdFZRQ7oZ1gBFuRzLw255wjnAZ3n4nIazXwj6AKWqnCH0zFo
uZeBPA/Goc3CYJE9qI3dPWSlSdtOcbA62T/HtL9TLLt/j3zbDWKyzxSm//C9VrZWdSP1jxE1Pl2n
FRsG3+Ey6sMXu+7kfepE/UGyjX0cJhdUMNFeLbt1SULk6JeDvHRQa7uN6utLPQlGV9hzQC+hBg67
B8LYHlHpswOpyKTk0VWH5CnkUYobDjAW0EpjWfEQRPckl1OJFgvn6mbIqB5K0fKWlSQvzbAcl6M6
enlsbqtAO4Iof8h6E9uxH/OYXOeyB/3lNa0l7DZJlacDfjraIQvRaVSGemsMVbZU8vwmNoGvGpK9
KYJiCW0iQ+YTpF442mclHPMt5pXLMiaE7aftraxQ+29YJEzV2t/rabkvdaqSWhMujNmMHYJJqpch
7X9IvXlqM4Trg9qsQpys1kOR7g2QUdwU8b2TcBWlZxv0JGgV7k9cKui9yjVutuBkENyYXnoBp6/Q
zTOsn83A40Nue2UFXq91k/ym0hQM9nT0IVKVu0q0lG36W92gv+gSNfujT0su+TEdLZ+BSak13Pom
9//o6JsuRVc8oIa2NDboYMUG394QHmM8AjrE4CBsbAB25K2i0TOcCur56EBYHUMyP2ge/CqWsf/L
qVc0UTvhLmhsAkA6vTWWB1JrO6yX2//P3nktN45sa/qJcAJIAAnkxMRciJ7yXqobhMoI3ns8/XyJ
2rN3dXWf7jj3c9EMitUSSZjMtf71G3akad/P7XDwFeN5LLiQnUMQKzpna3Wpt2u92aWOHd7bmDtt
WcaBXERY77afbQs/xn1d4PjrM5fzvKg56vwqrfSv27HaKOYpkI4JDTcIVGvYYbZdFMA+q2AiGajn
sa5XO8sIvqID53LSHj2OfnfZdYfOJYfWlbioNORGK2Yr605X2CVNJokVBAJjXzuFzmlpcAQOwQlY
ztQhYMIoakcwF4em7Yf2sVe4FbIrHDB7IQdWRNcKayCcU56zoM7389B+zWoj2M8hDn65SAnu69TO
zt5qWTC7F8OeDGqKoi4ODw70IL+TTwDh8Z7uTe6DeLiWc/usiGjczPlQX0Ro/LY6TtNkUAWH2z/6
U0iBWGhGXG9vCu2hhQsZxbslhsPQK4J/CRnylfWCjTcci5ky3aBMdmOb9bvKPvSG+RNdwn41hNgf
U/8kiFEvuNdxonJeB1fg3ofTkdRFQeqhCSFd5bI0avZ3QZ0lTTozRsCk67EIxpE6rGVrGtm7sJp1
VO9r1uEHG9DNJENX7Rv8jCYlMQHwiF6xJj6pzQkaDZR+sDzWY7LY/lNZlHesSa+lH96spW6X0GYS
ozah+kteBBn3KOS6B9i6pfjRzXxvnMg+VHXQlTKmxC+FJl0IqNOyMIdDbMIQio13l7WDRTC4mEg0
2S02wQT8pwRfOm1QpjcIBwaM9gh+C26NDNqbKnipGvHxYWy4F5R2TUGhkSMOt2piYXDs9JvmKvJ3
Do3pvoKPkDjQNgan5+9TXWDGwLIRGLuA1IvAwybcsGqcZDiNiW62eo219PooRD7q7D72noM2+bqU
JhE/DSRHO/0QDsd/XFo6Tvo0Q6rkXHPGUA/CKqMjOYiCg1tmdwg4bkireMx9eUMM4GflYAuYdHBe
65sy0LeYu7yg07M3VVxj91a1xKHUj2SO57uR8JzKJE3aqLNsb/nEc8q2vLQH3DI9J2cY7pMqHOOV
4mAFSn/puav59YqGhj6tqa2PLInxBG2uJVVX3GPwR8wgzRf+S2TJtsFGLWyoui2VnfoiuiPBY5xT
bIXWKzTsIY40CtJWnm39KoDainPj+rF7H+pKaUExtOgWMJc/Ctu8JXyp3Epfm9Npr1chvcc4U8fV
Lc3Khwc7VyPsS+sY2uODPc6XMVIPt/c48FT2NGiE/cafhlLEzPbDQ1pT9+RZeA7z8lqW8JbcdrjE
YPhlPQe99pBAEHWMev0Z9LpalLq30P2xGc2vDpY5fd6XZBfGkBEDiCSeDSlk7ZLtDM8dz7gxXUot
aQJWL9yH1pBxcekPIdpyq3RrW8j8WhdTHCc8GnWzWiXLZe8+ewnex0YJU0iIK1lzT7TufI/34pXn
zZdZ2t0KYIjZWs7YBcAJLPg/9J/W+IcbDqQIPjtwCat+hiLENVLY0Z0C0rOhm5S9/6UaSFOt4GFb
pNNhtRB/2LpFH0NKsuB1hd/WD2/pPadyuF5FDlCRsEkRqfjZSRjWJb9ppDk4r+pPIM+634Xi2XLB
p7G8CbDyvbAmLL6t+8mKIcLY0zX+wv3GcG8N1Aoc+We9YPQI+NGIpiarjTfhtxnbDRcph8eoaXT8
rL2i0KAIptfr4Vnb9eOKJtchK13jfjF8CXgmaC9TZ77U+7KAdtkRVNcM3NO6qR9KSvbeYlrhlerK
wQSnI1R80wXkb9ahv6PEULuOTpgrmN8I7RhnjIMF93G9axeNjmF28J1gR3ezXvO+XeNVvt5oe386
F337JZ1oQPRCS+pdPHxv6uFBLyX6rEZLf5Sl+zFl0UdifcM4dhO2MsWDsmCZMW5nXOtMVc5bpIv0
8EAQQ8vdE07Tg+s9pX30jWT5pQBVaaQI2dVPQc+Sgaca63JwPy3Tm/6a0tCYMoti1ckb1wfM9AzO
vQYu0WjRTSJzLZJnwd1RS4CKEWvu3ZSzc62zAbuDYxZ0ePMEAfIR9N0vtYEzfpU91KrcL+NEECK3
/0ShjsFlcSIYwdisVm0WNlZEFZwTE9BrKN5mmcAWyOg7NOCDogprKlANOfKpo9Y4Meo5WBSJnr60
1wdyxwCnLmJtB1WbMZzEOTrKTN5M2h6jrRkwMbDYyXG682QGm0/jXNFT5hLREggfZsjIhRfGNOCd
ylu8G0h3xl5OwDbSlUDfW2j0XHD2FNQjJ0VsRTxsRfpy098MmdgPYCfS1b01V6UgXBIjN8TggHM4
kQOfJYdY2SkSueB6xGJnblnVFQcnEXxNvuLUjF8BD3d1M+6yPoB2bFH45Vb+1g3W9Xo/dIHDKWzo
7GMaKtwatzKX392loxeqZ9457fbhtA1d/9WW4uh3C5f4evvhQWIHEC/WVjuA0jfZ2dkCYxxKerZ5
wnif8LRAt/fs90MdfsqQhdtFsdOPtEU4RZ2asX/IUNrPlSBEHPD/YrYcSN+IbypdUbugsGunFWqo
LJtYGQqIMl2X+1tf748MXFBVcV/nKDOcGNCtcMmfpltNIlYDGVK9FQj4h4p08i7ihLgZl2S9CBZS
kLscB48oro60pwYu/2MJMhgd6h6qeKM6uO9z/NhK5J/JabTx2m3SzCCTG986u7yPyE4kfpaYh6C9
EQl/u2Z5HZLnLkTVAN8Nvp2bfS+awbpZe89ikdhZ+9E2azlEnZc/N918NSYQj+agNzZZl1u4BHgf
npVTMdyEtnPjTPnnitIYBl+6yWIUbiSPS9P3UblBx47Y2nA9/bnZUSrCpa+5bF1aY+USTpgklKe4
YXsRTidKQ3J5gAYEJtsPP6XlbbCaQgRI/LEGxKoKW7nG5tilCn+ojBoZz+W7Msm9vV5K1uTGSjFD
iqzi1ZnkZz8RAOwraDigCDEe1kl1l89sIckCorSUb+3S3UL4AoYsU5qozGVBZXsj4p0cOxJF1p65
sLmq170tlZTRnSd/1KSU4xZEcaShKeFyYxZ2CukUvwXYgQyrc5hc/bYJ1Z7Mw4T/Bcckp88/GpKi
/HkfGX5/vd7LrSHoUavldq3m1i9K6TWj6HZYm2nyQGZzpU+6jQZYOsZhCEV8H1r1Q+tXXxUDRuwf
rq3ZfA9cyu2KIUAQkuITV8SiRnYA5GD9xASkQ3U91qeyCAmi4aqf0oc6JRDd8BFFc4Uc2mJ+x2Ob
4s7TWqb70QstTkDQXdoZfWgnBSSP65a9lKW0wYyqyM8JX+3sTCfTr2gKmhlplfdqOEW1pz0/uKGm
Qqm5x8Atf6tqAhsqXDTJSJ7Qvs7ajDEvkAzV36rMkPvIvSUh9oR/7/sS+h7aUnpdHAlwMgurU5F6
BF3LZNgSnng5ilhcT+bQP85m/pyniLNzdzqm2rrNUPvFnR4qFRk7D/huE5tGhV9PhW9UaTQvRNMu
k3suA6LGysUmvcHOErI8nUvsMbb9JPq9OdQ3mE4gNsiGap8KstwkekX863qXaLas3WcWZUPST7ct
oWhXAje6aED/bPpM5qogGI5hMj41vQ2pMsbZmHKb9ugDix1nG/jPLt7Sbo6itK2ML12pNEYaJsel
8vGtNtNXPL4IjMBw6coiyAnDquKuGP3Q2viu+SDrvtuv+Rd5KzssEXggFbPG6QoZnJi88/oQWDzr
34mxsc5cC9D31we39M5dMlP+m8oA6MBndT/M1X1WZ/K8PkjySM8ud84YhuWpDSv+fIaMAIu6Hd4B
u9THRT6yRvCDCLxYRqw0Vh12IISsdgEGZ4h5CVRos+xbaxri3Ofme1ExUMBa09rlpCn95Mj+JMqm
wTt6a7UTdu2eJz/69WF9LSF2YRfV6de4LNC4lfOJo+mgmh2d8/rstx/tqEeID9kzLkn2cpweUqoi
VNcoErTl/36oRmTUlqqS3VAHQDj1FLc4FyGwDmCaG0N/JOqv5O6vxxrxEquAHV+lof2Il7i/H9Hd
T/Y0IWmOr9YknfWh13E4TavvKwD/3X/+IQl4oywF0bAM2zqvD8D94uezXkd54YzEv3ijxiZNgUyy
jus7ZZgM9yrzoU0t86EkMmyfFkCDUSBPEVaVV6mIn23Z1FdO18HeM+L8aGQmEifffii7cJNPZvVo
yuaKf55upNVHxM1lyUllxBv5cRFvpI9HP8py+961DHEfR2a1kwmBZEphu9ZZbrt3qAhYdGaF0LL3
Oy4o/SNAe41BO6or/dM0aumiCcl9VAXJkT0fJxzn6mGx8+phdhwPaBycYn3Now3rVC/vHON2Ss3y
HqdkQDEMrPBcc8wyu41R0mKyipVWNIDuwzl22IhILGp7QwJ/66duEX23phCXNR1AVOg8ovXZoM/C
L6+Zst0PofNG7EOEXj9ALCbQEpmwQyeV1pek3ISXOZFL2jZi0A/rs2mIHgHOEPBW7OBea07nUGaf
CYP2XcrY8Ly+tD6YqfrXj1CFMZbLqgzL1jw7EV2La+zMDRWRhGLdpwNXuSg7TGkz52a+V10wMG3i
wZ/nb2xH0ICxn3kk77ccm0cXW7KgKbEjcOyd0DcwrFF57mD+HnqHrG+sHrj8MCA1im4P4k7egMUr
IhTU/y7M1OnG65tUZ9ESQd8Q6xKz1GyjWtenzW7uLCIM9S2O9yo51x3KzTE2CbuLiSpN+vOQSh/b
eEHaTqYXmjLA0yXt1cEmSNwihTVAmCGgoZv0lIdsEjeRn+wYJYpj0O0rL/X3gd0Sb2shqpCDIpuH
PyVNF8/Y3L/tky4ie9Va0H5PJSi4gVWaLL7VpJSf54PTo3sfnKY/l/rDhIIALkpCnuIChTDED1Fx
lP60KYIYE/vFdM7rs/UhcJp//Ri7ldjnymfn7E+zV+GtXdRw3zUVfl5Z8PrZ+pobPo9EWJ9AjxX7
3AQ8HsWIwFriDy4ExuY7jDZRc1jtF0xuL93YY4ueh7sqit+yqEZBMzXbqMJAwgq7Z5F6nHl0GfNs
YtxvZwAPY3gVxP5Z9Jg2SLjzV5VyAelkeHJoeYoswbG8Mr8GvoMb1GWbmMeonL6ounpZ3O41nagY
rdnGcxwg06AOOc+CEj6c7Wc3GZnPxUi8MaW5NQswDEJTwD2cL6ZowAmG9ntNUd41WX9AM1HtPnGR
uYgtIhrH0XdP0SzkzvKgkeHf60sP35MUf3HltW+Jm39tpf+VxoREVKy5IbV/xf/iY3YahNftQxG6
LOuLyzxk2odGdNJfwBTjIdtUPrfEhCPDoj2Wk5nitvex0IN58dQRcwvIsqmGcB+zIJPIx9pWIxiy
vZsMGn/ayC9xZr83C3+kWaJPf2KbG3vidCOgRsvNX8MqLJlp+E9ChV/xGf6KOSm4132cIonJQio4
+Li4bubNG07tV4t9XmrtjSCY98q82buLDrmZO3GVl/Ebq9B1akZkziHWyry6Oogeu5G6IjBk6nHN
ybqLvDGcnT0EhHrEbHAL1qbM4hBlouxxRyS9aXO1SBBwRlGfiRimnyiPY/TboiRrna8R6UYgS54G
ryFhmZmyM2HRybwuUGgHk/KYB829ZQ5Y+tM+rYheosJPDQVNa0NlgrD4ebHpRHDGIQvDDXd8aRS2
H66pnSyBIbqABtLeuDQ60NKBBRLyPluvuUvrcWfL9CNW5qNNsQh2SM/s5yizvQKjCnAB7ECBkKAS
9MBCWZx9iNo3Lo5Orc5/z7dxNMXsD1QwZdIVQGtSTAVtS1vD/covapcldPpWq5PwZixmepXKwmrE
WpqLiRmJV+VfqfQC2piM7SwHn9BQk2Kg1mvdXpSQeUjVDUARW8TM0BmshzIEZnS02/h4CgXtLCWP
hoXbmymRTJldmss+oN+uXBgj86e0uQj6hJrQ9I5x6SKdAu0pE2nt2/qdZJOPyU2MjTFq6CDbLyzX
lPwJzmvGFb6cPwnC36b/Ff4o/4LQaWlC158OChxSy3NczX/8nZcXEhPnA4kcm9x66aETNSktq/5I
8eRfW97lMh5Dhd3E1Pvbvz8h4i/e2zKl4E0tCFBoOX47Ic7g5kD92bHSE+88oP/ijazoxQVmMIR7
U4r5QcIWmSfrxffESY3jWXdhjEUfAhXOtOImSn6TkXJHvpY6TQ6Qz99/SvknUhi5xKbnKowI8ftj
aPjHT1k0U5E6MuWy8fmUUUeD6LfteMEyTDOJyy8EFyvdVBJzb8I2PjRlrB7TT03miGPOYo5YBEaG
vy/piOEafNi6l/Mz2J9eWXxgrv5BqNwn18TeERRlYRIRRhpT3N6tFMTQ1H27hgO72rmp35LZw4s0
pClceRq0CSQylHLrobcUA428SLPqkLDhhst0mepP6duRwMWFUdzUZNdT4pBQR8xF7g4Pcx79IEHr
9l3J7EE3bOA8H7IZH7KmRUU8vQoNMsayPrkF9S1xpQujx8aeH7MpOv79sbbsP5FjOdiuJXBa9Uim
/RNhtZri0vCBPsgHSTFdNh10Xsw6hOabNHolc1rNispRgi9wIIhixMwUT/wba3D2cjJLtgMQZd+L
qYyzqiXXMR6P7WAcMr1zzyN4zpJnHj7oIfhJo4YHJ2AAXFnl1dKqfD+Yy2e+aFMJWCl7Wc8kqehz
EoFY2BgR5dFH2KIxrizwalyB8c0h/S8GJEtG1v6GHsWEo0KqA1WXABC1E3GsPNA3YIYSs0bcpWZ7
l3R3Y8RgKrXGGAVzhpshHTEz7Y9cECuDAfOmmll5msAja8mjKtT/HmU8rPPW3viRJWO1B3MwrI4w
gKL7hi+KnjLkuaBSwHyXKJfILD56AdyY2+bBjzpGXgTxFuFgbhLb06ORmLTNwnym0AOvAvFxgOZS
0eAHgrWFQ/+NiK57WLH2yihvHC89RZXxoxQ6O43wtG0ZuO/IRjZx4OAemKQ0WCa8sjZsNw3jXhwt
xoORC3lRJ3W1Z1yCGDipTtWHsJP5PEKb2qSZ++Lyj0wIzmE5fnVGXGtksQ+c/tquvFOlSQIyZp9o
lDyS+fslzLnP9UetT2EZ/TDG6YHk1eF2lqiMrZ44zaGfXuzAhayBI1I6ds0ZM+Lnf7hc/2JHwZpU
WiZKAFe5WgPw644S9nBMHKNNj7b+yno38HiNGk59N7rLArm7jHBugpGDsVyph3d6YFZqJp2jaVR1
l/0Df/fPjG9lKzYJrPi4i1hbf/tI3SxHWcX4JGVu+F7lyR3l80lD39mId34znwLNOCtHXJigXpHp
8BGY9avtu/9wbP5icbcVfGuBRMKBEvk79byP+yGQRRkfOyymYd5wV2G+kbQVzo7wmWGKf2to1YbF
/SYb5i8hlPNW4xtS88fgU2xa5D6k5/lPZh8/CSeadyBhWANU0z8wcdWfaPLKMVlzYMgry7Kd33m4
FNgOY/AxOmKXGmxJASP3ON6aQ5vgOyz0MJu2fsmIAHM5baSnXkYiGM+e6TQ7wS8CUF/NaTzu+tjP
d/AnvI3QaFSMnNa3nXgLzmoTqA4xr+zVC+EAEB7MMad5LErjohpUexrT6TmfkxJXCFixIideNEgd
HB9c9aLohYT5IJpHI82a3YqJh0bM7tMsR4EXI0gfdgHY2xjZa+V26TGri35X9XG057bYdDArn2Uu
9jJXWCXNy7UasGtBIHoy0AGHTiXPScNtYxNyiaO1RWywMl6bqsXTAfouV7D5NmeQdTG+0JjjShUt
wNR8ZTxFDHBN9ohIRHeDZEFeCm0TAjcqtPN5m9vGSZnuHUHcn25p9gdpH/FcbTBX8gG0yynZ17KJ
NnKpr2pVVQ/ZTH6rTFmt8rmbjk2MAcQYlz+rj/8vjfoHaZTtmgJe+38vjXr50eRl0f0qivrX7/xL
FOVZ/+V4NsuMra2WKaYppP+jinK4f1AHOZZkJ5e80/9zZnZxZuZl3yFgz9buy/8WRYn/8oSyoMK7
LjImFzvn//O//1DBtr/9/KtE6bdyDVNolzQUjw/osPI4pl6zf+HU+9bQL3Hpg/9I9c3v8ebCLMMa
p4tEjyd/OTB/UT3bf9oAJMsF30r5tjI5Hr+ttkE/1MImreAI6ZjEUr/HgWuY7I1VM7GsF2gy39vW
PPUMJcz5GrjqrTamU5YDPsRD/iWnDimz0v2Z0jkSaZFOc7hd8wV9cg1RcD1VGdNRhGiXceYqIBAy
aPqGvdVJfSi0HqYabnxVhv5xbAmKMEgB3g1Gc/f3X9T7k/CLL+oyVEGupLQm67ejij6J6RO67uMc
Yval42vshKiTPtaZjwv8EcZdJJB+o5P4zGL7WE3NnQlyzwSMgMW4YooGi5kkxE8c7K+yjLR7P4UO
KBt3lxYCVjYUMxgi6N5LamuakVemrOizMb/KnBOKDfwZHbKEQ4coh86+9sL0OkugcJn2ztIWroYw
y73ykpfVeCBbIkTjEFzHDbMdk9EnU6eGkYLhUei4Dh+7G6A4Qg/EHIgE8wsv7N7mWmJWHdbHyLee
C01rCAum+dAbj4nf6nk6sUf0Rp9WMh+LamS54wRELUFMguHm8kMnKaQmoz6SoS9Im3lk4L8VI/kZ
fC1Sbp30nTKAlV0NHwB0+NJLMlX+4Vzpi+4PLR3nij1XWRQB1NLyt4vSbJzKzrtFHdfMF6sOnhI7
/aI6xjw6qbVIaUCboicGyCHAZqjNn3Eci3SPrYGlVdB3ByuLjohv/I3HdPZI2s2O+YDYihjKcVTI
nVv7b1OLag1tJJjcMDNwZPoUyPBAPCDkkawLyZ6+t17hi7hbnRLgJpjBVbGDu4unx2Ml130NzN+M
NEKLo75mES6mdlPTWBVXTllq5i++Tn7cX2CtcUlh/KID7/KSC89jLJ/Ow1VspV9aphZBO7d7Zi3D
eAJb2goru0kC47YX3ZXrEQeTnynR2AiHKrrgfyCfjbPoFKbL9FjdmxYRW8FscfKT5FYpIqKd7EkL
ZXxMCTlRD2vAxD+cp784Tb6HChSxKCXHWkD9slC1jt33szeqY4zrBz6oGGv6oUvYAX6JnXjsnPTt
79/Q+qubmC7WRi3q+rqh/ePS6A5Wm1cW72gTb1JJebf4NLOwL1qq7f6VpJgbRhEROoP+LZ25guOS
M+yR5rbrC//UxOFna+1CNDdD//73n+2vrlmtiuVqcVhibPaNX1dtYbUFbAr4Q564Uq0mSkZ8NHYy
IlVdklb6EufMAnec//HbOqaFDg89ro9U97feHsdEQR8OF1ULgyaXUrNiPfDJFGrrPtiFU3pIW//p
79+U9uDPp94VvOxJvU39aY9KQksQ2YX5qonn9yYObzFybiBK44ZTkYzmVbBbnSHFZBpKmveUJoSD
1RP2v6VnflqWusx1vNea75xEZP0kJcA3i0xgpvMh5s8gZj3MihiRIpmxUDEp+asM+/6MPDh43AQk
zfFr0Rj3hSPP+Myw/nphtk1luYMA0mGlC9KeOXKfVGPHtXkn7XLcepR+NGv5iQ6kpbijECZMsfyy
Rml6BbQQO5rqDWMFEv0YqEi/+daZz2lFEDRG/bcqAA1ZM8aX2vvSjVgBunwy4qsJskPlz7KY4k/l
O59T715aOuo9ibEUqnI6+hQTH6arEk+FWS88GfGckLV3pemgJJs5bVW9Jxg6xI2RMF07m59gAT73
Ol4zY2u9UKit0OigWzEGwktII1yjV9d0WLe23yS+aWss+5qkPNYo74Ri0BqlYGM6xA6N2+SAAGdN
/g+6Q0us4OMfFm3fNOk9XE+gG6dv0vfuL6sB6WFZH6EqAWwD3x3tfVIMt3gDLAdm5Qws1L1vTpA1
rOratqGyRJ13vYyLcZHV4WmeHLUddtlAQU3LT1Knbx4tH5ZAlif9Pk/YiKhVNu44bsYemy7D7MOr
UljPgE7WRuRpvcn2PQv6tusThq4OA5SixvnRcL/RdxMul5Oz1gJwMHEJt3nWkTrouTtyPDc4RoPr
lmG0j/L5UyugPBGbW8dVX0sinaORvJwRi/LBgkXYdgeROs11uTjfUwPX0yCYnyYY2ECo7q7kcmr1
WGJ5tM3oKnOLB7+G5ionmmVmY7j/WeJN9dm4FwRyunlBZkWvoJ0nxtbFsQkGFiVWaOWnbrGCDXyf
vVEUKMwG45UWHvQrmrFetZ/bpXwPmBJumtZ9bWZgFRJaHxNM84F3N7UMcCkNvCs/w+SMdPibeulP
Ux7E26Hz7nnfFqGUOoZ9c4KLA2ctGh/tBNY+jtW+mYPdpeN1Myf9FoX7xiMraue8dCPZwxOteFG7
n0hyygO2N/uiavoLq1LawJDPHSTRfURhDQ9Gj+hSa5+qhDy/RfC7UPunAHKTt0wkJMltNpcpptUu
Rw/EaBfY+EjDka5wcCaAlzqH390ImJGUZujO8NKj6c90dYrkwQq2c5Cg4bci2EQRWeShHG5bBlD7
YcHBO02aLSqS8jR5CjVDzSURVyU+XY0T78fEpgRk4AptBvevMBWXTeFie603Zxt9p59F3c53Kixd
4VvNePAlUx29LGH2mLiYxgMBEWokNnUKUw0G85GwEbpWe8ukCla7e4gcLgY6QWByDa7hi8dld6x1
iHHAfJcGW92rUGLlZAyPYcskp7Ka55zb9WKw7Pto9IwTTPRLqxXLR9GfgRV6XEJdecCKF7jJvSGN
UkcrRnCgXftQmOwuNTls25Sh5gFNFSQIGCslSuN0ukysQQdHmzagfPU8idrbkmXUkgMPWpH31sHL
SUt3UvbSKMXuE03RhLBRKwLiC7/AVXCcI9jJi3dbxtUlAZq3M/HxEIM+8nK6p2iFXQi7J7YF1dOE
0NsKhvdBFA+hyfnPG1NrIqdz65knMVChulQrTA/yfdEbj3bAyoxq5lY5YXFs42gDBeI+8QvuJ398
aGEZbMgyQwlqiKulaYmCsbirOys5glssG9hr7za3DV6/wFUB3t7GmFynCRrsFA1yXb7DiSLwPSY0
QuYQl+AuMNfN7A/VnfF9+I6aaYTOxn2spvbQusFNVtePBbO+eygM0XUFo/KC2fG1iWhBJjihe9FL
mg8/ag+21mAGR1a2mxardlm/d3X/ROrbl9Q5p/Vyrgl4vIhVmezSmSjTDh74ZvHG18x1kUQEFN3d
AZXTzTIhGlkKD4vbAUO/WZOBIzhm2YD7caY+Uh8zQzedHjO14MWIW5O0c4ld7DDsM5b6wvDFLTPL
ZTsPkdgxcg4v0sk6EFRCQrvEtz3LEIwGT6NBOPmEE9bQoqmpRPaeFBydyHmpAHWu8oYRroEuYkNp
S2IjQ0wjMdN7CEOoK0qQQmVhwhkiyINhKtIkOhpTl28RAQb0jReJN0POFZCuM4dZJH/z2R9byGv2
8FBjppo43MxVCfWvdrpnTxX3RlfdorzC+9cfEA0xiOh8f1e3kEbbxXv26G9OsFWdC/B11kgowRd5
HqSHFrctv4uyHRYShZ5wfQTxU9NqzvvMohnZ90Vo4g8aQjezD92Ekb0VYcdas5ImDTZ+qoPMVgUd
BEI177oUHsAAzOl6Dh69va0lq1Byx/G5UnAFW9Fj6Ln0uKOd4rFku8W6msB5zALV/NWIv3CXt7sg
GZOtq9RL3yqIyuzVoUqf26o5OJPF6cfo7uLebPLwJFvMwevY29kk9jIMryFYD5CqcvPK9On8qCNJ
0eyZIS/2W6Wcd9+5EFUOHQXQLQMivnRlca7s8JstUNmH33LHxsy0RhJANfXcVTnKFCSR8OTGswja
V9NQ3wLSpGU10kYExksqmQJiL7Gl1x/qXTmR5Go6b0MzP+UsL7CI/NvEw4UR0PWoBrVNR9rIFP8/
5X0miQ4Q9hs+6FC+jso2Lsh2341FdEOQ31sQvrXiMkOKfGGSjQZgrw5WNWGmGonj+rvjHIdb4jf2
7aJ2ME6hYitKg9Fy503kbpY6nTZeOL5GEkFKY/gJ5EwD6MAjeKDpl2eoQ/t4HKJjobIMTC/RUnsk
m+mnqxWhXpbiLThbr+UShdvadHdIcaDeOC35v2kOFmE2nGD/cmrU56TfbPFLbrUwe4mqDuo93Ju5
Dp8jQbtmJ0imxvfOKAm5995EaLlvRnNPBvJDPi7NzvA6bB6MRfvfs8STmJy/p6VxsNhzx5lIYTmg
gkBBwfhAWT+iBEe6fv5ANng3jkayJX5bnIxqekP0foUw6TwUA7YGRoQDtvE8w6s9TWa3m8dquJgo
ePDUJ+iCbQAmnufcpdWl6IqToz3+DDrX1tkH0sUp1Iha3QD+y9YP+hvi+TIfth3xKpSrC5kF8Ctg
kuZYlWtSiQ6+N4WqT//xPlyf/echlJBA8gRXb7MHW528YDkPPokKhOEcVjdCW7sxypr6u8PucI1n
ieqOjBaoMhuVLZY+lv3Z74R36LPpAMHr6GC6F/q5TyQ2gZgWrn1IKl4aP4/3hU6AiQPBzjEKTHe9
CEVAQkQDLPfKNa8Jod4Wo8AEvBPXiUC4mebPXOJsuw6c9S5E3Npjwi/dAetfgyggU3SXCxkZdWuR
SG+kP/omvhsXIF/2nB+ulWHrcF/F9B7LHN4FwXRNmQQ5wYvuRsYwRZs+1ml8iV7jRzNOl7FAoMbk
2+/lFwfvdtrPAZfhPi9/iCy8E9jgW2LU6Wie2iSw0qkyrodesq/3z1Of/aCGuhxqXaaQkEAELVsf
YJgPP6GZcXo25pTFtONdljjHNV7lX+j75rNr9oyg7L7YDbi1XZTSypE+u9yuonBOA6TMc1Ud1lyZ
1blTiinYoeF+WcNxugH3xZQTnbbuZYjRDnanyINbshzP60NBrvTZjNMb6u4A+jCX7NKzjGWjewCk
qc8NdC4YSXnDdKwpn5K0+9Z21Crr2V2frddKvLjWNp4D6mw77KND8O8IofUZ81KEHbVECquzOhr1
JJHvbt18+SpKGNWpjE6M1t7DBPRnHIqXwA8OhaJSMcnESMgKomEil7sk6A36OGKNZ2X38WGWOnQa
oWE8sbsVJu7aVo/z6Ay+E3YjjevQESut8NXJKeLiEqP1mtJt4yACNshf3rli+e7M42nFMLuEJPcB
X2Pmpxu/hPRSEeiN8uuNro3yCFLnTi7XMiipB929zbq5G1ddIIcHstvn4ADIua7xA2KOInKeL9AJ
WELVZF2ECAShnUz12UMi33iBdq6c8diUn6ne1jX0tzaJ0CMZ1TNiRZJ8REJvXawt94JnI0oaOV/k
Q3eqBFzzSb9dHNjPljXvlB9zfQDhrTCX8X/ZO5PlxpEsyv5KW+9RhnlY9IYEOFNTKCSFNjDFBMDh
mBwzvr4PGGkVkdllXdb7NstkkCJEUiTow3v3nlsEz9hP3psFZ7kgjH2jS/GtjfOf9rREXieP7sTf
J9RdqmvWFgHoRL41WpOs03EnILiORw7yZnw3A+2litnVRVCO+zPTI/rSGi08TOXEwWPG2Q4d5GeD
3nvomg9xh7p7nFnCiaz+QJLwyVHlQcy2t1VWfkC290Guq6C+bB4lJfKLmV0k6gM6aaQt+HStU9cc
Dx711O6jrdhBrWfMtKRu2Kx1THchhTbFe0H1QHWkMDvOFNoK9G6i+w5lBMrRtzBOUeryOCGS3vRr
WXGsUpzp4/TYeep77JpAYcf5XCMCXONgfWLs29fYr7G0UuFw9OrF6PHV2UhieQfHs7LNOMQAwAZV
2RHMJvgEVkD/D5QCCeq8KFfrHqbhSKRsTzx3dPt4UkaaLM26rRuL944PIhqW8sXUmcoElcHRqe5F
AHU615cx1ICmLDYipxj9c+jk1p1mATl2KJxkDatpPyAiNTMAPZMRBWwiePYEVQxCi7+QjvuoxdR6
b2ddPqG4RTIF1JPVyTihWzT0n8vC+gGK9K0QkitOnsVK4C9TcaT/oG9ItXuWwkaYtt7Hrq3hhDr6
Djk6PJWVrlvqtRLjFc6jUvY3WVMbovMIy1v/kWn6XbmSGioBBijY3d7STKzyqmy7FirnhO+oU6JM
Wh8NRgprW8Rqy5BevGKt42roJtxWhy89dNHY5Z+KaboTFdX5oWIvV2S2jxxYmiGeByJqC+Mq6/xQ
UmxAlmCZ0cIJv5k6PtdbcbukGEdleyS0kCyJnAoPatkSf3hvkh5QsF4gXMKcKAxXGHwPRidBF82E
CuDgPPbd2OBYFu+JTRXG0C6DQVFCCaCshf0U+w0xvL5kOk69czMaaVRqFSp41PEBKvewtcvuEMSf
0hYkQRovfGkzijXqUPZVETqiyuFLsFNYAijn2XxUmvO25v2yK4AEXsawYfOvY5IPx7wnq0f6SD6Q
QKwnsJNSWNOC/D0bY+RFMdtjYp/3OXUzQ+mPY+3tC4vqHCnYkLIdAnTYVbbriUf9wtmW+fnWk1kD
jSmv8DGP/nMmzTu5kMYWc9qygGpl0aE261nuoJW7nWOLXY7hJKydASiXr64yI71vHtsWaGwK30lf
GGl7dbUYKvGDF/BeZ5RjvWGekVdpIQV7vWj2pom9fxokIWztau4lsCpHaqSnfHRB1X6L4/i6VnHj
/NI181NKrJVe8KWeXKJ9ZIDJe2jXOhqr4GTwj27spOHM95m/sP3R1DkhK1l6doy6ZFdigSC3KZCC
JjhojCnbNF0M6g+02opkINY8qONozJ4QR34gQDgxxYaxPR/Z8F+CEYm9TsVwFcsQzMA2p7XneG92
2n0SHJBHHqvmoHSzCQGC5va4T+q6OtIpeM3s7lFvx0NFRcowIQZRxCYSg23H3iA2bcPk3EGx6pOE
7CL3izIkjQ45f3YX72AU3sfga9/gA2eoUzQbqdSya6yja7AszERGKcqxtor9TW2K11qm+Tabp3fP
wSjdDvlxsOQlLwz2NaUBbV7CHSLB/S4OzIPTmc+NQuC+ZHd6I++sOXvsKz2LZJFdlkC4RAuqQ6D0
5NxU7lejl2/wmi74imUUDLqIhOR89IjKifXV7505b0a8oM5pmzsNisGekq3AOQJpQ9OZ67oeL0qQ
V6BpWKa43WMGmKPGWnSYlwKztWP9iBe0lFs9bhbAwbzU2KqW0+0i0Zu++OO2woUhm2o8aW3ln2Gh
qL2lJU+KV3AyCkmUGJRLWAfafG4XgDZL3oQW4xLxcOToVak1F3hmkO/cbgdpfI+hsNrkvV9QXbTK
C8aHwzL6Jb06L9IpFmA7M5OoHPW9uxoR5tWS0N3cCcyYxqleLQu3a7eLfDU0ZDdrw6rHv4ny49X4
0KwWiG6V4d9+drtYcEpQ858irDE7U1X+TuCmSFZbBST8m8vCvDkuCHztDyUuDOBJ69a4PfY3h4a+
mjWq1bYRry6O3xfOau+wVqNHulo+0Ej90qj+f1HCfxElmAaqhD+6KOFH9/E/fkVJ330UP/7X/7xm
jOX8h//uT2HCX7/3lzDB9/9FILQBXtNGb+QFLry9v4QJgfEvl0bWL93BX4oEC0UCedB0sx2ena4T
Nfe/OK2W/i/DCzyEBLjLsa47/v+LJMEEB/uPjg+qhABtkW+5CCeAjP6jv5V5GXDqus2PckASFYzd
e29DCig6+h3lFJMKaiL1GYjTmHL/ILLymEwz+I5u7b6uIeZ2TS3Omx9yLHpniGs0U7rq6Gr1h5wo
AmM4+EF9OiCyfmFTUlDGG5MRL6pZXtq5vpceQAt65gTxcErTvN/OybyfPdVHqTbcWURykfqVm7jK
lmnVJitP7seUvlNn/VSmJHHTgb8yFvLsPPTJvER63b6D32P/2jcecXK9FVILSftvSQqMqPPtT27J
ykrB3wsRTuaAleRu1GNYcUO3n/qamUNXSPn9TDu4RhXcixz9+kK9fkdTiwJqLO9yzckfJofipr0M
LbUicCiL1GcGpeSbpozgxDLeeu46C51ZE39JLZHdBdWQ3nkx8YKdQYqBN8XzRXjLGKmB5VqRFUe7
QJQVlW1tRkpoWtQGNZIzL9EP+bQ6KjOPF9e0aeRY6cGPmaXZypIUlhfXOVgjp/LhOrerhCmv93QF
xgeZLp8wMlDCEHn+yde/wqQ6Dmk5/FCCamUbfxlt9FVFsEz4uON+P4vGYI0UNlm27NgTU/md/IIO
HAQNHA10sOdn5lmSLlrFA6Exb3CxrlDFOBTOcPZHjNeLxwdaU/3aU3mqjksDRmzR5IX6IlpTHtjy
NSvKKvUBEYiaKUfPXXrnVEtwnrKnIpZnP7apeNRgtnQeUBQNq3s9yMMxZqE1B6RkYd1A9kEfnFlO
7X1ko2gujNMs3fTs+QkzVJd9G1JHnLv1gsL5XxdtmuV/3Lzdezvudsh/unm7I7aFvp8c+3K7pdG2
2RYDnh0leiq6/3iO2+PVt3tuV5fCDnZN4j7942XYwkf/sPSvDQjA0+9X8ful4DOZMdvTgfj9s9/H
/X7a289uN6mNGNQYQD3dfuP3HbebiUjY2t2u/vH6fh2pwQJxyTshkRVx/+8D/7h6O/D2NFRrIy12
asBGRB2lfqUDPeGiNcyOxToINXec9cu6nqVpXNAInHOclIGTgzqbnsvi4rII/ONCQ4Zy8UzJzwDK
sDiyFRwmfjaNNpb8eO8145fb79x+2vsssOmeLxHWtpMztq9Kl/SJTTNRoQXX8IAOI9WaK2UCWE4B
pxKLUe0Sd6N2uV2z0oL8lphqYWdO3Vl602kMxuWohDlGXbNKUipWgsbBLRbrgm7BgnXFRUDb6mJv
y8QkGbnt5euqLNvf7jc7wBleOwB2YU1SagSO4TRIdkM92peEqsnldq2TaF1aGr8Bq7XW4gPGVHVZ
TOFAMNXWhjnv4e+feWkfWT1lmmk9YlbxNxXQHJO5dcjG0T3XRemeUxwLGyPNqx3RufplwXAEvqf2
YdEAJQnELhbACerWoRkhff1yO+p2obvS+HXT8lOxr8f8DflsxeApP0boRXuYKeA1g5n0Z6+HVR84
59bk/1lvDgVFO0x0Fqro8lsek+dhNYLuj05HuPDylxLGxF41Y4GNJMC/WhXrHgL6grVUE/md3nSZ
Rervg6J6JglkulTrxSRQWNA4C6AzcYSpHsZhsc4FIz3a7PQufchG22Xr3BmofCrniEAf+1aZXsR6
MbBnObV5SioZpkxpaaFP02FDDwY5agbSwYVwdbXKd7Rz8rLEe31E/0PPFXJVqS0XDZf3RY/VcmlF
kR+XOj6xifjr58uYNNCQfLG7HSbWk/527Wtjn6zAry6zPCLeSDF0NYxTDR9BGYx9t8lr87608TTV
Ha04HdaMkQ003xD5XmJAZ5dk0cRhMKEldJ+w/W1yxo3LPLF/gdB2sKuOQGgHY36EyIuTX0ucfW05
L7cTS1natHNTspmVH8trQzn4urRseNjBqN3tJprwdjejnqezNRfXLlAVYT/sFDWUe25LXykTyaNM
igfVSyKCPR/OY07oWE52x5ZGskQyONPw1doAyXBi3HtOsafSLF8zrcSJEot7k4LRwVzDh1a/EECD
f+dg34KHaO2O20SN5AaBu4uaW5izWI8ZW9JRbtd+/fD37dsvCr1KJf1WjvzH4bebJh/PjvLg/e2p
cah6lPEyF1PY337hj4f+dbUs5Oc2NtPdr1jp2+G357s9/VIUqydvjAmIRQi4/eNF/HG8KlexQlIS
y6tTUABH06rT7cJfa6u/b+amIA757z+73dsPtLBsO5VU2k3NwK8R6+6uTKCe94SJzXKKYJnyhXO/
NmXytYuTJmRj/ZXN47sxqeFKqhQ5lEMm92J5c2w9mgjJPsrJ5Qtk442zUcSzkbf3RAYMBxXnXggb
kt8wqQ53toymJQPbKuV8RIr1qgXq6FKSJ5E0tBeDqKgUzpLj1U+DWx7Scn7qVulqPA78zXgttZoN
FKpwGtYZTEkD8hmwTi1xx8ilZIN2poLdZyziWEjn4mR05sCttF5chYZxCkQ7skjzm6PUkLfbgwvj
koevUEa4GBBJ2jbfxhINupYKb1d4UaEK/eqZNNebrn2G14N28DXFW0F/0+1A6FhzONrNFOWLTzFJ
7XLsRtu00N6LuhgQ2RBsnEz+oUlzM2wdowirdslCf8j6S18w1TIQIk9y8VdWVLuEftSUvyZftQEE
CTruAT5tIHbxMe9ggumjkxElNB3TzIKCm6UyNNFqYMwR0HTQiKYOBSdb16fIAJ+BTbRBVNcCL2uC
qQlBx7xiASauVDowzyzvUeNzUFkrDjEMiA2hUBRtHUBYI67JEL7XRz3A152dfZ+kJLha3zOnSneF
/sk1JrHq5q9sXIlRLNo3Ynfi0I3tAZLhqk0MglMsC3WsYaaQFawFW8yTz7XpTdtpAd3bLYAflyE5
p7pqdyOnJ2sx92HGA3Qpc/Vevni9dMMFK9eoVRDI9P6tdeM8DCaC/Dwd58FUh3kHla9Gz2gF5Hz6
I2Ukc9RYVExQifR8RcrV76YuCEa9wp18qD2KMnEfyKMx41Qd88MwInGRwrG3fve6LPGPtEeFR5ca
6p21hT3oksFmYSeZrKsqk2mjn0kjk9eO07HD14mjN2DTICdC21ZxlFOf7EpXn9N2lwYF7vvqp2cr
0jfjHp9eyuHlR4VvOmz16qAcsBxz0V2oj1z0uk+vFJX3YBqY3cDSISbC5JYN4WCp4GxlwxH94LJp
DOt9Wub50aVwqdJcXTMYo7rvxgcvIIrV6ThBoRjeK6QhRX8iR97YEA3A8nlxiAiLAz4pex2Tg8/A
O3ri5CdnKwRsq9iS+4weI0JfIh4dKvXIWrWwZNAJ82S65KNHj8sN9qnDv4G/M0zCcBvvxRaKr1SM
NFLp1qHHlp6iVTt5AJmc0rsmc9mEgU4KWyejygDhMvManeHQlgSKIpq3d0Ui+gN4q4OB3NJCSaFL
bKWWfhhEPL8A0v7sWsDUXSohk8wRYbmmtZf9XWNRJNQ6hhUno1tX+jRrXRdOzzw71Fq04PPUWi8i
b+HR1jKIEtXkezxRruC9XUrqqpinAaNZ27hgD9gmiX0W+b1rkFLcpKkP1qRctjXY9ckGq6cywdcy
eaP8oh/htb+NTdVE/kjTMfP8Sz/VX/yuvHfQkkcUfYn7HjuTzMBA+5hSJXcl1bp4EWZYzLxuQHj4
hpsCvlcwbgsY5TsnyTGAYk4zU6p0Zg2mygx4f/p5jmZLaPtAqmxHN4WoSR8BYBm313WJgwF76zqS
2C4P53TVte4pA6FbJQmEbX1ewr7WwCiHNEK3KtdIB+2IjO/G5Cl2A/9c9UNUS4/zkRorEV4O1FMD
NXSZ+A8aK/ly8vLt9OEnq0VJQwlPX2SrCborVUnj0UB6uSlNstBiFRx9/acZe/Eh8woVzgltADtv
+Nt7cW8MHRmrJHenprEvqQXvAAWUocanIZwRxkVWf0+ci+i++hZyeBBDOfD06Z0d60SZ0xDIYBmr
/LQy1qVdDMwlyLZ2TNCzsIarwnRmiqKFlQ4TTmt162pQ6gNuORzB1tKuyCGvL96XclDOlqK/vynW
Ea9dm5ldI94MusWRjOXJZ/20JA0AqcROI83uCgZ2AL54ISJH+dBcNPt7Qhd6ieNPLW/6Jnko3DI+
x3MC0z6xf6aUMDZmR0nSEv12TN0TIxXKieCLpdRRyZRtOswAU1PABYyIDTKpm7L5okomJTAjP+sM
1GbBGw14HtRWum5HU3O8plo6MOSgVfE6dhZF8WANIy0vvfgWG8yABMpsDCTum8YpxGHEp1Shh/GE
85gE2tHCMEUPVu0RYIVVQDu5x7O9LVpbkAeg33EWXCy/uNcz/6kc82uiPyVjf9XDCVfVRqM9nijc
fZLhRLe/JKZ8GR0+BhdxSjAB7ZXJC30XMsexa++H8qlm59k4MUkjTg20B0xPAq1CGAYIDC8W0VzS
9S56OP8EVAkDl1iQfjPRx4e9PQLIbrJz7DVgvtsA/WGFZI6WYu8+tAjaew0pvRK+t7Fno9491H4F
jrlxkV7pj3nJ109LIR/kZftdlslhzKSNjgfL3ZLqT7b2wy+GQ98mwdPUAHdY2A25k7O3GuNQO8Ob
Eiws/PlhNBNW/kVCv53TS8vJsyvShCXysl0JI2Zt73jbB5T1CvdXnf0YG/uL21E3YRCZtoL0wWhB
1MOZcoarA2cvMfkQNe8Q+ATxMjGWoTsw7NZO9XFTClQu4IVKpF+8zPmwygzGJcmPJ9Mqn9OSok3y
uS6W7+lS5xGQwX7Xu/7b4tbGoUq1Q2wu91XF55pCMkrYNmwzZ3rvSnpMiDXFoSVlOJ2esqbbGkn5
zS2XUIm9j17lc60Rr1m+d42Wh05H7xZS1CmjkTv4Iju26bCERY5tsbFn5F+xytDmVO8lNZpSz5/m
sXzXnFocso5U2WFW+25W2P6T5LNPj3x7W3KZuQ+IQTFBG4LdqVz3vosToJAN/JPXgKU1/F05OleL
tgDYLQ1bi4PUwnWb3QqSD/KY8UNX26DKs0i1y2tVLjV9CLZAk94Cr6mD+xlRaisd6zx4eKmtHAb1
SOBqA9ZhPw1xELYqfgjkdD+PPx2rU7up0MotbUF758PHiWAQvvZoPuj82p/KntBYjI97H19uJ/or
DHbrnFgnx9LH43ueI/gOqP7jh6Y5bPtncxrL87QCyma7eYM+IPeo+H9oHenEJsMm7eFgA8nE2KYt
sr60MKudjO+qwB7v54JShxYQtlfZ7D5TPzva/tGGen/wk3wVfwqoue7YXVAPtYseZpkwQulXy0O/
2HddM4K7avw5rOrFPTd1+vlg6dV77UbJIq0jukZc9QkypiIgVBldcRmgNkW+Rpg04TNb5smY9XV8
MD07uR8tK8zrYdui0fiU9fZPs6DvO2UJtJ1unugOZjRphd5eWNdVufE1ZdHUx1Me1Z4CPdN4CHLY
lO5IE5qWa59g+uXbf8psmmEaf/ospv3Ye695HLC6NlEW0RZnPW1dDInilabiqUIWHuFkyo6+YV11
LflcVg1JG4uvaLJhbPLc4ovmzJ86mHvMtI0eQZD+QjHcRSK3Fd3Ozs1vPZWZEEFGduws82WcG+gg
cxAaisaOo99LeBnQB0tm3f4ciJ5JUUuuXVIjchzo/2Ad3thOBY2kbi6k6B2guVfILuC+T25C939G
XbtKgYfmYTDTJ534y9AXJtPV1D3rycU1yuGEe7/ftmgkCtPg3Qdxs/WCXgc9GrB5mXzekwAWtt2/
tnEbGd24fhTscKDO3XktlcCxFvduoXtUgVs47c6DYwNcLrqrkfJyWFRdeZ/Aisb3Zmrjd+3813mC
6o+C5aUOxqe8tl8aq2fF2wVDWGr5kzR6hE/17ETIIOn6btJ3nMBIAjw5hLlo9pUbxJQ29vM0PmUi
hluupVfdJ61n6YUbbmq7EKfW38+5udOttjz2njnuLIN9DO62Y2MM4q7vyzvZrhQvRou6ntnNWbF1
aKnyp7txQNOeNILQ8iKNasu8m0qdNOu1q2Xj7IsCzfxeu5p3ZhOEJ5/if61YJS9OtQWEoLAMbkl9
O2s5rYMirt1Ngmd4oHb96qYdwayWv2x7ph9K698t+alHc01JPvH3nZ8/ZSZs+1l5flQwOYR18qOo
+/HSrEb2kqazqCck2Kim/Npn8wWBMRpJROZTLItdVWaHqWBSdEXGqmgtYaGqoU4esetxtzlrYruw
8Xm5QRf1U3WIW4oLLkNHjM9ki8wWxER8n3g2YmP0ZJzJzjGexmdTDA/Kb/1tPGtiK3EZe+iGQhfD
SZi3x4rOMUJSVkfdcRQFeU1rDhJKycGOC6ZWRM7S9TZaa4MIbhUin9F0WOZTIk38xduzrTzaHY1w
fZAABj2S89D3WGWPl81juWEvhN7A84cxwBg8MBdGQY/AsQlAdvdV9yxa4KptyqanEKaBH0cd6TXQ
ptDRIibYpDddv2tm8WzAe2EK754mL0uiZMAn3fYutTgD1RCvdfD8MmxjpvfeOw19W+48fIc7p/TJ
ceeEMsgC8ExoB0ngzJGXEcuBhpEpsBa4MsgkBVBjou3OtsCjsS4Zzg9PN7Mz1LkvmQBYmiMGTm2x
S3vnvZMV44cc2GIQtZJ53sec1HLry551MNEOvZrvAurNwHCFvZ0rwYwlA1raHlsbC2koMJhhcp9V
XIIB7VdXUaebO4ehv9aLL0kysVQp/ZckVj3vcUm1JtCardWzedZL85T3dUPsBtJAYzmyfqN5pOsN
QtV3i5K10b4oVONAhdvqumTazEeEDy1lN6u0r4oiBQBgi7p300TsSBAO7Pyi8Z406aD5T51TV0Ia
sMC2UoawfyDyfplbdNVFSkI936FsY1rjR1W3xS7VxQskuER0yVWlMM8zmTe7hbV5VKqXEtUP8wmF
HE+Tu44EAUeCkU2m0tjkhfBR++rxfhiLZyuJ+wj1AsguvXxtLWrAy4RWJl++sxVcHFOPSppG9Swf
Uz4xatyCef7BGllCd9CM82lCWhm4j3YjfuaTfT8Uw7PSCIz3XFoekD2WkG8los9kiKyPNgaCqzUu
ADUyEsMFHt/WnrNnyc7saNjBU7+Yp9Kb9plvXpUeiz39v5qVPHvV7IWiUbGjOQmNGGmQbXdP3fol
pR4Zws3QtqW0T1D2svPobfKvy0Ck9kzm28bAubCprJgsLVy+gsy8bZ/aAPiXg2+ZPfk53rwLujUw
hpbqXvdG7CH2C+F0Dmdoy64sXX4uo9VGnWbzxYfz1nyLk2Fv4ZrxUcD2yQRyt5/26aydlN+8kQTQ
R2UFUjO1AupXcfCz6PFT1I3zvljSODBtgkoDZ0zYwnDPadFFxUoNgBiJBKKA09Kus6M/aw86jdlN
0HyVAOyUXz9bRDTvsrjFAlpDsW/zR123n0c5cXq1xEMt0nttzJwmpF0iLDIiTyerI1u+GnZlRFOj
iPUKgJ06bBUTVGubWC8jrHLiMiOY9YyJnc5Y3decInyvA8ynY5JSPZZvingh0koMa8tk224MRAhM
VJa2Ja4GzUtfIxcq4lPizUdLeSyt9VAk9ndH856V7O8lRKRNlU8fpY/+xpj9JnKtrSeI86E8GWpJ
Kw9a8WlovwrsSOfGst6Lrozqid6rkfUpeGWs6O70nTWm+OS5dBudHsS6Xx37AUknbzeb8jECwx/l
jsOmLetZPlMF23RyINos834sYCM81wa+5rEib9qWykv5YAY0nlNbm8NUjbw0RuzaH/w78OPGwRH8
+VK3vudJX+4MJb93OS3wFH9liBuHJiOxPb9wKB6D52bSELZIBrRQ6zTqkkkZqqUqdvmSXHV3VsdK
sT40Rn9fo5nmC7S5qWVBrGRHDUSxnyE3y2XGqdHMn+cOPDD9ermblX/sskac7EGEQYHVGKBfs0+x
FOOjQdQylEZ2sbVrKwa6Kqq4t0V7mUuKh8rLq71H6fhkoQnetNZrFY9OBIKN/oOr7jKWr46kPd6j
KCLF5QEVoXfgG0PVoMsfA1Sd0TgqBfiZCJm20HZgCkHAWEG3r4zgoZP6F8Tmw9ZIqx2C0OBiuZ8l
AS4bCWoI84g/Ib/tQ8anfQHRh53VdUHMvWj+/dgEd9Ncx5QFIbwi0boOVAr2MyY3PJDtVXPTBFy2
aKLZcYddleoGMsG7ofyezYhZnPFotsybrRVsvYGQnSGwv2VuX4Rp9cmSD2M/Y2OJNdazcdJFteZ5
kVba8bZxZuJYqTJo2pMPJbC12YcaLWxvnAEUgaib6w8+1VLiZ4KSE2pkUS+ta2a7z56n9o7f9Xs1
S9JIh8UDlSL1Q59SG5guKIDb7dA7VWjVxmPpz2dHSDIMJm84ZnK6mj7WzNqm9Ohk1VbXa6rRA0v0
KUMMWT4uuflBbwoSw9Gs5mlXKAzVRp5RhR6JjMv0ryoNkifG5p9eGlNECWj046fABMRGKVJ4U0DS
PQA+v1SGuckhDF9gl5zaWCuOxpIr4g+GBzr/+KNFiaVOgMjXY5dCjqRQPTQ538UywOk0vKbgaqOl
y3mD0UJFQze5VNLTF1YiVmhyUqMKBvwqs+PSUlKdtXeCKnZxaw9vmID2GlEFD1lrk6TidsR36RUG
wIFYx1h5/b7y0+U0aqBxaQ/0e2Zxyp/t9OFxJtCQOHR6OnB+tOgdbIh2rnlxrBGp9Fx9/h06fcug
dm752b/jrv8RYH075vYrv9K0f9++Xfv9e7djMrrYqzRS56tAIHeJJ3LZoluTO4TYn/54mF/P+h8f
0pcW+sC5NVGxj/REb8/DbEgT+veT//pNT5RncnEEqzQ4NWkcH4bcT1jwQg86/X59vx6n7IyLTiYv
1tF/P6zCO8CeKdv/85Fvt38dePtLWt/5SMd4iG4PnVJ64oX9+1l+P5W6ZZWvseFpUaZbr4xncP/c
vN1xeyi4DeU+swxCMbTP8UCmiRNQq8QV+S5NpYWp7q7ZhaOieLdqDKXGzmVgxpxMk51kzqRrGkZY
DGyKWTM/3rmWq4f+ZAZHYeGV0W0jTBA5rimxnyUjnOjM0DaSb2z5ExSlwNqZYsdIuDPDPO7mMaB9
b3YbLe5FOM2YIdyy/BzgyZwt9CyOeJLD10GWANcX6I1On9/p+toymWGTzZoHzDG5GOWMC0N8W1sY
al5dVH19ra3lI29LVOKNcxlNex+gJQEwuPEcvLnanVVMjPeYUBElJWPYDp3YUqCA8RY/6BYDqvBQ
CFgOpvV4BHS51FiOUQQvAXmMDJEl1salAqssgpNq1iApywYv6e57evGbUqbXKUPT67oFjW7QaGNX
fF0IWCOExdtBF4sSHX8WyZCfiT9UOFlp13ictBtLTkcmtoNW+3sKacYmxUhrUcubR+0NnQ4JMeZ0
QZqztajZIq3XVwSK2td5O+LEsHZOO39BlsPOodvF4EMQeImdPbVxlI3wjnS7JvbA/V6N1hQOzfx9
9NAFY/Vi4LYqQooT5kCj7wo07W9pYj5XkuVtzUgWDkOdh9Vrr1MFRbmPmTMyTR1JK8CMA3FVcVQa
WCR8RQNdZAv2UbKkGh2mFSjZOM6MUM1UBmyrlNu+u0XMst3oPcNAzm2TTaX1b82IO82z8+cxZl3h
Ypug2fNlIWmCQppHO0p9ncOkl19nJrVIQ+Kx60hYwkMxXjxlhpntfGoocTaTSnamR1e+WMo7hjEs
s4gXnE4jKauA5Uq8wElf4kcyahx6ZEsVTa37QrrMdsK/ui012ey6ece9tJkCaJpBX913SwBfvT45
efdRTNnDspKz7LT/ok89dBJD2mh5PG930zy5NW6CP9SH/4H8syKT/gZZoV2EhNYCRmCxVELXx/1/
+PVTlMwy6ylOzTNNl2Igd9fL6SxkhnyQOuqOzI6fHaTUkVaU2GmxpO38hKownidjq1lHIhD29FCM
Vancn41CCx7taQZf6xX3OSdC5bWfGAqS//LCjX+yJ9YX7gLOoLXqWC51/7+/cJzdCtJBzYwzkkCh
udgQSsp52NDonIFJpjQosJdmMr13RJqdZgtt8P/9zTP+w5tH/cO1sJXSQ2OV9/fXkDWZcKe0yI6I
Neb7WprH3BDpkZWfgT/U0w6VHOE5szvQGpYMvX5y7xfSsv8LdOT/oE3yXiAVtQPbwBJiuP8k5eTV
PNsq95Jjj+cZy4Gyjz15Tq3OIDi24m1YEqKPpftM7E5z9XNjOmQUW4baPtZxq10xqTUXFvTgdPzx
miCYYb4iOic10jGyE4ZpFKEkjUD9jm0Hv97YXmutJS/Sox+uNHrSpYwJr8yMD9cfhsNUNfs8qKCt
rxd4nr1LJ5f/woH5D+cuvC24VVD5fN33vPXj+ePc7fXOT7shxUBrQF4aoY5HIlijNRNvVzsI+e1F
XYZmZG85LAfHrI/FVP5v9s5jOW5kW9evcuPM0QFvBndS3tBTpChNEJTYgvceT3+/zFILbF713mfP
9wSRCSSAKphE5lq/Ib+Pi1JYjVc58P5Dpg7mQbOy/uibIQzuAPJEXfr9HuUl/dDpw2PnF8ZOPjj/
hUf/W3i044Jl/mfNtmsE215ztCIvmOnj2//9Hx0fSfb5CY0GF/0HEoe2g9wNwpAqGmt/QaMRWf2D
8QZe74bpabqmstdfmm2eQEgjm6zbBJpN+rlfCGnT/MNgokfsXkdD3bYRNPkg0vavRNuQX/4gTqSi
LmZrdEhk1l3dpV/9+0NZzkWiIwYS3uK/d+8TlhaZlfyQVzN8EkWFv144uzgFm9Yh/J720VfCg+3J
GG2NWXFIEjk8dyqkX20O4k2X/xDK32nZWl90t30wyzpmgoOC2IS53k5jcOK00PHBLj83VnGfDdat
F+K4B4oJ0bVkar/NM5l6hFuJChOCAnf9JUzG77me721Ax7dpMqn3IqaeNwTulYQ4v9+5K8ueD3x9
Rsb6prEaSm1jJHfwBJ8VK/tsTEq0L34EQ7EdSA7VLoEVrTPzXVgn875KiR0EfirsDzUQhgS84ih4
QSwNo0hneoN+DzDBctf0UwSXevAwJhOuyZtOQf8K8yK5z1pstTykI5u5jsF4OmelD81DN8P9Szuk
5eaByVDkYcbduee8T0VuCU5Yv9H0BrazS3c3ejiZeN02MxsitGkx7nW0HoCv2ycV9eN96CG8a2qQ
p2FJE4HtuiuCv2Vg2TuwCREGhJAnuwFPcmZ/G7yY7kIy38RXbqscyliZ4KlqipCK4T0qETq9c63e
tT0I5w5vAZzew2Jll4+YiMIK16x5pZvpi1aTFEFM/VXrhN1jhGB75FngzUsbKxrXhS7afPFiRif2
bBRbMlYnHdmZq7IKcdQzt7GgM2IyVewim9hkwBVAk5UR8AiwK+0f7BmEAXlzdZ2b4IDdXm/XiO8A
H3Cn2wo92jM8HTyzFQWCN/BseExhi7EnKeSBcF/9TA4fap0D/BYzrtegwCQGmeftGIf9MU3CfANm
1gdFg65HaI8wDyvgTpASEWQA64IQ2S7Hp3oPYGDHm3Kdzd43DUDI3k6cr/nc5usiJOfUT/Dq1Rum
lfF6MMrXrDVj4iT5VlGb+AbaTrKxSXvhGHJl6DZMduZEXh1jTplWiD7pPzxgE8cw617UCCOqekQR
g2HCdiziaGMATsF+Jzi39qEpvidKi/EOHpYrOyzyvWlY0xVKUsxSQv2e3CMyQTXZ7TB89kMvPZtw
wddtZEEEFFnnOEPzusHsuBpRfokeRqwnbSJLlfndqvaIGsB+r28dZch3gVa6gNZAF/B+OxrqEdA3
E+BgISKHx8ktPnsG7N6SWVIWEfGuvZwptum8ZrX/hhyEulZnDSe2Sd9FiKg10xiRDScOnuNvp+Yc
O0YCG+u3jsTdwKNOunndN9Btywh1JA1Kf++V5UG4a05ALoIcVBEWH6EWv1SWOx4d5jB39SBUbHPU
sBDJ3pogmuuIOKAfFvUWbY1u06UQH5HYIU4R7NWqhlDqql+jqN0UTI8m19jRA6N9YL1xxXNBR9fO
yXDXQuOoNZd72zr9TgnUNYHM48gzWwcAPW1AqmqhY/w7vKJzvSuabjxYHcTDGfmLtY0RFzC7jJR6
XwxHyPsIXYQ3auHiDuESogSzW62iBEtXM4Wi4ZLr9kisgvgqMOVogp1q5uMeRvxa6fxh5ykesjLp
S1AANBny0dgTp7tlAhaSrOzqZjpCtjZS01zDf21RYVJeXSN7SPDRg3x6m2cGXoKOmOD54I2qYLqP
u+k6fIrgwaXatNHiFpdzFXpH0O5J1RYIq0RgMZletQQCD7U5keMbN0p37Ky0vg1jPTnhDeiRi+px
tUeUsYeSOw/CdQdVhtQLG4DKIh0WqOdllWzREJvVq9Nln8s2seO7uh6G4HNmIkixq/SnZIYCJ0va
YNzNiv1mJP4+Dg1trwtJBiCgTDkstzzJqlwkNcR7C7RL26PHta6cZtxPjXermZAuCXWqqwZs9KpD
N+u2mRvgniShen8AUhkCRaej3tghHGdXx6AyFGIfuBuuI6SW1p7g+butTpxBFuWiAVC4nrkMxFis
7CQX+aBlJ9hT4MZ/rdPaUdvkgNXXyjg798AemXSTQgtFTxjP9YMRFacSy+NdoM+fClS2jKRwb2aL
QV4TpYfJ7G4XAp7k45lBeOyaDGRLrSWnyjrzXCWn0LLv7CD43PrZfYMs/SbQRqCXwbXbut7RcFQC
yHUZZIc60eEhijtnadWuboPH0S6IKMh1jdDYSGvEAob2KSNKcSIv5ibNdAiE4IqeB7txdF9b5N9a
rM3PaCj8YPhubXGbjDEwaW5BlxSnsQHcnAR6cVKdmzwvSfMZSl4cEJYu0SX77vUCJAjMDR+UeUMo
zloFQitDLvBAqjGRavjBsqi1dI91ULTbypicg1LjtdPazIpHjw94kgF9Ngt63EARkSBx+WVwx0iS
5GTek0d8NNWsP2UFDjDOuAKNlqLdoF4FCWAsXs6vGA8Uu6y1UcPBu1glsYFPGTaoQ0NsxwxSnpME
iol8Agy1AxBpQv7XBOhbnmlZfFino0y2aQaSMxnxDnUbiSuSNTH8qpKsnrxKNWQ7cr7Vn/LaLIvZ
6Xm+xfV6t8D2fOdY6oP0yJGLuZ2I3Uc1gQosCqe1SagTajtWbiaOwtCivGHVi7sRCWS4XBh+ZG0d
TX9BUAvDCR4H/GOaU2CSF6lU/Yc+kQ6e0OXHUmY/uHCNv4Vp+F0ZQ3daV+L6juLxdiM/Oy1VTNny
7CC3jM5Yz3BCaZmBl8F+ryd2DywAjM2lhdyGqcrO7BuM6JvJPCxHQjImQ2IB9rM8miFeP1m6HOZy
CvELZOndaWQd91l0miqe019NZEke5vJzllMtbeQ6RPSxMVZIaGSx8/XDxn+syg0fjnn5qZfTye2X
FfKavfsb74qyle92MyOQMQFHWSvFu4v17iCy+Nt/8u5w77a/K8pdl8WHH+1kJqkzF2/WlIE5FK3w
PJpxeC4mXLd2larh+TfXB7kBmdaSILpokwWwS8hMUpR1K3viJeGVD61HpyFshP9Fe3JTF9GC3xeb
kiGeUsX4sGo+8iYearzG2JL/dQpMqBQ9ddS13FXW5UKD1QeyX8OppNfqQ5m6qJk1I2CE6ox5Hn/C
BI5VNrq6UfmMbs2+x3cP5c2dVI2ZcuxaARgM9SaIylsnq05hzAMtTepc8cjJ6hipPLlLXa5UxJMv
Sx92KYa0PfQtw6Kiz09yUQtApyyhMIaCB6p7Ky9DCFcepMhAPKFXw/F6Hxt3HAH4hGRyrSy+Wzu4
xktuMSCxm6k6AWwHYVhgVaPNdMYhelZdrKRHpHUxuYhdT9mOif4E3+Y1QGh3CyYpP8lFK0oxg2GB
wEYcYkq/5ZC5vZi0tCqcSswSLQyvQ9uOHkMb9VPbo+rnli3JqACtSa6N0b5lyK+h7MexmJjy80XJ
bzYwTp2jHQ1v8+DdVdgGrOT/8BP70ceOZZfLDkGuk5dBmL4c2W/5fbr4YqKfjXjbr6tYZg7jc+FE
eMrczNr4FgpBtT4WJ0ZKL72G+nQ5eyRyZROTr/apJtWLJI21Veu0EaqZ9IEqoR5ycs5x8o2HEbAh
Q4Jx08KbyeJ0PEiFIb2rQDXgmgaI3tE1cpTcLC9pb5B1MXby+PJ3+XY0Hlv9djZwYlNN4/7S8Net
lVWEkb7HSBCsxqIgQF/EyYxIqsiIiOREL0pKE/LXZD2ZJ4pahoxbMsHGbwZ1q4HlJX3f5sN1pzrm
AQ2Z6oSucHkasC898Sz8KENckpY70chD//3GRK7xZyo4GRMeQlYIGMVE/fknvwfr8gpQbwHmKX2R
d0Y+1oHagwlneoFV5uWRldvkYhK3fKnK/3p5oMXz+7uqbCybyK3Lvh8O1eb9yNjjWr5y8lmTP0ZW
MWjhC7/UZemyco7AfauBk17uV6B09kElmyybyNMy1+RNlsVRvmqXony/5a9h5PfXC5jIEy0/OShz
VN4ZJype90nSpSRxKlR8Zd7K14SwSTGvg8n8WtR5uffCPjkUTRiqW9n8UvTFVSN/AseV4ZPoGOST
KkvLYlmHgoSJmbm+LTWcZH/1SfI/yQX+yXzyZREXsb+uzeXXl/NI5Ph6LMC595SbYpqx5vHQ68DQ
FM66+c2VPwT1BN1FlExebEjbvMbiVMu1X9bBnWNmHiB0ujSWZ1+qy76ytNzGZcNyvA/7RvlThxot
fRiXRnacnROiqiTr8s3jiiftWdYvP37GMWgVKYO6kceS93R5trz5NVAQXZTPGNYdzsSrxD0Iu46h
jHwQf1+Uh7h0VWMxNQe3TDeApeHiiYXsS2RVluS6pSrX2WIU/B+1k40H//sAYv4ozy9/Xy8f0OWd
8V3xGF8eZrnW0/NuRibjr/dOli6tZPFj/d1R37X6eIKPeylajQgjEfhZBY0mrqH8jMiS3Pd365Ym
cqsuR4GyuCzk/ViqsiT3+8ejlprLFVh2kQ0/nOp36z4c9cOZAtHhj+q27sKOOboY2hNJMPpq3i+c
SlmaXaOcCdf/Rd9cNi/r4ELwisv6hXd5aSQ5nfLgS9N3W2TRNwNkZwwkd+QTbc85ifflRXlXvxTl
e/VurazL9vI9+7knAKgxIsuYzBohPQbH1Xe12aKGb96lc2IzeWoBO5bevq0IvnnDUzJin6c2Hbrh
JDzBg5TOPXFhwL1zVz2RXD2aFfSOWbOnL7mZH+zKUJ50zfeAHRfVRvf7R2DI0a6oR2+LwB3adyhk
qbb1kI+wBDXDJ6jXpOXVPCEahesDXEksKWYnItxInAQ+WhOs3R45pcEhWgfecafIPu7jH750JzMo
sU5MquZs3KA6ykWTn1f5YV0WgEz++tq+++TK4u+af1gnP91y3eUMv9vvcoYh8a7sZg89iqmfGNKJ
hSvf3aXuiXEfrsLMkORKWR/Ey3VZ+dvtH3a3rRYhatspyW2KTk3unrlOHt/Klj2K7jt9rO7lhkm+
gr8vYscJ5zUtvmtRba8hkozE8AYh2g5hGqz+Oh7C705+1SklN7p4BlyIc2L+kmSpuYua+kDAzsEU
2sDXyreQ0mzN56aM7rTavnJH78bI+9fIBVohxDD0JrO+WJ314I/q9xLX3LXonrcRQ//DoLmFEMwF
ZI0jHtj+udl0WqiC51GaTdV0DbCnDHWtWDBKiTPuW6U711/tILR2esDIsFKEcWtzF+CMfEDjL9ki
0Y1I6ty2myEssFVKG5TLGvQscbTAMSQ78IkXaAJwnoVjbRTFf7a77ksQ4ggbpAh9WWjTjsTZiPIJ
UXYC4avKFRF4fxKOqbA+nHE0iBRMN6T0iFLYBkbxalbs/CRYw0ZLt1NJCRG3lRkMM/hblPbNxk+3
uVm8KZp3a8IVY6rc7u1S+ZEp47TNQMtuS9gemM48p7Y5gQRgCl4Wzh3wwNdw6oODMxtrIgTbpvA/
d3Z172Z4dcSQt1N0w0gcwN37hoJfe9NN6DJ7FaDm2No5tW8jiZW/TS4efkqPJnw4jsDls247Jfld
VajeLfO+7w7MzJMKNR4yKtolOvFrbcAKBs2tEkV14ry4v1cm4bXZjne6j9dM4KaoJCvplmkbkXMk
Eqsitw8Ilp+UuLd3WFSjO4BaTqySRPBcuHdaCY0QMEqOLNg+CQhbaKhhGEKUQsmNx6Go3LM1VSaQ
EHCIVfPkzb6xcZzA2yK4+hiP7bRO1Ca6j63uJSTtn2Sj8gmj9QpdMu2TAjdwTTLWRM3bixEu9K/z
uc53SK0T0DaG9RRG6jmvrXmLfTo2F4O5d73qFRIMTDGQbLDH0eWbAK9cORpOeraSf+ncG/TEp7We
togJwmQk3+zgHaa9MvtkVmmm2i5vSCb7tc/fxY7IzwkzdQp0Aa3/ht6Wi3dEcQJVZF9VBlwFDAvX
ovcPDdHrEW/ajPk6hT+HWnx+VXcBauxaBzYEspdxJLuobFGo/GKOwbhLCLBWXX0AL9miBpTa5Co8
rf4yG82bcE3Zppr9yfRJ8zT5m1Nq4bfJUL/BKsgf6z6JT7lVQDortA2PnHbTTsTKybeszXo4e3Pk
Pg5oZjgDfadvljtEua5GZAAOA64uY0GGrdMLlHO7PwMcH++SIXlzteEQNS6WiDX0TvSBbybANro9
POqd+m22c/2aniIhgtANoLbNL1guIcVX0v3XVfUimNDbyKudtQJ5AQe4IwqXKUpm4euMKgRAofTk
FWm8rX3zpdjpxQAPxW6+2gOphHh6CQZnWs1Y/KK5/FXashXCqM3rt2rzMJXf0f4P72M1Q3CszDEw
bjCftaC4wnCurxy3hpJmD190B/vDjhjxFEXYDinOd80PbRiXGcRcAWK0jRrzUK1cG6rzCa5ltkHn
HiCBP6ao3eprr6HHAJMOsQ3AZy9yiWmZVesSa8KMUFs2DujgT/MVXjv3TpWcCceOW8c5JjZzTS39
7EV8DXuU62seP6VWHt2Ac3hIHunEPXPL2ptGco+KLtqs0Q2fP9tKMG2snGPAfdxO1SMkcP17gFKg
ELfOQ39jurB7h9RfNykXUtHS8xCj+FRzuk0wPetW/9kbAMemEH3BonFT8u4us7LzMNKRGsoMaL3M
QizKWxu9W97azjQMfrQF2aVQT5UPf530UYogeNY8A3pET8FzhN6nfnZrGH1m7N/rfrQtaj/euV3b
bIa5PGPgR5BcVbgIhXbtdtHBrMsRn2TFB8WER0U08V3KAjS+SQBMV4xnMC6qf5iFaR8q4HktZoWz
D0ysN5CAiAA9teacH9saemA2dPmxMpkR2roJTkrjLQ8A/ULumIZ9y02dqmG49ssWrj5J5l1J0iby
yvoQdXAD4g4KPT0/b2AHwzUlsLurBXxvdkySsqPZblzvS9mSM9WR6F8FmE8pQfsdZQHcOI37fjCc
I2gylClqfTeaSbIORwxLrTC4xqn9yRLesvmUJGeYpCdjeq2aUrlJ9ZnHJUyvB0WB05LF/ZGkHDDp
3l4LcQtIiXsCBZhmZT0MlD5DdKJuzm7gWCskZ9LP9I9nG/Y/Qh08qPlkrjqDzkrXELAwnOSB6PIG
EkK0V7lim8Tw4r2RhF9jrbiJXYjNQOgSDikk4mGK6kp/N7fx2avp3jrf/saMed9UBGu96JqkOK4k
ABlXpPVIhPrBtW7r5bqr3Btfhatg4IK9AllEtsoe763IAo2fwgsyi/lg5Ll3PmklueCR1/GsKk8p
FI1VQJge10fbXBvRZ9Qm3S0+mT5ZfWVGM32MGWNDTQYM9NyrWFD0yn2VJtFJt+z7cTL2JOaSEKke
gkfGytUn9C55xSvX2zaAH9fz2H0lu80L6nOgwsygrAIEszLtCbpLew99psYHTYdvORy7lCuU07nU
3hifNbXyAGlu6/JqGBvvIYiC4VibeNVn81a3QWQ6wCmHDPKw7w2HGKm0hIxyCgQthi2Hyxo08AGd
X75QJz0TSv8p43EQqNtcB00NNWTcAhCk65ujx06f0LDPbEbTFRZpUw7eUlOaYKsrSE40VfXka3fO
jE7b0AOv+Gp4c7KejJ7Qll5tDbgwWxXvFgI/WDUgzlmuLGSseWwVkbTszlavwxxKzqbygjOvsw8M
LGv0VKnXfdR8mRHNrWpj/jRC44iaisuQJwPCvoVQ61f2sO1RuXOtLxNIjTErz4OSIkKEaM7KwP3k
EPXDs9uEB83Jq2Mb1+PaRgGNj9wROrVCZj/scDLC4gNm2R4ZLwfuwV3YoSfJuKn0AhQuy/kBUVYi
w2momKs5UCGs++ONj58NgCkE8cFNITH+SqTNX/VW+Fbm89VoOP6WfC1XItJ24bFwgpkb1N/Ombop
jUdQEi5WGpayGVs+qKktUKc1A8wSrwujIxPcVbyCEWpV6Ir0oC82gYWqgtUfPTCa+Ii6G88Lf2RT
8gWkCawR4hJXdd4+6ID1dmigWIcxcL+FWfLJwuZhCyBGxYHAbRGeGRkmadZj6HzOmP+QjnaRdEhh
x2pldJVZOHx+dYKw2kcdc4dJOSvDPFwNIlc1KfauKRi3BC1DMXrTIk/Ch6hvzk4xO0cE98jaY/oS
TXTKlY6RyqQ5ZH0HeA3dCtuoO90wYjRcu2d3cn/UlY3EdQaFxeuxWQ+n6x4YQAKEd2277bRHnWAI
Z+ALkMaOkXKHTCOEN3wIeaHqI4BSWJtwkVA6saEweGCL0d9NB1RnLB8ZUrT84ASbO+UlH3QG6oVX
nPWIZHrmHvkamo8RvYPjHunRn7LZ3diEqc5qfZeMoMPTbPg+Q/b1c6gpERAgGOB49ZnXbRrGm7ns
D7HSe7A4io3dwQgpLG86Dr5/g8ecvgqqI3TZdBuJBFfUDfs8rmpU5RSImRGCsJkheiA6P6MZ7rpx
PHmMgxhVpfu5mVpkV1ChqbyBQXii7pUROozRqocxzsz7bN4AeiERGh48JfyST/VNYwX1TZtPQEnC
WrlNA21XlzkCVWV50zKBBgKY3yTRuENQganJgLjS5H7FJJoEIaw7xNBhwSB18BTa1WZiBDD65UPs
ICmooWLUt/gjGAjNhH4TYx82XKX5vA1IS25ipAqnSntz8PTBISNmsoDsOgBCI1tjO7Vn2vBSFS0o
GzAH8OcahAMGZ+2iQbDS5urg5TUykCAJPAcqzYTDxtw9DYAWTnl816mGGKGDiXfz7BXA8ZUTEQCC
Jg+VbwJl0WlWD88cj6A+OKYdT+Ggt/ONl2aPONV/x/9ueClc73NVp8gXG+lbFCs2LmT4FTDcPYwG
z1dq3tSJpT+ntfO5AdlDglTb4naQnuYctYkc5qbSNsMOgHiLNUtw0PIY8pyZPSKbZG2yNEPKB7BT
HClPGK1FAEfRNikmvH0hMDBXmz/bYV1t1TEFXMq9tC2MJBHz2QQ1Cpr+2IU7m/FAPRXlxgWYti6I
3WnhpleMm8GAKloZyP+UU98jPwIHG/GHQU+1feB408GeY1zlwa7XNgIfkclARx/HYR0gvbJx0LVE
r+9e53uzU5yBPEzKJzcB86VZK5XwJmAVWGwzmnmF5Xd8zjC3H6vGXQVIgay60Em2A9HQVLCb62EC
Vl4iC97CGZpags+pe5WoFcpVXWt9zpguxQGp/AJU2tqqa2RCgLDNfQUIRm0zOAaWuqpJi401fudI
wfebLAA9xjj4Ftsae0yZfNCTpUlzspzJwkoshXSdTT7krwEXiXC2V7bJLLl3m30G3D7NsukwNfF9
ZjsFqoPjkZcaHKsf8VNa5zb3MwDXI+w621bhitb9fSwE0YW2ZuiYZE5q0Gmqh8Eks3NeOJ5AVOLo
/YPc0k6hZ4Q7f0qf1digm+ejhXwJ0jMOGn+Ni71IXTyMQ/PsRg+h2T7HbQGBN0iKNcoefR7bR+5G
HTSIPqOX4QXcPNOdYS7j3mJ3FS80MkJGAWPADT3cUiA0kPe+R0zI3oMoy/eOWa0sLcZhtYZYpc2a
dgtWFzidz2BGQxF2MwTbyQl/pFxLHO0mb19GyZ/RYH8jf4+xT+gfY7v7ahHlWvl2+lSPA9GwqUWn
OkADMMahy8/rzdC9YGwDC9kDbbwLLKPDia+1zj8qFDBOvh/wDxz3QWcKgvcEslUmzOvAR8YAyhxS
4QhTMK9AyLIJb7rCmVeo6WND1IHiz9GWrfTuada7l0wLdOQdHCSj5vpGhZFBRqBwiILkzRaH13zn
1cZj7IocrO2gBtaKGMR021VoijWagcpDBfkhN7Rg63QxsqVaewGl/xdb/O+wxQYx3X+FLb75c/g/
13+O0ffib/Diy26/4MUGSGHTtgzPUAEDqyD6fyovgycGXmyAsldRsXJ0m01/CTA7YiewyOzlINsp
zOr/EmDW/jB0T7OBx3vw1TXzPxJgdj0wzO/pGqrnQXmi08diWrM9hPn+ji6ucNBETjKPrxriSAGa
cYillN28T9LxKnbRnmGSDfgnxLhHXdtIheKSA01DydCDYOi5rULru5mFytawropB+LBhqnRZCGGm
kw+kGabH9DXTQJwZJTZCXl6BzpXF3PV6DeUM1na8dZftspo4fsV3EWkWKcBUiMxyaVQksLthF4u0
s1xoTUOOWRZLePXHKHtzRcJsgYU5InW2VBHXo3/QcHzzRax3QYkVMokhAWPtbPJKZc60kTiihcq2
VGXJ05D0I1ZwkCCeQCTnDZGnWBZWh6xiZ1pnibyS6CK5kLCjAX/C3Rw1V3JV6aP/gkAUegW9CKz0
OWKMSEf0CeWiQI6jqXG3gJmEmK1Zni5FB0LBMRkfrLJGfNUQOIRKGOjIhazGcDFBais/aoIuwzmI
8paIk9NvJkuJR4SKi02KAwcfAF8M4N7abLpTUFvbkMGASu6h0hl2t0RLgt3U9HuXGerKURCXr7uo
3adj/8knuqf5tYqxZvapg+IB27C+GbTEQkebj3wZB3eMXau2Ps8I+AGIpcT0vdj3mvbqJ8nWMRQE
ewaz3wERw1sT1VHyZ+gg4I0Xi9RoIIAg8t7EdvWUzkhaz9e5bj7L+xfMc7RLGpMg0Z1ZDPZGQ94E
pCVKLATHJnNdqPaffIhIr/hRd+J5xvVQlNDZ/lla1uE5jLj3Updtluqyn1ynegjjraq039ZTB1L2
1wH/zWE+bpaHDfSQEJYsXrYTeJkR7FzOackft9SX8/3n6+rSs9ZJjkSR3FcucFP8eUE+rEODCsNV
y9vBNfhwqssl+HCZPlTHHKi12oF8lTuHg1bu68Y/ITeanyIBupALfL5+lhKZFVrqcnOdC7SG3Edu
uTRa9sTrc48rR7gOdYJGvzvsh3XL6ctJAD0+bJbVpc3ya/K2ghGKZDPmU/x2ueF37ZbjKUHn7WpS
UMuqZddl3fLflnVJg0uTbU884SJThij/E4iGYAfCX+CYWJRNUeOOpNFF1linQPH9UNTdqDwpU3Ab
d5pGtKdq1K2qoQGGlFGwlsdYjvahKo+FEXHMSyFO5vGygW4SJ0dK1zwI42DZ5nf7yXWXnWUb+UMu
R1jqy94f1hXZCAGuVoW/SYjjmP/V3A4Z+MvWBokZQdlVL/UotUcSwGLTu6I1kfFPU9GNftxUdofM
iPYyAR1JvvKUE1SGdGGuFrROLT8J7xoFsuk/Ans6yEC7KbFuYgEJWnBBEhzUaJGQx1bqbjdD5JHr
ZDtZspoRgP1SlzsvVdlGLiTGSJZCBDxWXq7jZyiuToYR7UmW5MIqPIa/7ox837KhRfAJWA4xJg1Z
GXro94vfrWsT+l1YM51AMC0wKSlxLNddAFJyC+jmQ2n22p6gtCci8Zj5TVi877Q8uvnY+LKfXHuB
W7Uzyn96Gh7ijPGDXHS9z68vA9zpQ0cCq34uMFulUxTfOrlBSxTUbMvis1qP/VEaE8qFLhHWObZi
yH4FL6O4VEYDrrFsDOUUqHhEjS6EblND/9wh/4/sB93fYPJRWBZyXVhY39R8BLMY6fPpYkwo3Alz
i/+LHO+xCcr2lDRAI2UpZs7YmwU2Q51rnQax0MiI7e3OPoVqNmD12Ov1LjDnh1qAuSDpKmt5z+X9
nQSQLMWNC0S/eJQ6+exY4iOYnueUYMnaN/Sa3psYK3LyWInKKyEvjI+Jpanlzt6fVfPkdR7SMqIU
WqT7ZGmyu4LJBSz4DMHzeW14dA/6bDLSYAQIKE+g+REZRRPTVMldTkjZ62OzsUbQmY8SKGEZSJDU
peOsLYtI5BYuTbCNkMoj0oWbJFolBfnHyMO3qlO2kasMkJYdArs5YryjIiwnmEObcvQmcUSyLmFE
l5WyLrfIBax2xnk4yuproxj91aW+bH/XaMEmpeTxdrreXl8OOTMy3Hh+3EDjNh5Jh2W7UWnnea0K
YDcR75+LkVStXw7GAdyfrSHwqEvgt2wkRl6y2hgx6gCGqMs9lzatorJF1uXmS0nCxsUharvCbBUR
nLVEvcrF3EX0qbLIUwYKthTD3d9un2yCYEXh4r369zay9f9inWxyOYvcBZOOt8AL6u1yOllafns/
DhY4xcxby78ir9bydz9U5cVIlL0137fiK7QsNPERWqqB+IL44ouitf7OqEebB1Z8Wgr5NVsaytKI
fR9ovl/7LJsvh43QxTh8WOk04qp+OK1s84/ryNWhWpAaOxuEMokjEEVy0QY1h/pYlPVc0X42+ri5
sSxu5T9vf3fQj03f1S/Fd8ce9ZG3Djjl5dD/33bZdI6K4thob+/O8fvi78+0/Ohk0j5NXgmQQFyM
d8dYmrw7hGz0sS5Xvtv9sv3doVDBNBvQOKj16+8W6a9qhhamSSyHGCEtlvXLDtB7fQDH6ddllW+2
OomnFL0fWZRb8HvULqcgGgl0GUEghqpgt1mMQHFPs1gksQmlShblSrkZ+VBmw0tLWYKGoW1I+CEn
sWy2OzFZltvfHU7Ps+akDyVIKlmU2y9nkvW4nj/NpYcGctd5JIrFT5K7y9K7Yy4/adnM7X5QNHDP
GjCLLTZ5z/JdWd4IWTUDxCYPl/fC7mPsD5ZWalai9hcxCuFzmp8GiUsK5QhIopOWhYvoB4aoAE+d
EZwJwsdae4oLrHTlAqUKaAWymM2Jpa5l0fuz7qzoNBLS56Mm3hls7aAliTHbUs3GXRyfLNfN95PS
NahHhl8Z7BBBmAxl6zbdn1Nnvvl8yFMEAdAQCTaW9hhkRX1CpvoFgFJ2jppJ27Wa+TWcTA/JDB7b
hMMU3tlrDfQXxb+T0/dlIWf4c1SHaBPwmVG6HKeeDiGCJGCAK+QmcSMpj3brrJOKeL6idnvcP55S
/otljedGhE0RFTrx7Gh1lm5dG+0VxdrEdXK7zF1lKELOYrPRGrBgxfLDG3rtv15pF/b+vwvY6a4w
NvtnMYCbP7/Vr03ydzWAy04/w3We9YehmfihYUdhqxD7Od6vcB1CARaSHIbjag62PsTk/lIDEDE+
Q3dV2/BsIXyyhOuIp/0H7H9Ndz7G51zTQoMAxTNHNQjUmx/Y/6nRKerkh/1V3pvtOIXryq+v5TMk
41eytCz+83Xy6cTEFwDvvz4M4XZlh5EBcfeNZmS4+Yj4WSHJI3LP3jTwUUeIcyqzY+2n9346FOcU
NVKAXsMeExokw4b6Uzg8F26hH/N5cLa9AdTS1bQvAOuOHKtE6z3tTnlef85OJjo1cclU23ztoMBv
QT2MVmTjgND1ezVEZNjAGG7wyk++C723Qym+RkwadeqntgvRLa+6O6t0USEp3AD73GLCsrC/TuP+
GfjOMU1r+9oTzLzWi61TOaCLZtTKLvQVaEoFTA/03RDbwi8zyJ5x1XsdBuSFTX/0Nx0ckHKyHZyy
GcwnuvIls8l4Y1unHQmerabOeNNA42QDGSrOA8xDT3YgZ1ArD4prvKDIiBQmWTHXgU6Ke9mujWYV
kj4ILzQc18idW5tm58Rut44Tkh5tiX9vHBwQ++2OGDT+GMzQ3ARD/pioMY4inddtfJLJO1jboUv2
C+7Ic8CN2jruKTF9fVMYg3sY8x7Vw4OCMIGlwK0f8hvUDphIosGLmj4mAdObHw7erneRtzEJD+9m
K7hyLPfZQ4x4XZAV5fvyKbdtBheeirCr2l5PEZqdQ5He1WFFwLPdzVnOGN/w/h97Z7LcuJZd0V9x
eI4K9BdwhCck2DdqUplK5QSh7ND3Pb7eC1evTD29cpU99wQCSBAiQRDAPWfvtZ/7WPs024WF+avc
NSJ7mEvnBaYBkCXKfFgXIMfXXY+euebsrTCUGhPl4sSo6SpMMRTIf/RRNW2GkeMABdE3hAVE5g1g
l1L7iwoNCdauapNtUpOLLmiihaKAr4X7X6CxyrUrlckz7X26keacrZKSYPGpWicEpKJswV7pvvaE
lhBoFOo0tgpGNXCuNfVH0fe5F1uviiCxI+Xy6EW2u6JtWJ2dPs08qrA0ZZI6p9mY8O0V5V2ZubaX
O7HCIR1WG4bAd/OY28fM6k7CQAZLJt+hizDM94NTbAK7+AK8o4QKU1bbru+HbZkqBzszNog6uOMB
fazP1uM4EYATwNNifGwCupj4CYz1saxqfO4MXDnaimDdFVTMM5vAVFUPr1lAOJmWKnvNJmKAt0re
RCW+p3X2HcKkV5ig6ntTPMZt+ktVF8+Kdehy5A62NVErMl9z5CsrbhWsTS91Otahmeaf6NL8jdE+
mL2hE/JQeGOSOg8a6hM9SL8lYUJdafw+p/1LCBF0b2EcX5Vt/uqUE6bS1lwphvHZodaNopPvStEr
axO3J8X9Pmrlp+X8CpvUdPnSTKgk+cWthnHfdjbJ2pDHFMajO1Ihy1PrR7/tJHvk9LiZ3QCeaxcU
4MMIk7FttDshIauQhjrjSc/Lp5p0HmqzlDuXxsHbRECQysznKJs6+tT6fVzbD0mruHQSw2ptNTO8
zs4BsKTvYl+J7kXSc813Ecrb6omRbbeuSX0bC34TIh4TD9KRhRf/EhvJU5thMuPXZSpEGKJSsLRH
hZAro8vW8L3NU0W7ZI6erRm58tySTxNXQ4ohLj2loDi86BjQG9wCJaQjHQ+ENM7Djs/ycw5682Jk
4xU4BoeGXu27ylwH7XhfURRY4WIXe0Fhay2Sz5NSlqtAlIYHD+QSCOc7uLjhXCOBcZJ4r/okK8a2
81jA79gGqY5iqBIbq5thXxpEPIzEj/c2kobEmTaK5fMTQ4XxgHYov/Mra61i7lShM9t6/GK61J9K
5A2BMmH6AigXt5MFLgnKRuZA5XeW5uz8q8ysvU0bd9eMAqC6aX4r/XHddJd62iAFMbzSTEqvnCgp
hpl1D2K30xCcRsTtrvUBvUeTWNnVqKNHjRusCnTEGmGvRStc+d6ZDjkNJdFVuklRJ/WjyNN7SHGl
497nvuf3SnBMQcavuAsMkW2jAFEme4PqbwaqKahpqlt9DlvPQD25nmJ/u/y0xhnmd2rZ0yaJf8K4
P/iWeaxnPUSOSnxGVyi/qqH/ygmJRwGkup12LsLiZ1kMd1wMzjXa6xWsk8QjM/SBiLV2ExSk+kyo
i4bfkc6tcp7Vv0I7zFatP3CpbH9P/tQt4XFPcduUe0RPXqGReA/t4Te6asJVHAdXpzDPkVViQNU2
icBJ0ipRR74NsglqtQjyfOf33GaoLbDyDwlikKZFnpNZQIMq2MVkCHLisu5UodhXA4vDehrD4hKa
2vdh1B/raTojW+4OYT/l597ftrSyVy6ZHlprasc8Mfpdm7ucaqPpno7550oFcufHLr8ddILWDJJj
8rMZYg1hB4N/aUmiQ33MDxkncWKRJ9aOYuNnv9wob+itK9w76BrEEvPkJvyWc2d8aQeEPn5tvPqV
vzYZVa0D0f2GySFg35Av09ozoIjoYcq+OHqgHbkACXOu1kJNg00y2b+tdBRbWqlobfXe84nZWbeW
eGST4DsSTnqDSuqBmnN06gEZRhWJ6114UkuCAqssdPdmAhYSwSErI8+oKmjq7eNQcpdRNLXX03Nc
Z6mbAlv1sR90UPuiokfY7zZeqWm/qt7duCaiy8EuvxIhGq37OP9Nz3ONk7TatdzSQatALeK2BCQ1
zQQEtx9OiJvXBM1C/K57qnx67aArQw7aIAh2KnQNNic28A+nKCiUbZRQ/yP/CxmEuzaS/p77SCLv
xzDy3BxCk8HpeNNEw751xle/9YmAKhpSaozhV3BkJCb2TZ64XjErL3ocR7uxEd2JewUbvLFZcrF3
XT6MAbVkNIs1PPDvGtKGQ+20e1+xkzP1rlPROHdTqw/rmahGrwtUON2K5nWkjnom0RpTkLV7xIf0
Z9R23fBloUpF4u2YpadO6B9TA8IH+y/GKV396jpOGMAe0etEmD84l0GcRgB0rSg8rvoKdg74injX
iqygP1muNAqeq85WOYAgC616I/slAHQiSe44F+3VIfqZ801Wsw6QYcqGg6DGiubabSlHEoM7CBTG
jhUgxFR0fkaKjlKbeLNh5spaBgIObgIpiv9LPifJm1NTMeJDDNUMeeqhfELqNqoPSmOUGHnDdlvb
RIX3cfiYgyU5W0q5EGq4YTDt7sIxwD1IeqggU20qJLWrMu9/iib5Ocfq96YWn/wQuXppjtwyd923
Kpydjawk1zHd24nr+8ayps9YDeK9nWfjpfaNJ5c8Q6/AIbJGYWT5/U8TnxfIoYVmPTegUpnUEyl/
rk4oXlSccqP7obcBfC+B9s41pM3lKcuc8sECaulbB6fSSGTJ8WUErnOpiog8T40L+RyUvWc46Jpm
I+jODQRyO4ZXXzWi9gAqKaeUsnKI6PDOylVCtIQdcxIgvLieuacnZLJ/UuBeFXV9hZCDfswwiz2x
Xvh4uK6pfrHFMoLe1G8j0vNQG88FY36hhNrRVrJ+rZYaP96i6pATc2dj2CHWacxynJSj8qzCPt9i
s/pFXm91ahYqipyjV35nWKp20JWR20YxLHDHAYdWSLZ9UAzPypQpuyGZzqbVWddQ8MO2onY/xVN3
GLhsIjRI812s9gpQivg6ZolxEM5y2y5c0POLfk4HJL1WAv8yad3oxX1pbQcrXsVUO8As9+e6EQS9
+lO0b/z5YYp7fz8mvlgNqqCv0BqrZKxm/P0CrizpVy5M24MfV+qXzDHuYxT0oza1m0QPQjS2AiUD
EtFJNU5dOcYXQtovGSeSTivOTTGr9yOiUUObwnNn2C8wqIKVagICTsbiqQIEf8rK6hPZ7d6s5mKv
Z4+N6sz3szpHm2rOqi0SQx92PZCrCPkK7iBfbAdnjo+drXyijYFzmpHFNu9JEEhV7bnVN0T/mKu6
z4broOfFXT6cAx8nyOxwc1osnah37ailbfXhMSdJf0QBdxxoUOn4OT2XRbgnaKuUOhmO8lGVQhUS
+WG/GEWO9ugPRzUlTUAaR96WEd5HAIWW8YMObajPJpIR8uB3rKKdpjJDaUlOiiyYliq+fgoq4zVq
jW5t50vtT4Ziui7BNxR7qOq8LbfVawDy6o338NZ2MhdMAdJ5r/7QozIqT4E+ve/MMexPnMgtiO8J
JbMMGJL0JmemT1NVzvYZaSad1jxL67r0o94msuEiFycFPb1JRmzX+CqyOgI/pa1ZbkNOVE7sDEDE
7vbQ2z+oKzK8+hBp9dKxllvzF2vHSs7eHnSBxBe6Ou1uXU7utbDhq4sLsnaD+RBo53e+/3c2d+kD
rRZJ7RQqd7IPw8ADTWTbUN0fqR/IDpnb+Rm7S5kZogKKWGsAchjxq4w3qqWNhlcR6Mni+g0XApGc
KIvL2z4nmIR0MjW5Y/SRIydLI5A8ciq2y9yYGbO2iRSATWCSJIxCtrbkXKlaOD/MUXztOINvjAVb
ZS/UhgK5U7GfiIIJiMDdy95biNv3mOQpfUW5DG+2OnJ/gjGC6KsxoN7YLlwmOQcptdtbAtDZwnBq
lomcS+vW3BDs/NIvq/qq17ZZeIw044+DT85FzoJm69H5rjUQINht+MgB9zraRn5wviQ+olvieBFA
2GWHT/b6Otcayz2587sQzvouSMLqKCfW0pMqFxHQgMJiUIN8Jx+aZ1F4YCsZA+efMRhSu5TNGmLq
6MH8d/crhwi5GY3up4VAdetO7cNf/NJvBulF7jSF4PESd0HaLWVVVwKfZANdLsuJXJwVMn+tOndx
q2YMw8FfgCmZO9K3kaPKA0dhyLAJ/Qy3oE0Vul4+gfxA8rOMj+CBYWvJthsUe5r6t25UjN1S9lar
am6OQhHNEQYdMfSOGXMq0R8tc9AAbU80vGU1Ol2q1Qk/FA/PkLbKFzaHnMjat5ybpIbotiwfVOWD
1LCHDblYr7fX2WqiYlVcttN2elZ/lbO3V8+NkR0a9ddYLn3+yuS4e5s1KxcfqtZxb7I8GPehv8rq
iPP8bc0eZA8ALyZyTq7Yj1yHqd5MOIk49PW425SWjWt2WYJcykG0zLlG/bXq2gXmzVKdUGrbqIGa
r/B3WV6p5MTyFUjzDW5n315hLXMfFuka7FybswrsKaR7t80bRqN44GkW3jv7Vu5W12H3y0U5GZYn
bosfVsH6a+37nDO6pMdRZqKfWmi+ulGCmiBzCp4Ms83srgg5eY6Y26ifBbTVpCpQSFyGnK0m/RKJ
2N66430x4QiRMkD/xoh7g4VRxq28ueKa0BYPivw2JZ/s3ayUlDk1I+ko7HeoHzlJcglnWri5uU8I
nUGYi5bR7h1yH9RnLn1/wO/k25eL0bKGnJOTsKxw7XS4rJdWu7K0MXtOWRzD/73sk5m+czpl9/Zx
lva4nCMNfDP2erSnTFx7uqV2b59dPmk15JOQbZGjep4Y4U3U/pbzCz+gsN7L2VEBGE5Nu12nizwh
Q7V0jJc5uTgGNSPQDNzjsU2B+Gv94UYyM7jqc26SeghNuRLH/PEgXI5JO+gWvSFfnEX9basN5v27
41vOthGl0GQgPlQulkaY7FJNO71bTx7ZaqtdNUsxtu8OfrnO7X9UGv2zPCsRFC7/F94pvyciSKMN
kZ1/vEH5ksZeCKjj4sN31GH2YqmeiqXWbDlXhcvch8VoeQLan1jLNsP/S6j/VUfGUBe0+D/ryPSv
P//cj3l7yd/l0xpNFwM6s62BI7fJxrv1Y3Skyn9vwOg0YEDNu3RuHFCrjnbTS1s8Zdk86pg68Xua
/X9qyFgLD/pPgmkbOriwdTjhFCP1vyDaw9Yc+7wujUuILzzua2vD0DGG/0IyQRB26Rr2DeX7DA9A
SNtijtdtElrnerHlznr92S+oePcWBnFb8clP0OsN8aqlAoG3hRy2bmvYioUOzUDRxlct7OlHDM2m
gxm7Hsx5NavoYXsiptJOy7fFKD7XmT9t3Jg7QlfL7/2msHaaw7k+aC49pWK9sIQ31+VEPm4UYy2Z
j40ROvs6bj8Z3VhREjSfHCPQFqIpDeRaDdbq0DPk1VFToWbBBmoVW4YzzRea9k9YIYgjU4tng/RG
Ix+vruM3GPAG8AD9MK7JKgIVbVZ3wDv91QSCFAqo9kPg9tj4GMfW0SC0k6+bx1TtsnvFyQiHIorV
1SEvw0vIqHmmD4qJzzUhJDjX1eduaQRp88m10n3hB+VLUTSUbabLXIYEZ/eVhrBoODqhTtYt7pLN
qM4PyfBCtizhi5rdMJyhljfM2iN5YcNKvgLACoxfm3aA7nAZ5FriAhzFuiQaGkkE0qTrOiY+x0/u
LbLpccplzcbg/BbttIwEuqIy2dnl767TML2o3TqkWoeRLd/ORu6TJ/bTZoC+bhx/nYaGfQJA4l9x
ktraCQGgdTfg/yEE7Q45NHm8+QSKzh1+i2Z4Ga2s2uPX3QRxJKjhDB6WZ+FRm2GYEafUmPK0Ocy+
ubWwGpFaREivWBycVgHyYNBNDFwdrRq1Jf22BXkAcrp1+mPf4T6LRLDYbFQsMzOmll7R7st6SC7G
VMcbp3YvdjrBeBCJsUmJ1sPEfPTvg1iJLmnSY41j3xRzrDzRJClTCP9EUJVbvIz8DpwJgDTmx9IT
eprel5V6IpuiPYtPJB8G+6Ap6Fd0v6269y+VVnzPGdzumgVNjl3UXqW4eo9+qT4HZuMSRziY7B7/
NKtucSgHOjMk+qz6vjeuRtOshyyoTwajrIIEteekdLYRkI+otpITtwmrVLjGiciXbJ375uxpS2aZ
GQWfXRvbpVsZHLatWnp+pnJdG5td2OgZJL2RoGi+RVR4JJlHSOx6JRk9UDrpHjjCwR7w9vhN7dzz
rveOTU8iGFJrA/YjwaOVPxeEgJ+dAtNTYzwZadi9VF3+KQ3yzzRZeq/oU2vvRmjpwPqN/RCcak1B
JRjWDKwj31lP2jB/saOIm+WgVl4VI7poQzNgE3QboGOcQxyflEJFOSSmoV7rxUXpzwpFzih71pdq
WKaj6C9pXq2EiK1d6ofG1cmcc2jq2X45XeV0ifCeB1RhXiCrXlrV6X5VkHrOQvXPi0huSwEZUBtk
hVOjsg8mtICeSkjtJVJw64Gfe9Gt0mfMHI005qACEZRdHX2H8oU92aY3K2N657tJs7dF5B+i0kwv
oCUGHI/Y4IIalxsxJ/3GaggyCvsCP5Qd6mRN5oRo9fi0Vc3SdnVPHH2cEf0tfP9LC9H7qcuKNeQR
e80NkblOMts5Fiq3TEEz3/M528lgT+j0IKIep34RZ+eQ2v3bJI3jS275h0aY/Nz4yhVbI2xuaNs7
1xh/cetufUqCyFwoNuhipv7U5SO3pW15rFT7GzVIECRBduLcT9Xb9GvC1qDca4usR06MZY5ER2x5
t2U5l3OvmNLqpezw9vy0qIzksnz+tvi2pnxQ1C5bkk+9m5VPjfQjts2o3ctNyFXk4x+22HErw+2M
/tl5lcJrKa9+p99+m/1Huu0PQux38m8Es4sSbtHy/Y+67dsT4GjIm+lgk09SwCf/1z9+B4oU/30U
jL/Tjr+97J2CHDjCiZ87A+DlfvrjpuWyfCfy6Y+f9W35w+eUrxlR5K5HUdfr23Zv6zV1/2myAnx5
Nx28fNnbB7x99NtL5NzH1eWD7z6d3Ma7d3p7+dsr321e7gJ6fcCDbu+wpMPhWU1K//pmAZAbMaXc
X27/3ZuQT8kH5VzpktySWjUY5vElsHp9c3tOGU3u3jF8070G6py0aHhrAFGXuCDItAjIWXNCqukY
ER+yRdklFmVXXC6QT+JROFzko7enWsYcO9tXjh8el4tStS+3cHv2bSuNFGG+2yKN2lVcMtwZK+q8
oDnjZZAb9bABV3JWqdCIvy1PEXb0MI8c792DuZ/0h6R4fltFPiFf54dIyEZ1uPOTyOU8oNiUIjIX
Zi1yaU79BEemjnuqEgZ+DIgZ/ixz9TIGMjoDaUObxp6eHSFQXiPXh3u+/N7lT7SUp4JSv+qtrvMT
Kk4kj3O5SpC3cg+cH5zGXRNg/0s0vziTm6s8n76lCkHxK1RJcMyXybRY3OTEpu39Dxdv68mX8W2U
K3jQBOyIbj+O5WlsGkF6eE7u3/g9D916W9cNwmV3ppZuGsOLn9mfCtpFyB5o1NyUxbKuJxersV2b
YI32AFsMbnEgCqNvV13FProibtb4uMlJDoLhKCfNMucUCcXcLIOTRYQzO6ZDNUei9FFd5uRi2c7a
rid9Uxnt8CQnsKlcWJ5czQsAmzQSayc/Qcsp4PDwlcoappyI2Vjpgy/2kgkny5py0mGAKzVEd2VR
wrHFtRXt7NG+r4cmOk0AX9YTJFqKLgAPUl/ZpyMyQAtWjWkSiUzWlgVRyYZp3s/cbLZGXHuVrhlH
IRqDNAmlRukTg7xc6oZxTXiQCjVyZffVC1DmS80dCZczvqp4fASkRUYGEBl9YyREQGOM82lB2P4B
Zq41zRoEXfocyASEiVJEIMFEhsKZXFIt5dxg0/OmPfYGBB51UDspxPRNzrjlmAWdzhVL+WOO+Dxu
sgoLioTR407gO+DIrto9w2f6lmQPwBlg/4tlMrSOdqjSR1kTVBe5Ot56CoV+auzVqhl2N9pmIhZ1
s6xNS1BmOufcGnCbJ4t+0iFi0Y/I9tRwofdGRrC+8R4lDVJOgmlhmBuZeR2UXAOlbiKjkjhfa6I0
ulb1ia41jU0JYZXKdHkAyrkPj01tl3pET2MxWM6Grihi7hm376T6smT4btkWYbRhfBaRn7AovD9A
QmXpXH5ktwQylM3ErsvDSX48ecBlkhAsy/byGceHsi3UgyyXyw8s524T+Vib0GBc8NEf2JBvPEWJ
aJWYSIwYyHTapvLkh76ZJOSinNzgtFxNuF3FkmUtRSVZ+ZZ2Djm5LU6Eqg5BkNLEJF4mGqx5Lf1E
b7MGXcNVj18Ywhb1FVn4juVRvUw+LNLR3OKn9XeyGC6L3rfJtCDs5WJAMOmOw+LoDMaIvnjQf7Xq
BP7I8Cn8L5MwbMrN6PN9wc7x96aZ74KGTn+UmBtZP5b779aSuHm03vZzmh8bnYBSxBnkGxK4A/KI
w2gGETjR2j3hu9GRe8WlFw8AWMiB1xqU3+ZBfiCTn7RVaECv1L6hGMwgcIUvP/V0iGH8snA165Dx
YwB4varfOb4wkZYIG9MiMcfzRMMY10t6Go34HETx0zC0pP00ZYqC0ASysVSVOpm9uXh9ckeHhLx0
U95+BYrq9XlPB3zGgQQmPzh1ZCLUwQT8aPEuI1dJtphCnqRuSX7ncu52MAiq4kfzUz6SPl8DSfHG
ZWxkpq+jVhhoknPrJJaJwmBQqdpkLWu8rbyquUN0TEt0eK5L1bBy9pEabvuw+9KVrrIN6jTwqtQA
TdSHdQanyjpT2hx3czjEp9bMu51oyocqgUxkkk/H7zxVkESbBMZUXefVKiQHQiCoIooCIuKsJ/tQ
jfZa2RyMmBSGbrHdISHjY5qc4kzAVCDDl2XNLywYN1xqXfpPS3+oX5uaU61dh9todbnXlkJ4oUPV
STvli0ErgnjKa5qZ/UY07r2D+pqox/ppsHcGw97129bNgofTxHc8+X/o8BvrSj1nhN0Hoq5W2Yi2
pwUZb5OFmTUqSRfL1b0ZMEWF2qK3ICu11FR1RsTBY/LZOQ4BtjXtU9hxDZ3n4LPvp/6WGPUCdfj3
mQzoo94E2imLVyJicyPEpmNU9XRiGsg4We6jxmkJQk9mwA/LDqA70aA70c8Qeu5q6gIbdUalpPyG
LF+cwqr/qjXBtHGGduMHg45gEwTRCFEfen5xlJNcUQJK5eovs+G36NREozTqJ1qx0b5+1wiRLRFZ
opdSfox7YDr6O+GM8SYOw26dc0IBW5EiV120/ja/Xnh4r6LHzNjGqNR6Mr37liRhZDBcX5bPFpa9
QIwxOKtqcWs2y6Rf1P49RRYv7TjNTPNzMdVfAkxYDLZnbT0Ljd1jJ1/Av9EVSfD/GSKaLnGbOx6R
pGun5eog904mDbvY8aBPKYVLNAgGEgabfwW7ygcluFVpphOJaeFOrqwvP64bu1XOydXsGxRWLssN
JFEOnIia9cf15CqqbicbwuB+v71WPpbFwyHK1WSdWz8SFYpnkaaVNxRtQEiWqXiNFX/Ks2S+uLOW
PE61P+/j4TGuyQkwdLBk6H8ooSnT1vCNBn7duLIm93swZF/mcgKgRBIkedK9vSrnXuGQq0DQ2eUz
YeK7zNFIZklJSgo7NNF5oAPM6aFl1eOJjmH9wx8RHQ6l+62QeQATNSW/r8TabLoBTQ41SUVNCALv
Z+URrdsPDTC/Y5jfGsMBmBUM/p0Ig/ria4q2zpNoehV1dJ6BDn3WqX3tKTERH9Vb/bdEOcnnByNF
dAKnlFSF2if/tPuMZXd8NcOG3KzMF1dav801bzoSqCi5vCLgfMx1n0yYtAgIjYisQzuTLS6fbNQV
cfLJa+Mm6bab7fIQByL/XIfzVW6VvcahHlnmxY3Q4VnUhVfyidZRXsIYTtFQ1vrRMmGAZVPZYU3n
vr5QcYCP7vxSaajG8pyk96px5y9DGR7kh5jaATpaExnnsqm0e0Y/i357OdPYcOmaCcicr9b+g5gj
7QSkcKK6xkeZqSnMrp18zZR63omx1XZa2oVfCXvw5LvqpnCELW2TwStQ01oJSsa3vRMgiorayLjv
g0k75wZBdXKTE7kD/WjBmcpRNxVTQS8c9NJLhhRKvjLEIUjb3TCOjSWSTwisv8nH1TRCABj4450+
ZcZltlvCLJcvgoT1q5Oq1WcqgzjHxhoErGIHr8STy89uVhxOUd3Yh35Qu6comR/lBocS5WBvOe01
nEr7ijMxfPsCLSf/rKtIpyskwhs8TclRs2JwS8suUZuTG+rDtxmiGV18w9/rqrAg4qRnudV5gYzI
QwyqoX8nDzv5QrMCTmwV+qOpTtEpdNCtybefa9xe6qL4EhWQkjMVCUJVmge04O5DHFBgdScj/5F3
5pH4FP15dGaClnQUoUFcjw/BqCDsWtZAU3GwbCX+Cl+ZTOKpro4lJ6SHRrEICAce/CMazZ0Pre9r
F+XuJjRQ64RLdVQr7L1LtOzbdlAVA5VMwxfutvRNHBjOUQNvfD+1DqXNZTtEtG/iQelfUnrxG0WA
8xyNPLyva2LM5RrYmjwiH/yXxhXlJimz4cTAQLujTExM2PJua8LjwLO134JJ5+vGFwXPI6vuVJSO
b9uwIQ9lreV8myvhemOpxee8oA6dhkQ/y//SAbXq57l5dRrL8OLUbM8A8NSrtcCY5X8ZOQe4sfOa
Fs7o5fQTz40dllfR1BA7l4/i9nsbkthZrqCWXeOJto4ubSvcC5cI/20twE9lPInvfWfDp7RFc0mc
duYQ1MiUpf33I/3jDRWAvkZzMC6GORSXlP/lJfWgfaeu+fZ+KtVZd4oSXn2l9s8EyXVeZZjp90w5
yfejzaWxJru3vZY94v/Oh1TtE9D82pvPcgUI1dO6Vivz2mpTeTabzPbaoFWvRcfXA7YTMEJZ/6Sl
QylyaNVHyH8l17a5AQ6W948zfuZVr9nVzwbrRGp35mtlZDi4I7ZRcXyect7jpod/9kVpg8e3rbnh
p9IprC++kuJlw/hyEppiXjmYkJCHjv/q8GXJVROjRe/YRdWjVZj9vkhImjaKwnosbBoacpW8GNc5
xdlX8GZ4gZOqvqIsH06J1dBl7svqWU2re7kqv56nDnvEF0orGBX4SRyr2QnvhsIlhVrNm+8G+Znm
8okNBrUru7WVB22a9D03T8puto34kwgoSYPorX8ShQMdrFdwWpq5F3gp2EukcqN5agNnxAPOz8uc
zavcPbbuAAKtoy9m01ZbqMjaUSdn+W5sFFyQZrncGT3LNefOh4UKEOZh9Ht3P0yQbdu+Po1d1X0a
BOJhudoUkD1qutM3JS6JqIGxdkHhEp7HDlhn54vw69wlF/lZ3NL9qvad8VmESr+dczJRE1VV7zSy
FSHXcsBp/UXuoIqRHDlIc/3Qg1c90Pafdm0SWJ+iHm2OXMW3g61Du+qbj+/Ic3R3uAhdKc4+TvuN
FTXtVy3TTnJVKnWvUZhznczwP0H+y3YaesODnbvOgz1nE/AMw/zRZTVqgFp5STrD94a2aM5IucMr
IrEI3Wzafs+ch6nLrB+jknJRdIVyZ0AoxvZhQmAr+u4Z+txFbits1d9KHMRP9BcAwI7dSLIpl24R
YMPnXVt4aFzCdHztq2vN/Wa2w/EUz3lwlzUFYP/l/ciJXOwCV7k6KgcTvXiSOpeXLa+XaxjB/7sV
/3duRUOzaVP/s9748G8vjEU+wMWWF/3RHRfa32ho645wTA37mSPotf/hVhTu34QNQsxeMrz5o/PU
35vldMQX4peq2kIzHFsAOfsDLmaqfzNJqbJcwHGO5Rps8P/iXuSdvW+Vmw5mSVMQBo+FESSl/YEt
pvV21avY3Q6TGqR3Pd6HRx9fTtyFqwEVmDdrPjpoTkJd4P+2bGpH8qb23U67L9KJjuK/5TSKC8hV
zX/+u7Y4JN8eXtKeLfkuHFcjz9thX2hLVPP7UO++UZW5crT8kKduBYXT/9QDtZr7SbtaqNW3U1Zf
alus+5CM3EBTNoGFBWMsw11oQZLkZrh+I+r9GP8j+FX8g7ekf9AQLG8JupsOgESYCAmcDzumVgxd
lOBHD/pEfSdJldZTO8Y/aSp+Zm2s3hN4vK+Kpt0ZRvDdtHC0UdSAa+XAabWURz8XYsPQudsZluUv
CFmGTQtimCsCMmlVgWFuVNxBMdjYLG4rklbrvTI0+4FAEOqV4+d/sZOXYPoPO9lSBUebwwHlaFDp
/rSTK2J2R4Rj+UF1Z/VkCFApzhIAW0b+2qC5sNf9Oto1yagz9jcJA0DFZKztoi1JosifiHjQ73Ld
efZ11d38i/fGof6X98aBbpiLfcz5S6p724A4HhyRHRi4PPrgwQaQsgeYYNMuUOk7Ny7WusmoXiy3
QxZlYYXSh+rAjce4NvxkvsuUu0Cd/uX7+suBiRdHhQ3IG3PRyVjLPn2XNh+TfVbqTb2YTA5VmwuQ
9bhWLYX4ilLLzy1GTqDX7maGrrrTg+ELd4AFcGFMCISRapeMsu8/31XW8jX96WsUFjZjR7dcjMwu
aL4/v6Wp0dSZwUG/N2JtIJbCV052DbVVd5SLm0b1p9S/cLsePOBXi59yzd5M+EzWswkJO6txcao+
gHjiM8Sq6BXUBWNqHicjOOSo0bleBSvB+O8yGykcdUeBY5GYT/Y0ame7V49mZ25zLa4v2ngXO5Z1
AIdt4elaMkCgGkxQS9GXT98L2shrR3FHsMsFd2+ix7TZHCyjeAnblkIfN6OrNNYQ6zZXY8DSWxT1
dEUl50zT7yiu9I0a2p03CmwMwsxhj0Ib3tguwQYzNorVkJOGPOnO0z/fvbqJ2ugvO5iYeU7XJgey
isPtzzs4z1wniLO22+sAvW09K66UT09V7ronPTbqQ0yA9SqpnP5+BKc95uZ8mqG338dhDpUP7r3d
ApjONSU4uX39qwZSyEiHHTR1P8lR4bNPlX9K/Nk/hb74UVb4eaJoIvpmaQ/aJlg/oZQvPkXAMHTc
dTrqza7wdWJidPM+cfQndwr7Q9gI9arUTORc4gYB0K3uvndhTRshtrlG0cI7OUlD96r5tGsGdJsb
miQn0eSPfI3dNW3Hcd+0lvbUo794CP27EWH3fd5m2o5Cl/Y0Nzg4mjq8c2Nw+ygglSV7ZfaagLjR
AvdFi2IF5Xa91rQSmUGB7QbFX34o85jWzJxcWrdMLv/F3nktOa5kWfZX5gdQBof2VypQh47IyBdY
qgvAobX4+l5A3p7sqraumXmfFxrJYDCCIODinL3XNuzvU2fku3EUQO5TjHzz3KUnJrgdgSbqwMWN
ocqoKT5OjUUCRbhT10QgTXHAzN7bKmX/FjeYM8PwKVMfk9Z0R6a2BhHEPBFD0os7m3vKwdPdcfVH
z640zF+1Rzp8Lq9DVNUnyy5cFE2juxFFKU5M7GrXknILQ2kqLsLrJuLCgT12rPZVO09nLbJGjMmI
Z7LOPCZN8C3ve7yxhXdevyMHCSdRyKbY4UNsD6apf9qRFOewQvsMkse+Atc9se24I5rP966Wuou2
+iQrN35yW8wduP+ukUjip0Dr4yddyWhT6BX+SdgZmlaJly532XkHHi7O0ToIwwmvNiS8e+XlE/0Y
zhbDmkYKk9PVcBW6idCqnqQTq1Nh1rrfle3XuA3zK1KEfDdJYoA6F2w17r7z5HrD1pyY5ZUWZnuv
twz+SKqu1nLTYFk5BkN0T2YXqZQAKBIVgmHWG5/VkJPBaIv4YdRJs1fI2bdzp9Oicer01EdEjhd5
rD8GwALiWMWnauq+jXU1PXZE9Dz2bfaORfwyd615nMVoUiqotId4oAizPDIt/TWfRw6yKOTDNOU4
FBt5ttP5xMLXfVhvEN/EJ3JwyEdYnptl7v3+QWLzOVrc2/v1OeTvi6yvHP3MKObr+mJT6vGO6oe1
l1nsEXVA4boMm/AJYVr4lMJUP3GRRAsFOXyaKgbT2ozGm1U7/vqURX8ZWoFApZehdpZe5BvIp16S
PCIIIAG4wgCjPa83OtyCCK/VXV9eAUq7A+4Oe8wsbzQmncf1pkUdf56s6cf6KKu9+c7HY4stGJsb
Og99HKUv681ItcGb3fwwMWhvmq4FtaUtQSkuVoYatPR5HqvykTTYFoOhbF9CFDtMsPNVK1HTdqZ8
F8Tj0QxthhcT3JYowvcSlCqdSnc6drZqN4XTdPu2K6l1y0a7d01CG2A20FwEFTD/ipQP5+cQJ/Fb
O3ES05LZWoQtCZvGuFdk7klY9OswPru0YMcfadHJR7JYUtf46mVm/7gkQHXTe+e0F8x2vhuhhHaQ
WuP/6Y9TS1s2kJBZOonbOlCnketirzXWxu6G9GSndrVvhtZmI2tfuzqQmxgpiJ+QHbQP3ZnsAq+m
f1wNk59SvD2EA4XZXiXipJfxXwZD24FeocXI1Xm7FEPproZAshX+XJDgG5n5LqvH4IkW01fcRtHB
YvA9ZnjdoEJ79wK/3k4LBmr2febrpbKW0Jo31ZLiwdDFhj7Kn2J9eA1GzdkPuPK2ow10W4oi36Vk
vu8DL7ylqDF+H83UmrXTnNcbYRvmqUysAWr/h9117aPeOjtVleHv8WlOPfOVVtmmbr54ulY+MVPd
sdOQNRTLfCu88cV1UD529gWOm+3PKc+ydHeAPIwknw7jV6ux5oMVN/fOQLLVDQwSDkZla5YIGkpK
VpYiQd3zKtx+1Ah5g88wnV9ISMfIHDYSg5ZZ+EnebOgakFAnY+1cVUQ4NfVWRiK78P09emE8UGhw
H13SNDcJhrR9NSUaAhT3SFIaaB5BbYilsJ8H4GstD986H20CSOFVuxG/7EaLQMbXmviua3nNehXj
hEJYMORdcVG9qXhVS0HBFJc28oarFe5Nkc930fWXvFAaUTpHOPvWbjCi6Yi6JQHiXt7nzssPbMhS
363yGOd/dJ6H6RAl/UdcUI3GZfpKpss2TPRFZjbtrC7SIcYL7T3sQo+2deHLrnfB8obzo1c91bYS
xPfG4cEtx5I/j6BNbz0m1n6+eGOdnKKJZuqIseVBzzwkF+l8i5XCxUQ4SlJlEE08agxlyMw6lYW8
Rss6gBihscWO5ISWfZ6bpUcT5qr4oSPM2OlgNY5mV96q1CjuuvwVDWgGgsD8wqLGPiV2/SteSIXo
4cyT1soH0ZkgUKaZXq6T2fswVcOxc83x2bFmccldi+nYg8VK38/19XasHykHZrCNHesbluHyM3aj
d9w09tlE0rEdrJLaR0olzRGmebK6ECsVSHmnLn2vQZPoxX1y0ivnXtHiK0mAyil/brQmO+aJ8ygA
2fsQHMqyLE6VxDNMsQsLsVJq47lBfVr/eQpyzVPZyVsRlgSpVTHAg4kqSNvF+k1miT+HGekk8rXv
q5phoI9PZjsy+3tWdLRj9VlFk3ZrkwZtLUdWq9sHasrNprFiSrgRoBGpugAqCfzNrjcpClcPKT7u
49gcmga1Z9GTk9GPv2o7L25D4Q27Oaj/KmdANUPIBK7scpvN1Ym8He3g4TU7pgWFfCa1fG/x5SHz
BnDghEDHosR1d03DUNgF4wdlP3MbTXyEJM6wi2uFdjIUZ9PyHi3a622ei8rnDDohU6JSPStwNkbY
7k1iyMIhsfcjougt44rEG+3QE62QbJfaNV3iLmbEdruucfecJgZmtm2snF8p0N1Hwk2MmIQMo5We
X6MxT63JO3dlZwAJ9xbNsaNvejzAjezT127YIQbw0FjWqLaGnVtE5mvdiY0XIqMZu+IjmIcSoop8
NTpsY/EMb2eoCGnLwe8wbtQHz/HUWzfpf9X2AuKfXPVcdxn/3GR+6xHHb2eBKlkgWd1S/CMap+3L
Sxrzd1KbS7ftEqamVt2dxmVtCiTnqEUwPNaHHc2SKzMLh7j3Loi6tTspQONLl2WnRJP7vhqcm5dH
w6V07H6TTg5wg0wZiJ6T7IuIgkdtUP0v021O1B5uHpFZlDplsq2z3LkYnrQvknbIXu8N4lgEFwjP
xMPgXIhjn7CoY/NTaVySdLT8pFx/qyONqyctz8rAG6d5DMijC8tdpyf07rN2uDjuFG7iiG2SVRs8
1IKfUhjpYRhK/RDb2deaDdmlJxbput5bb9yoRz6vu93WBiRQbyoC7C6SCITK6KFcLL/RxAnyulbz
x1n+5bYG+Uf6dNdsBRNNc4zfNzleBBQCFVqxnhq2y/ZravKN2tl6kT54c/ypV2o6aPpdsKV7sqrH
MXWcRw0/8lCQqqKnhn2sqOAAAJrK5/W5zh7pYdS95zelqbGU1sR+Rij9XCRkn7Rt9bg+CoSBJ9zr
FToMfhge7ZzgVE7jfFc5Wbx3PLvcc8qYT2RJmk9TggI/SYnOjWbS7WqqLafKxGU2wgC6U+u/dnpY
veA73DJtPCO+Cs/FVGVIUvh36loA/5HJmwgG9ypa7+RZg7uz9DI8UIUWz20i9OeI/J6l3v0YtNI6
FIPODswI95SmoOR0y+XjAT8p3SPbjeLqMf5ubWkTwaFpD6KR+nmadf2MLgGf5PrYLS0dYElZ7Txi
XRQbpIsGWXdrZOm0bSiinS0tfDY7r/Znc/QuZTQO556FXTeM83m9IT6bLJQ/j6NpirjeRrKxOM5M
mZPzKxbNRI/26LgVbcTKfkpLJHkuF9GFdTmkGgLqs6yUcGBrdVm6c6AiqrsRzOHBiO0vmj5zObhk
67FuOME9UhClvHTfhdnV6NIvdeF8B8YUXjScmbpU0LGy+NoXJP/MU/ikD+pOsOG9xs3gtMYrK7yj
Eh2sG/7VSVi8d4bfgE7ytWUW8OxB26hp/FqlEaGFhvrQdNIkZx0SgIpfwSJQFYAixRqtDyAIwAGM
uQTlD3u2vrmzexy8/k3LUTf082emO/OOkDAINq9RGcRorlQBaYjErMgLOUtJlSRl8qis9onFyQcZ
QsUptQZ/Ksi2wVJYVkdDqFOYoiiKHuHyookKWOGi+UAMjuIxGIqcsSK8ahaJSG6zI6btrDf6t6J7
Zp0f7INqAkxLK5YUE1eclBmQ3taPx97CJJFi0zimDtdUJaB+6EW9XVT7luZ2B5il38ZkLjf4oj6M
wmlPEPoxxUO2CFPnRKltO/XpTlFTOrvLcLneZPbOqSPnKJT81cx8TtU1fmU6J+G1RKRb9pNDL5yo
uWRrEKdI6GfpbT2LnMIew05iatquVMZROdqzZtLlLSocQ3hbv4+yYxG/lHcy7H6J966TkbIPHHra
VTPS8Z5miRMY0kYBuATCGP3/nu1QkYm/Ag51OQQ5BgLmbU2wEGiT6lvyaaoyeyx1chrDaswOSwU5
L+f2JwPHA8PQEhlqyAdPC0Ew0Sw6mlnx1wCueBso2ziIUdrvoWPeZWWfiriVVEAdGDbQtNhfReab
I8svxBmk57hkC2zJINtGclBXo2ouTUXOcoL1e6Pn9dc4L8oPvpKblgbvdQX4IK6rb06Hcid1SKZu
BhgviP1xOUWJvrEZQ9i0E+TmCrArqUnBzDWju5bKXRsb5FMlqXtoWu29Z/jJY3btalpspSXTlxeU
GD6FWW+RTETHNtWkP+vPcr53ZVz4jVuWT3FMxRAPaNYlAJoc12VTDrGqFxMEuyC7Em5ksFl600Wr
X6GlIYCzyBvM84qDaPydxVDWVko6ZF1thaaTpWa3X3MKR5vBa84Eb0Qog4mXoZj5YKbCfYwoUOea
g74Kr+ikfyuRk4IEca2LSolfUnr+tWIt5Se996TPzm0OjHib2ML2oaKJTdpL+5AMfbtPX7HTEMwb
q35Hlbp6KKr4xbWSnTYH3pVvrd8qm3oSVn937yWUlFWR7VwEHxcr4eo/uWNSoTNxW1ALzBuhZrzJ
yTZPLBSu6IyHJVcoOqSWevKcIXgrFIa5cgLlR7wFohgiCaauolBdk6NLTMZODMmT0CTj1ohWV2Co
IuiOHGTgXE0TBNuOc5q0n+qhL5p7omXlNlL8PAF0hIw6CNgWVcehqQyCZYnUoDZB0vG40bAo7cJy
NM+iQ5DnZC4ZxO78tsoubUrXfyswfyPim8BE80Eoc5cSPKW/Frk8EBAGYmZoPHEu8Z4hrmJPWSJD
TKvv3px+VxQozrRQwf71hu2d18eI4TZAgKLTqpVdFdsrCWF9+Fs/Kxbg8v/442DxVfx59eDK5gDF
BTdX7oty2Fa98+kmQFgaKzUgx6GRzKY8OfZVJo/18oIF5zAjRWE2mTa1rEHlRKDc15teIbKffkbs
wU0da7fWXoO0i0+pRmqm84D+ECZe3D/lQXlN0B+c84wga8hDhACD8tHMxuO077TzbDw0GfRD9rre
3k2IjxRONBzCUM3PQZURxhnMqFmG8Mn1CZ3IXmK3f6vxk/4XxsUYys1Y18ZlEvPO9Es5uC9dTVtF
9t6HPmbFq4QN+DrjJs7DEXvRcMIgkZwH05tQvsTVznaJwk4KHICSyMqqTyE+RPoxbIFJDg3WRg7N
abYCuOlguYyNNmrkjxNwQnHVehkZuMoyIUF3/rmmwU29Zp+sIfdI9VPkTJTTF2No5Z3oP9NPpVOy
UYS9NTMb103BDnCydn3hUdZNqax0aVg82Kq5LVa0CxY0X3Im7zQ9l7yKSEZzjEAlNXvDm5MvTpbV
lyCn2BDETb5r6JddkzS/m6gd30vpDQeXNcIpbcP+SWoSDyrkuh9jEvnu3Pr93FovrhsVPpdAfgyi
KH8v8uCS50r7Rle/3Fqe6IHlROmdKZqNEpm/BItGsFSo8XTxtkA98NmH0RPhIO6vDC9o39ZAkjXn
IQ1M0KchRLFan46V1Tjfs9z02HrZfK86hXSUVM9ypKEDJy3esqF2d0XYJDB+BvKoM2s+dgEAqjln
6JhAezO3tA2luXlXoOn29Wr0KXGAGs5J/26jzrmHVZhSD1ySlwkxvLq1Fu6mRlo7Nvt/mbDw2VA6
JzyBuH7d/CERvXil2AY+Afx9msnpYrODm8wieqnboNsvj9yKdlyXte69NcCRwZzTjrXVtXCE8teI
PcJWdeyCwzqLAWD1hW+ByXKCScHSKrSnMbxNynZvakl+1TXnR+0108n+mo8tMeLQ3MZR2xAlZ1xK
E0uHK4V1GtSokXjYu7ehziBq5vFVLKgyVx8vdCexV/TTrReqezIy51tisSS2wFoWVHwfld5oWyNi
khJwACune+4aJuMmJEEP7dTPpsr6oxVgXNYoriIxiAhW1Gng1nV0UHUIX2+Mm5vpJQOKayJlNCBJ
gJXqY9dNn1HUskQf6sXsT1lK2qZP28h5FjoyGsKs8wLiWt96X5wSLylWCfOcxgQFT2V56AyDcwyP
1iYJ5/d4qvIjecEvfFvTorBgD5T08yE3OmuDH5WUTBKSyC/X54PgBGOISLeOkts5oTrcFLw+MusP
2brptqeNVE16d+nTFi1jZV9H8el22UMOZeEpmkn9zvEM3zTwhpnFlFYPzejb0+ckh7vMJVLFpN3b
HN7zFOdf0tkbLr3jXJShHHLJh48w14rHrgqubtRxBQ5Ogj6Wlg2gugcJ+BPQGz6rOWweUDRyatGx
sYYuPsxFFV3auHuegaXsPfsn7tV9bhvIpkKNxTZsqX1j5stOvaUyqXmsj7N9R8Cx7zh2uBuH9oc+
TNFl1ux41/RjcURTVLexnxVjd0NJbAAkopKmzbeh8mwfK7C508sy2q+VgyZDHhW0C6UuzI+1O+Sn
Pum7bQwe7DglHA6wxfc489zP+m1iULaD9mEyerDqffISjgYMr6k0LkkrcNJa+h7dtk1ORFncAm0r
cNmfpYEmXrPiQzSx8Ywo6A1dpxP7yfafUnH5wWjPKlxXeKtV/rWdTyDyzh0JY3dHo9fMIolIQbSX
+kMcshJy6Tw9Rg3DoVm32lXVGm9qhI+DTTFgrOebZwXi2DVdAjCdXWJIVwKUEsePha1zQT3ZXbpC
vg3oqf3KqIOtqHOURBaRYHbOL5WtTfJnJ3s6Ksq4jIH61ZupA79Vaee8ewaf2X0BzPWla5lh3XzO
/UjwFVupJfyS4OVT2EUgzOjPw6GfnoRyTL/AcLMddL1HxbrEoLPwU611hbbmnuRYvFtCRVe7MYh7
zQ25T8sATmXWhJyEWvLk8Ra72BvnjWGqAD6y383hth8xRbP/vzQtbjlbTs6lYM0YtBSOkt5ofXa4
1c2GaH4eMQoROi9ucQRZN7O6I2PVO60KnHM5xN7DuCwtRE3D1/Aa6ksGZ5/hlYsYcbA2YzvEe2YH
DY5fmFA4CXBxMfWeEWnPZ8ievW/F03UltJmsKq6xwYhch90lGFgRlrpXQRHCJRI7NJvLWLwiVW79
AHElnr0LldTsEpo4DptB+ysNqor+RFC+mpbXP2hJ4tvep25P9muj1c7rTNEfeuRnrPftzcXCcbU7
dMmDQDk8q+DMEZmp08Wv7VTad7BB9PM8NP8BhbNLRrbnJQpTb5sDn9lWosovo2awQQS1pymWfJFu
mTucxSDejDD+5agKHXIEGdTRU+8k23fSzegcCEXKh5s02cZhYqfcanAXS8V8jpOy3AeULDZOw4Cx
ekx+G09kg/WwDyn6uWqytmhU+5OiLlQPkL+PiCsrUKb2uCnQUkB9ZH6ZScs2mBHL4R7ZnjiolEZ8
n7dvhgkkLR8CNdHRpsWU5uZwgxM7S4bkpHEf6qpuHtrlZh12Uq5gdCjJ0R0faFqyVq9aL7+7S5va
GkVzs5ENhzZB84oRXuWIeqZJJA/Rcs+NtV9JwaY7bwfnOKSC3qjsd32d8lyQ35yib67Q0nyPZeyl
dkabvIYkPUUqY6cQRXRZXXag0nzDaMA0aekwgCCkMXOHzm1oR3UcMv2WgK+RTZ5d5JBEJ0A+/ZFx
b96bZCZSjM0aH8brt8jFbqZ7mXwhOueWt7X+GZhzvosGJ8dGIR67ho1/lnUlGpQEBG1c5b5VF9q5
1NOvgzCiXTLIS5nb+dI1d98lsXus989Q2sPXuhUU7MbpEtod/nXlIi82vR9TZNU+1tdhr0XGJaJv
9Dnq4Q6NtbOpWZLeRQkX0BohT1d2v7cooJx7gn+FW4jvsEfJAszoHrAIzT2qfwTn1PQ2DSo7PrRl
ZNtVI19VLn0ZQTjGDHUdU+oJfWachairh0ovHijR75PEKL+Nvf7LDrsfdpEXx0A202tJeZrSwmtc
mvFxaCkurefDemYEeulbLDn2ZZsWOFez4JSGZAxzcnPGN8mbVZNo4VHO8Jvcqp+AWu6mCLyHbk7t
tqJURh/qax+1YiuYNzY04+trqMQrDXB9l2LyQQxboLWa+RugPsdtFzfPfZJZp6qgUqHGOdn0dTG+
59L+pTUzT6Wp7rPONN7mjlVrPhuzvw7CUEE9xjnWdPbY/hiQpdyyutH9qa9wHeV0NmtlaPjNXPtG
0OF7VBTtaw5a5oY78z2pnhz6/y9OYsevshZUqPNYwFCTyAQWbJa1JnSsiKv1sbnwsP6EcawPSZZA
ZhXHkrmuZUqIlTyZq1F0JUOtN3k+fIg6SXcjEgxrceR1bknnXl9oUb/vwrHTT2g4KTYX5/XGXqw7
ctl2rff0NReoaCmAc8lDkVyoaXjzMMHQCMUS/Pt+HjvxJqxNZSNRSE//EgLwG+7vVBfRVvqpgeyW
tFm1V6txcVgoSGsQxnpPJIXDGO58qNXd2S/hGb/vjsvdNbaychmNosbOdvSVy7NYXKJE65KLtGYc
/e8be/FWVou3co3HXN9gfcPfb7U4Wtd7NYjY2Q2LY8YGDDRiQsCxPQ7v6w+T9bn1DRK9wHC6/gv/
8oZJiTgLMeP7mnpZOAOOXU1Ff6dgFitIbsENDogydnmPQRuMJ4SOxZBL7+5v0Nafh0GksVANW9ZK
vOLP8+vh/5fn/jz88zrwJLjY/rxzGtpk5Hk5JP/lC4z+fIvrY211d8dNeObkh28exOR0WTV8HFzB
5rYFeV1RdPaHwZOUDl/WF2jWd2k05Wl0xxIzxeJlWt/XnXPOjvUuGmGQfMtP1nsi8pq9rtoff55a
n/8NSlte20gypCe3OP15u/UVv9+zGCn8QfR2ditDjAre3yCx9d56s/6gi9mB42e3tnH5gv9mOrVQ
ejZTj6VrzZJNq4WTQf65EYJUWb/maD3d/nytAPX75aJaryQYvuDvlpt+ubGcKaFLEkcg4obxXC0Q
UIPyPEU9Hv65WZ/LopmdIQHzKmmDEqBxVuzXD7LmXqw3k1tD2knqEbkInhWpeqRO6AVSmwYyOpd6
s+iaSJswk/rgOlDVp5hyn9Tx3mWub0rwron3SroqOOPA8VUGNiTonUNWVT+zOHqDrfgMljndETY+
0crfUDrHsBUKZAdwNkfXuHg2W3yRCLDjqAtoHb6lsfGQGco7GFPy05Psd2iEvzkFfzBrl84igR1a
Xnx4k3nq8wYkcRCFPoafm8XptkEFdktCGP9UQd+Nyn5oyY64hhaxkZiY9wwR1yBxorPLP7gZNu7U
fKcWR6+cxugGAVhSBnwzvCGajE3TkDrdBlT/J3DzDpU78IsZopbEOQWOeQssXK5mdxuX3nDXZpvG
UXDF5cWammBLta5vK3qk3QSgovuw0vqRipnfBW9CD8UumjwsPR+tkznbopVE6SU/GK1xbAx8njD2
leah16qmHzNhApqV8XXTmPUmiWi/tN+Mwf2m6b7eZGo7uu0Pr6XPMkmXsDlBvyBoiJnIJjo4kcFm
gWk8Jt81sjGaxV1CIAGswQ477i0M4q9VjCd+6FIBD3w8FYgtFJ0b8LEnJwgeY49+YjixlM+tYOOW
brmVO2x23ZZuDgUZgpwPWIhPME/HRY8ys3UTLVIH7yVNnY0wOXINOzFCkfsTiaBq6StEB1AA9M+l
+Cwcn5hlwNcZS/yyhpvfB09xe8+LydwXWbK1ZLfQ7Lxs15rbnj1t2oCwZPlFI9ChOWgKP0BsQ1x9
1dGxoippGPFtSRCHzS23gdN2W7QRz5Sobnz2ZlNOMYrimH2VG3P0ainIX5mNTenk71ydf4l2187U
SYHngcJvh5MVcnIJYRyD2aKHYUb+TDzH3un072wgGi5ZA0oh57basT4ERESBazwEbfkxtSaZJEX8
PS4HmOSevkMhGexn2wVHlYnnybV/4vXa2cO5TIhJqVuOcVfjngoMPBPAMwK/Hq2jhcgLbEGgDrpW
YWeJ2vHNSDvjMGratGeVbPg57otdXRWAA8IRcgDMttdxKlEl6flllphdvCyzX+dcNE901Qk4Yduw
PhUSOVJ3g3jW80ljFrIlSRzzp4Gz6pbNrXtyVZJtlUW5YA4N9xTao/uqdWR9mEGgH+grIui0g9cR
dfFJskncQHvjAsV+TPHAFsh9LDhHfIIG9MaT5eTzS4S/qahVgdInYMWjc9pINH7oWtArmbTRqEw0
/esI8PPel+qNiaJ/XW/a8TyOGHpVcY0D3klV5s/KMyV7rGB4da2aaj8wN03Nv9I47rDeDPFjbGre
huhDswxItgBef3QXaEbQaPFzGLnnyDKvBY1ZD/vmpZptegRtp20y99lsTfd5FPFhSuf+kXyslyqv
fxBnKfnRRK0aS9qDY7U1G3UxnDwBQqwNasQ2hRh3IqvLfSZrv7Aa8y7Y2fVF3l4Qfn9jvZMcFGVE
6n5jzHLRGq6ues9K5bH6H+p90IycBcMrQo92Y/TDsBGeZOlUsixM9VvleNbNNiaLSGjkilg4FXC9
yeFKVjZRjk5K2Z8YiTASV0tYT1Xf011ywnFPuarZFNqHiY/2ZrbedUR3dcRLG++yDKMPTolyV2Mw
Q62eRXv04b+m1HhBWRG9tJTno6DN3hyA/XMjX+zIYVxJPjIxDddATuVNaeJ5Vd1UNVXJuNAJ9qiP
vcOf//fKYrE4Bv5JuO2hunJNGzcH+SPGv1ot5t5QMnbN8pgILzlCYyv3bUZ6EZrBNw/R4suYkVdQ
z9PBXsQdo9PG/4d/wfhvbg+yXBlQddBcsBZ181/k7DKI2g4neXnMNOROQWc8uCEjgDaQQ8BE9pka
rM8RBJQHfHXR3ZLhVhoZWfLAyrYN/jmUcWF0WcSmei+yh94LX1uayye2q/p9UYGu1ah/f+CMRXD9
LwfOcxdCpIMO30L1/s+CbNwMqakKSMqJbJ19agvvFPbBXZhEkCNesHwbEs1u7MWpd4Dns21KPmfz
KKzke0wyS9BY8tsImc2LvjuG/l5QzKH4Y/9CoGJjaKtZAlONeQTAQtpqHM+/3VP/s5Xkv5kbOOow
zC3Hkw4fYxWc/xcTwdQoPDPCKRjqcpbullbs4rbhQ0AJTxBUn1Bl5FskT1jgUvdL78QMDxaOetnu
C6Ow9mj7r4P33U5UfcSO+0UuFZBKlZ9ceY9qLEt/JMtk22SR7bfKusM26v4/HvX/0gLmiH9vAaMK
G/2v7be6SOP82z8bwdZf/U8jmP0PyzYc1/Ic26VUulhJ/jaCedY/TIYEqiXC+s9sur+NYKbzD5IU
aS/CTDUNfo3f+tsIZpr/8FgtcGaxfNXJgjH/X4xgpjDwlP3TZUbDAQ6HBJdqeEI3XfOfLzM3Gaus
ThsFXsS2fGcs32yPNaCueoK3jO5JmW70FKqBJp9IUQqyLjRL3XzG+AW3Kpu7s023NRly57nUKjwx
jZEf4lnLr8NEvQGiu/3YBygeyv4RJhbNv1y9IGlCFxwP2bVZashmfZMi2SaxPn8Nujzf5XJAvtLm
5SWZwcWEqkExGAv3qZKz3E42rUI3ge0SOiFgxsB89nAAHFpDGBe7iOWFlTCYg4pFixFVVDBH+oXF
1Iw/WqndIk9o/OdOerFyJz3OY5Atbfnhi17XO3Sd42fsIauokBqXkDWYip3iA9PtuKkiF4FeuoRj
ht3bSOLvJtKYTbp2bt+azOs2xVJ+Lr3S2Ti6iN4ov+0yO0WQPFPnHYv7RLJEEFmn3qu+SVcSY0Z9
VFRjeshi27sqUub8utMQh8HDgrlsmvEHiPmR0JZoR/JDf5VIB7xkujTkxgUcrHe9JdmjRPap5Pxa
LBFlmg0O1HGsXxpq+KLgz+nNTAsUpzmOtHHYVP0up3lzJOjvGcGd3LsGTl6DedjKDrkumoNmNQg2
i6tqOvmuX9STLu38MezGL8GQDYdsJLhmgqOxnequOEo/GQj2aAZkMJBuoZj14tEa++fVn5F1atw4
WRr5ko9gOFfNQzCKMXrfFiwnKQFmqL8949y41G06q1bvARJt5Is4a7w6IrZFFASY/+Q6qo6Jyqyj
Ozn0E2SQ7oLCfG0SGPaAZQgNj5oHz8iMrWsHJcu8nkWjbYx+abTjwebLObSSnBV96g84vwgaHCtt
G6qE6Tib0p2mWJ23CZoXrbSji6CcXTT6d1Di03EKK/NJJ528D/6DsTNpilsJu/QvUoSGlJTallSl
GoCCYmajsI2teUzNv74fcaO/7kUvenEJ+xqwAVXmO5zzHOv0Yy4BS0uXzyf1ibSioNKd+GyZ7Pwk
vUpAZakdtCjzwt7BxpGNnvXIBlCyty4BsFnFV2fp+V2zvWFZewF4lx6TCjmhnhc89wkCGAhmZcQ0
xvVuXBHmvUxn8x5TZxmoAjEGIITnPG0OKU/WWUaLDKZsAfAbkZxkodQFx/k0WzA3jaTit4otbFd2
pJ01FQ2/nkb7GHLYrvnZK8boUkvNdc/aqPPjR5uk1TBuE9I4gr5e3qrFZBLPt5zx2tqGWbT9TLFK
ZVG2hmZp1TtrccaDOzR7o8mG3cs0V8Nl7pLfYKSKU9fSItoEwAHPKYJaR9kmWyzsbtcdl/U2pf2l
Rc/z6Ool0fLG9uUDN90hPEeeq7Vr0AvZ4/3mYW3InsFsB81UGU0O4TWXDH3zd50p76NXmwjX83Ma
0XCbsXxLtIisyylBjLtNMp24/ihrI3Q7heiWE/ie18673cdI3ZThHoxifVpnczlBveDhTrMLKofk
QLhEsk+qGjUO3Itw6Fl/ZllCspE+svddChlERc4LTXBMdHWDlRED14OVpi25c0mYddWXIDYwqGWd
IW321fyqkS/Qi3S4r02SDpaORb43ZPBdLLBbMqUnB3FSzVVzdUl3cg2U0Gqa0aat3of0WBKulVvS
FZafRhQFZPFEh1Zq9WeKdnjR3cPQYjYh3al6cMiQvLG3Kf3CbZI7d1mdXSuZVbP/d8lVsR0yH8vh
2rud+SRy/WrierzKyX1aVzZ+rLbpOmJnfGg9MhAkaYXTmOzb2j7FTfYWT/HKwKWR+yqoxyw7MVuw
dwP2ptMIhS9QpctKrEvxuyXbzNHUsmPWaL/trJ6es8i81gWBfAljCkd3sGAVXb3nHqrvHLSh1TK8
6wsnv/FXdxPz2vD07wFV6Q9qG+9UkmlCPI/gjb3V9OMBK2E6CpTpyvRF6/6K08h7s6IlehAdNOgc
fdHcRGjhM7ZhU1bOdw4Bp4cFn/TBoTvBFDQ/romsvzJ7ElfX0l5xRF3Kzhlea3evzEhY8B4l8i8y
5ZA5/MtIHERACzIrVzVbwIq5DILL9FjmYrm0Mv8oUpKQ8UleZJQEQPvyl27504zRdUhM+Zpp2kfp
DpemcbNg3UY/uQkS20wGAvOwHOzLEm0LhzcciaQ8xwu+ZAwMXyQDfS0O7znSEB2GrvUoLStgjPGi
fLR06dHjiQ/6yOvQhjAFt77jOvHe2ri1j6seMzQBLwb9LHnOltz0pyW9zXrehlXHf0hE7svECsoZ
BoLRwNoUykyObGM+osRu/Skva8YByeiPci3RIJP5NUYNokdm/CHM4KNa7fplKAaAH6qcwx9Tl7TG
o27ADHc7t0dEaet3XstuF3eNDOXqTHsXAcYpJpoqkATeEYtVxfjdWBEw//4yDT3Au26+TkY9n9PM
eGQxE/udcOyb4BmKp+ng1AZjwohcwsE27ZCbuglMBHoA3Mx/AIh/Icgz3hbjoo+V97YU043C6NfK
ZILYQrwuIlev8eihs+31Qd2tJEI2ufyViGU619r00aizZlioJdum9tWPx1EYl/8uEnfJTvhouBUz
19iLttOPneJOxNVjUgOwZc+7ttknYE1wahUd7otfZqvbENHJvoLxY92ZuZUespabOhHg5oWq5LHr
B509VVK/ALFe98h+5H4wO2tXAuk6FpYCVcpm+URmEnEv+XLWowJcHAlhVTT9cYpbsblOW1bhYW8g
+era3Ljl8OPcfvQuVluH49R58Iim7uxa13gQ+g31yqya+CKM9NwtRNY36DJ2hCpeyBlFspE4BNmp
Rj0pL2LIHUV3dURGU5LjcVCs/O/GKjk7LVqZrGHuBW74b7uCZhIIe7EgPbXEoOKAUfMt1ofnHorP
Swe0qegdQiSMVj/IPg41bPJ3ZfZVWDjyZb98d7oNS9OLmHOy0NocDPfzCnilV9iMd3ZOos6ik+c5
yoIxZr5F2cXl10SPdjChwjVTLH0nN/WHtODZr5uuwnc66wd+0haSik/pxagV2npQe6vX4tO0ZrDP
5CbNksN1dNBkyIwRwoK+IpoijHidLQIhW0mylpncOXb9d8BFBv3fODhJD+INYuJJTbJ7RL/wPtXJ
pux87l2tfs7CnzKC7YmDK+LGdNo46G2bB1M+VB9jux9mjjZtfTTs/I+bUXYIUwVsUtx7SV0Y4B/q
wmRlLOl6n5V9w7Y6XZH+/LJFMoTlemRvr3zdyNQTBlKGhL17kUVxQEts3AHP60VRXYpx+WfZVnLX
RzGTsHjlUnBTy/ewj7JILvNLz6BlSAkyqAyyPXrCCR7B7c+zmDYM/vBIzVoCJpp1FupIHISIi2Ni
5UhoNCIOR+ILDoXrvJWmIjghX/VjWQO2NN3c3rEK7eHioPCxkIALeGKkPS2vsM7S0DKjF1fr0iO7
sTS0s+mK456CoFtRUUMuWnte8+wviDnVXghJwSzbfbhtw2cImjFrr42o9lY8PXlm2jI1R+GZkWRH
KlrgGYt+ts0z60fjoc0cI6CQWYOuQ6AVOSMgWNG8JUTe5YPdnORYcnc26y03qp2eJst9DXEHYs78
WGMQGKzUOKlZWEBxiZR0JPl7GkV4N9VqP6pcPyRF9V1VXLmRZqV3ebWwK1uaepf0rnjo5Thw2zlr
SNdV7qRmtbQZYONJZgVmvt0oCqdaiXfn9FMM8e9lWDvDMOqbZ5UOkPK3iQ5SFD+aVu/OzRnCDUWT
hp3ZPLtzFPupkWaHNime2Opm9/z5uXAkip8cH7eWg8RNbXxixjQSSSpIYP4pyiZ3mu+yBFte5Jjt
rukz76JP5ReDJJQSWlXctUPWsuHAVeBqaX5nTxXqXAzonrs0e+kQDe2B2DgOMyYvZ8Q608b8VXNh
P3cWlj+nZjeoc1uC1o32pm/U083yYH90Lt3T9ofAnxP+Wc1uLZuF7Zu2Ry5eMiPXeO1yHCeO3p9q
8j2Q0YOKaym2D4MNAzuFJEpV6Z00i8J3SKmptY5E2rSsj6gdsfKgaApZOh9xY99XXjf5fGYVGPrI
9gIPSD18ocDhsaMP2Dk2/Gox/3MlDGKwcyCm+/yPMHVekBaUENTevFTyRPMr4Sg/VtYaTCtQDc+T
HSjLnKUQitLCG09mTDYUTCLzASd6Bge/TSJYCCaPQIJXoYizjwwcKWNVybZjOwb40e1V8ZYhYb8C
6bSZ+svu1Le5vyYxZLF6mo5OZ4A9NeMHD4P2i9FUH15HBVxDa2LxNgYmaoQgIkT2Iub5GUfFGNZk
C5BAYGHJpVzpZxoWvdiML0OK9T9fkE4Te0I6JMofD+Oc+9xgDmabsnKK5kPJBe50VNNRF7qaNoZF
trx7WUum9ybYKxRRst72WHZQZYzNqljm+X2zNO9p4jk8fkj2ZGWl6DiWT4JVyfndvPhZHTkHqdin
T2vEDzTNPwZPEi3hOYSZDas6gNJknqxVZ3uqeaFEtXsonCw+izm/VKZoT0ZrfxvwNGHWEmhSxw7+
Xcinx5mwQ+5VZQXLWGP2VMFPw53KJUdyVT4vS853fDT+MfAnKzFLsj0xMn8Wu+HHDUrMbgXqPZpP
P1G4770SIOuwjeyw3FHYloQ/TQtI4651daBfFZtHVPZBnZTWAV6F8pNOHpVqqqMwvCRIXeT1eWNS
2BnOfW6k9b0mEKC7VCsiZWFhYLFMdsr+k1qzH+ltvce7ayJi6fFMoxlmAwjSGeA15/YhEjgd7OWP
Wk89fedxVbN334w5At6q8u7bSDs1M5kP3ZxZwY8LlCWaw89wYUCOxz5g1kGqKQFilblG93C+vuhc
eYdijM6r7N+lOzqnxrT7x65+xOMWcov314j7KBSMcoIWqVnC0CocLCxGhXe3ElPj9yxRQM72xUHv
ciPQWfkEqVr/ymw1grmdMfQ2NGHZIu8KUzNeHJwgdymqeWyJDUHw9KbcHtUtwSBq2WZ/LQoJbayP
k9CR0GdlqU5d9YBSU9yxayyAekaKjOGKXaLhIkInF13tDY/Lr1YlosoIwYcmCuzJqmQTaZNBr/fN
AV5JQABg9MYiNxz0Jj/EGap1w6LaqSuFrZMwY68MkYblD3QEfYhFnVVcEet7SNiNjx2+8x3LBACw
XYFzZ+qsGbJXp+tngLTcc0t+XJfucSl7QKcFYbxZpF6wjpfK6kHMkQNO3xFuNNXHftZvaE63ec4b
miprpzvSgYBA9KrsSw5V5IoI5PL2vY7A0USM6Id0DVuyGfe1mjhfOnM8Qtgm0BO/sbbKJ6NUxmMt
v0aFoV+f6sfGQHavINjgZLMDjevghK3X7wZxEWulHRdUsTA3nPmQE7gcuELzeBmnp8W4R9mX3Kf5
9FH0mnpr5crAoPrda1r6LIr0I8o2MWCUfP3cWBm85khBIjBQ6h3IMX4dGcSshtM9Jznni9VZUGtQ
ICdDP4YccuaJY4WS/cmK++ItsawkWFywQHjBAcX0iG/LsCRC5DpBQfNrFcUhuSNVz3YXVYlTqyPA
KeglCBFoRPSjp/FQc1c/mNtXCyER6WolIEhkEwgnHA+ndAndmXovnozlOEUsBkVMOddmZLjnRvzP
Wd3lkSXxUYdZc5spAc3lVtpD85kx0Zd9xuzIymHQzQWzKVFf7Cr7B5Bav7cTe2+XaDvhTZmnzKjE
zpvRdfZKTx6cPStjeWrnZdvJ+2zzQ+T12kmla35JZ6vCj+71h3hu3XtU19qxlcNzzb4lXLuc3UHZ
HVFoV+GYbFEseVaDrk1IAppsM2xQ6uziBZKiNwvxe+NItoRI2JP6MMjvEQZTTdi065WNfXIssogS
X7lYGDXvXq+/5dyH89zCYVQ99nfd+0w0vluS+YxPsRfjR167R8VmWF/zFHkB3QyVzfTYfkmx1ofJ
6log+GSZRlF9V5aafUsIg8qU/p6MvfUVax9RpA2X1LIRwUDXJ8wrvhDge+aLma6OAv5tmF0oMqkf
i5RznltcCzRNYxhT6k9aRph3g1XkYQvFywr8Rjl69udqaEMPNwGnZjODI+KZrbdhrTWpm512DDMl
WS8Zi7f9Si6lXwsCdzBFvqn8acb8xijF+WNaRB2NGu4BIRCKDtMLsmX3KqYTuBH7zuNeNo0pOtpq
Ln3lLLQ2nqh2q6Nhni/BMpdSRswbETHAreYvyQrW7xFgQ1zcBMTHsXZMMbrvqmGJD6QoSb8Zp2hn
9io+2M0Iy3SbWIxI69iKu2WopbXYsTfr92OslYe26/IDJjMvhC5J+DKzcrdMHmttudUW3XjhiIdh
HsY3ci1WtBHdwyTkn9Guvec8M7znRjAhmJlNSPE4sYoF34N5jZFzdoC1edIw2foaHOrnBMiVRnF3
P8X5OzAcdea4TP2SOcMT8xG/nut8P61zeZqp9Rjrk42GGgK7/xRoLAjOi4HvWWM5u0vbEm2p+Wky
NcfN6OzhaafvDpnMMu/eWhiII2gnJhwygEr3z8FTxMiS8YeMqZyT2TsBem2Jg20fUAhS2KqqeMrm
+tlh8R9Sfc2nYiGmAHHuKdbz5OiRUY1WBnBjVGjAP2uTiWtrQsjVEFsMg3HGVd0xC+7IwBlZr2k4
UqVbUR9xV2QmuwhMJ7/HJmVT3ZBqAZLukQzb8iC16pfUkCaueRymJN9y46AA1jiSf5IH+hmYStGZ
OJm5jxyHoULsbuEM7oNLTMOZ0HiAmNZOZYyN8+IGCB/1kjefje2N/j2njAbLfDn+5CGQC/2sM0I5
gAj40trNQl5zTJJNQswL/jenY+Kq8U5alelnOSTHpZS637VEIqhRv1KBWIdpS4l0lWh9iW7VRwFX
H23MdU7P9eUqDJtov0zoIx6VvzNA06GqnhMJZMxbGBul+9mqp/+CQma0YZJvG7NbUO0uhlraCgQd
tob4STzoMXJxHVOFGhxUcWv7JKLNyliQBKkhvN7//Dvz0Vn5em167KIn6MLi++/Vr+5Q32ciNvy5
dYJilPORkprDdcsXN1J7I+5CJ/nz41BzFPEx2YIOqVxAtLWrAkjCG1RHu7wm5GFpGQ5OU672JSqh
po8O9pi/113xTcgIyaoqviu3qM0qpXW07OKfWw8rfuhB0RYT60FwZx8kWFzxgLjhNLd/8IFxi2qM
qnJcC97nGn38BEGYK8TnGkWMrZGu+pNwG+dEosXJYgY/Mb66JrFWgU/4v9JQGPniCGH/EmjeMp5B
VOVhNIx3+ZaWvMzkwNfJ9LtPCH+JzfwZ0bThU+4pUqe2vQQeIQFqN65KAsjijTTO/v8wVfmtAleO
b7CyA5WSfk7qC9PB+oBcsjuvZXm3odpCSl1r81FWyz6nydrNJrG5wBzqg1YBMm+L71qsYd+4L2tW
/IX8f9DrkbgBVHg+tySYKe/0EyJhWHFyMBP97Sf+20SnjZpw+bIxi+ywo1MFFqGatUc1S+O0NNNu
lUi//KTUzos+D7sohpPcLvwgWnLYrFUEg66rXeqI4SznR55crsDavodKUZ0dkZUHoaJLPUHjM7Jm
DZlP8PDE8dsoRvO1XntjA28cbQ6Bk9tiwY7x2h6gsr96hWUFPzuSVdXE01Xb3/VwZ6QLODU55J+y
7gFiUX3YrkJsbtgviTabSJlci0yD5c2cZmevp722m9H2ssaIw1ybOLOHWHwsDrp0AxGJEYnA2pS1
TKwW3W9Yn9DLEK8qEq/nIWg2t+6MB6iOLcjv/2VYk2nXwntqugOt5u2/59JETb8wZ0RW57yKdLzv
Fvel9L7t/q1Lk5u2kEa8Du0vDGUTkwsPC1TlXGWp2z6c3X+zDsfGQwHtEDSw0zwEhKaQm8Va20SD
hMfmEQqyWljHpnLNs8YHJ2a1DRw35ljVu9tl7FuIRI8TD2UBummNDs5A3/6HMsVzrL2nlBGkmrib
CnFj4ugXW7SuhuxCms2Xno68eKvLmFMAO8+zelxjUEQeac+aC/mCccMH1vV39UcmD6XhDHstutMV
Evxx2JpqEyOoehZkeZDaCUhkvDVy2ASuqOpQqUfMghxyLHQDcSeu1te8A7GkydeEdz27ibGfrCw/
/gSuzFEzHadV88sZC2FrbUzH4QwOmW8xofIM6UiwDgcq3pUJWduiImSizZIZ2kGqdqgwetrB1liw
6Sz1k8xnwzfZJJWBbZZeQMOq70gCSdY4ZnYH86BO41tutkwjKgMzg8ofBJrHlSt8SZ9jxk+UL9hX
PK6d2CIBN7FGVserp28jDR0WAHq8xSlhs8/f2SbHro5N0gcSFTbnD5AkFKVBsxBc3a3imHS2F8Y0
RIbTT0drQdGcxOL4Exz+X/R8Js5DCwrNRn5/dMlJJ0LlgNmuOo7kzeyatqVNsrzvMtEwnsYrNXNp
okRzGX0xH/A1J6Op9Lz71HE/KIhxruEJ/4kiGpotRmy2jWPcxfA0DEK/igjrncPHG5lMfXuJeW1E
OpFw7P/3YI1bKqVJoKZvy8O66HdjhEeJepIZHtay2KrP64bOKlvK6hlS0c6ZZ7Rb3njA0/vWbB8W
xYoLr+Wno7QnKgRi6YvoqnP+/Fx3P2+a7WwXuMf3mS0fWz25zGbC1xfVatdt0nNglM+tjRwnjiwK
Ymw1wQhUirOupVcx6QsJXiIwEly0OCPWmf0kXnlpVyUeaBpUZFzlrh7iB13nU3gxVqrhSkZWHjo5
L/S8Xn7JqdnHKXu0vupomrdbevuX//xqKn6NaWTuXDWb/lxrHywwa1+vyrf5yapwvfGNbRq4iguF
b0M5w3iWyFKzwknTdn4DdyND/Md9Ne27vr15dSawueFhIoqaJYBhYCgq3XtvNmZ/zMYthfLXEDsz
jO0JHX6x5U2apqBDtn57W3Vi7z2L49mqWKpJxP8a5SlRaWTWRu5YnToSYQTYg3Awpjfb5s7gOK93
a4S7EpRCh4EKL3zZtGJfSJn5dpFBIfcirq4C0Ba8Hw8/lfmvFRiobeaYM47pn3ubAdZw0tQvS9de
RDpfYYCCx7UIsoydY2uIm0KHE7rKjfymz1emZWwR3HG5DorIGxSns+6wnGycUFjt2zJmMY9395D3
88ViIoSrNtkvViduVgepImsijmJnvuMn2SMEmF6Inr1S2T7RrclA2l2HHtLBE5hW/2yDA4JeOfD0
zVqyFu+SV1I7wLCKsOkCxjr27zmay9OqFpfgd6zwTjwChNL/qqmleqrhV3LSRWGKcn4/RdFzRwuI
Ml11VyaiXZTSsih5jMyq3HlFQ7rHMIdEknAKboM5y63jQ/7SZhp5L0nyxDkRMVZkjAHOvpBMthuD
k9GI1WnokJArtNNZ78odw1vgzKWu8wLWws5qo9DOVXGMjdT1mdhtHjbtAIScUCypDlWsGBeU8jMt
JCwvgyLGXa4jK5FLl0qmCShuhnS69jEiAAqToht+RVn1W+dHvHPksvi2QcIA+g1YMGP7RebZl5b5
hdXbF72xMCNnvysDCQu5CKgFIPWfZjvfFCOG8is6a5IBEl8bb7U5neh4DG7JXebpI+w6y9xzP1aB
l2Onhio1QqKw3jwInkdj+NYN7agMMzpZuJ8KhOJotu3HDO9f0IMdCI3SxRHeZi8/vnS1DMd8jIzz
ZP+NaqSYiYhPNr2k3zlF73v1v66Oig+P4J9GlSdTJfmXF7ZeEfsZFeRxEpXA7Wr/9Rrl7DPS+naE
AjC9jy4p2Emiymbpj2lzspRBkoSngyByGJAJO98xXDYDFqC533suFLwZRmEknDceAmKaNpagakz6
I4QBMZCmbTMfeSWMzCI+mv1NH5HuaGB4oCVR4ImYF5Vf6fEvHBDVtk7543gEb+j8ZsrAX6YxMMQe
++YYoU/P9c45YMPgBV7i7XYmNkRGxLdzipk0PXddFp+QYC04fQSwwGx8jF11aHJzV3rGN+N7+1EO
bkkrdd+vCNDHuNHCKWVcNxBaw0rtatBg2yU8bNLsQg6o7CjrxvZppT/KgRhL/TvqiE6NrRn0mOeh
SUJ1SmhHFUYMhjitqFL0LICXB5AEGqQLTA7M6zx3FCAuPLmuU/4sUG3hRn+3TNKs6g4qjS1JlO9t
tz+alvt3vF/3mNzZyZVkYy5CkIXpZCzL12De6yzQDlEmvszuxXIB+w4TGoV0hrHA/grlD+qPva4c
CE8MuWoLmUtePSGukAcXPBULZSQMpTzmQuM6ypFqCjooex18tjK08fC2xn6Z2DdOrLsqcZn1rVtD
oVNjmHCL+OLo9Yc7Y9ZxcHRwCrotjCxqapyNrHGZWXBoaKQX7FRe/vamboEfxD/MbjzwXwvAV3KT
j6mCwJgm5rdkHkycs2bP1T5O8peiaY3LUtu+1Wr0dyM0vBbTlMY1ByU8QA7W7RYMhBkYYFAr7Y0u
j0uaTAq/Sde9gZG6SIflJAp0QJ0y9jaJGklJcnq6lk9YH7PASsffbmc/rz25VYz5g6bJTtHVkSiF
DYu1EXNHv/CGkw5zQILnOtfK3DuLnh/7AcdgREZ3Fk1sD23C1YSFfznnexcb003rYs9PeDqa3D6z
GC38NmrCTGj4JwDF27MOsQHoKoFg5rKLlfGH1S+48sa1ApVBFFnN+VGHGhnMNzqcDrfe6qMxSQ9C
rphIiA2pIyIWi2z+cOr72CNAE4jX72Iir1pOrg7YhNd5WY+fiH/KbUcXYXj0LiyCtbCAuC35kEMB
Dber5oFKb0aGtH2WydHFoYUy0hK86fd14TIKAhYFsdMpwUQXwI3Y3ziBiJZ/NVkVR6tC2S69Cr4p
6wh61cAyEy7evBYHM06uGE93UdQLuI3mc1mMd3EljZ0lxna3EUGatpkCXatZNLO3CNCvs4NGjNRM
5T7W4s/OfKoIhH1tyhDV/F5MlNaTaRoHWIuNr7CVMJ3UmfW6kw7NxrtDN2aB3ujmfYnRBBLkR1Us
gy/VgNBlfo7LjObeNiGygZ7z9XJ7GpTLFr6AhwWOtcO6utd1sqAd412yPipFz3wFmag0aoIxstcC
HeIBiQZtOs8HIjJLPRF4n1xYU91PCA93bQGv3DONi3Si98Sro2DoSZiP5/TiiO6cl3ictyl+rxyE
MUMMUoz6f9VwthhsjMplglYrkhzj0PjYNmRdu8AdDYPHRoouQtwHubEt03PZwTjumuUze5gH8ccq
eLkuTfXa9C1b3tH7SqGwHxJC26CjLMjgSC7n2LwUK61FNfa8JlCDjTus9cM5trJ90142EENqci97
rMKo59O3yAa1tlhmvGEcTo5u9+ep2l6JMzU0Z9//tk22+jD2UAtfpev2J31zarq04/+9+e+3Lo2T
swgn+PGfakubM+Qg5rMsCZKztli6nzfG//zq//f/lRl7557Gc/UKEfwff+KY6VtMHH3m4gzGQXby
WaclzOtoQW2E/b8jSy7LepLht18l//Orn9/+v/7fz7v8n4/4f72LEDPNQmoPgRJGzknTmlicwJAn
cIb2sbHiMKp7lHlLBDRHMZ5JVqBQSfcqJvEdgyW9Ap6eoJrl7k60EsM23o/G0auDQI7sO7yXGJGZ
9hYUrWiPhqg5S3NkILiwdh16poXTmN3x5IUcsXiXSGADW5vM10lrodDAqKzsRd+hKGVTyZjDZlW7
E0N6iflzUgGGAzoWfwBuQwTS1xfWQQ/j3z/OzNmvdY45UJj23mn70CYuCifcrzizhmCJIKtXE1Mk
I+OUtFxKqGHH8N04wyEG/QzlNXKCara+GjN6XKCChC4t/LbE1obpt9k4xiVKe+CZLEEdl7nQgpsr
T66dl1nMDC3EjyOKItORO+K4KJAj7W0o/+nKI3TN+CRv6S/D1SRY9eg1bjFD5tYSWqpvznWeAy6a
0dWsnSn8ToZ5QyBANNHZT3P9vS4ZYVEQEzxdvaGHZi69chQssnigXNiTJYXv1XDzfWoMtzLy5ajd
UBEB/DHt1wm6Nl16ynvooIXM9I9iQAE/MJ0PcMbKo9nJl0pLLF5q0xIYQ9oDax6v2EA+5TBhn6Fw
0O2UiqeEoVM3gmELUZ0yGawwXVcAtlZrn8dB2mdRy5dCMwZqXjq6uZz7bVw0B+68yAN+5odigFrV
Qqbxo8GZWAx/tzYv3H7L/qyVpZ3rOWOQ9RQzgW3dvrvUcBfYVe84NIduX3DRBGkJjZHctwpnavkE
y/I5wb3Let0cg26DcGqE2IEaIzhJLti9lV2JEyZK5O+MU3HNhzmnIP86ZulluYRep3OgeOYJIH5x
WbyaWNxyOoqtxxvrJmd/QExx3KGV8Gq+F0ZcmlDt1ncaRYBWHnRsb0qOTdSd4Vih+Z7hq2xfv9Fd
LcdlhDLrD2zLz+a6OHTe5bub54/2bD1mE7q35A23Yn6ReqMjS2CwzFD6NmTUOybjp59P5Nl3lsPX
pE2MnBNHO/TMDEgldY7oNhbiU5nFeq5BXOciIzztZljO3nRskxHa7gLVxtYXllbkApf1JScGzyoe
sio71+XA3zsy0192buw6vmZHZ7fVeHCoh9G40v3n3oEi77NL6AW3WIBSTqNP3h0MBfhuWXovbeO9
n23yKr3ol2qMOytzwr5wcdEUH3M3omkEu+NO0acVJRFb7Gx4Hq1kp696ch6Skq6GlZmwBJLn4ods
8mG0g35wwd34bbp8wgtZ2PgzjxozLd9HWcQPFsDYc223f3V8yF2SZ7cBIcNOJwkym4pwgul0qxI2
W8NavLmSNDatoF6nfdi7bKRYTcvsWubZUdei5KDVIsEX5HigO6H3eeV5AGR+V8+edsTTzcaxw0KK
0QGNdwL52aCd+eWYRX5XrUQXDPuldW8zo5yYjWODqOOAufWp2LqoySVz2wQT2kk2D+wdcYcW04ss
mHMUQ+Zi/2LrUDfe7wz3AWquodobsljO5vb49Tajek/xbY+rVfmsly+JScR7nDPd0qlI/Yg6A+er
ekhih71Vk71nTWPtQDhCgWX9Cp+AjAfu7Xjl9MPPio8KG2eMDhgU/8QoHCiF5/rr4nm0NDbsEDQz
7Hamz9FL57M1AFT9eeM1RAJNJnODJu3uK2McwSk7D9JCFFS0RAyt2TnqTZ01QvM0GoRWboHbP2+G
LX/b1jVIyDJ6m/PZ2eE7IODbToe9Nc7fpV6TcOohdW4HCK/HhdBzbpC8D2A0v1QlhSLOCYLnGFif
cdwydtrerPXIiLBnsziolNxcM31bYX2wRxi51RxzuJgknKxl922mOZiu7WNQANBYbWcaZsJ/hPoA
FEnFm4AkCceZhTZxoads7O4l+qbPpmGD1yA0q4BMk8S3HAHNbbTw/Bu5VHIaZaNfR4X63R2gFsSk
3qFXLNcofURk3PszSRJ0F7k4TMpR3JozewAdx2sjqyFgHLehqf4tzOvpJMTFUSlArA1XVK1G91cS
PesX9kh+72Rwq1gf08Ci+H+xd2bNbSTXtv4rDr+Xb01ZWRVxfB4wEyBAEIQgSi8VFCXWPM/16++X
bLdPN7utvuf9Oty02BaJqSpz595rfUvXEWOJwY0eEru6p3+eblFk5NRl3ZEYgLvay4uLL8U30mCe
Ajucv2hFcfDkMP7ILEzRsKDm8AuIvwIinIiY4JSok8ncXTG1u5nAmeJZDJs+poM/YRmYQ4aonllG
z2bnfbEGUX+fms9g78Ax6+egtR1OS4NY2bn15kvEqHERAKit3Xjt9yZnwxzBloUXZWWEQUjP2/+R
zDY66hac0IQMMCjm/DhJJKK1MXtPUknAvaJ2v+Klbcvm3Ori4lRRB/AvSO4a1924WfWJHhWDq1S5
BTK4Z+P0IuKzPUbhNa8N2uiRWEUM9bkzWNlkFb+YaR0cBETE+7a1CKlsaCGIAFFJUhRPBRq50tcb
9MWNznG2gsWMat+z+l9s9Zju62sZlvuYynYh8oszdWAbjXldTeBl48jw0Qog7CJ9M8ABY2CK4nN0
QlneBS49WHP64QHwhei3LWBavplVeOfWSL45vDubaOCN8kCTP3RYTe9YCrutjcLiCc8X51w8TT9E
sDNmrdzNVLgrGczdIQgFjpnOONcQ889jzVhROg7E4QI671Ad3xNDOqcLt4kZ0gKm3XZ0Hf2xRS6N
fLnJj0GVMF2Naab2YCFZ0zvjS2PO0SZKCMaRakzx/iXjTLhPPg9hWx7zJC7hzkTO2sVIvfjlWxr5
26a1ybOnVpnseTi7bfgcTni8oKNZLKjmJXaJ47K8Hj1VRapySg7LVhL6u0zCdgkdUrLejYQJjyAQ
Exz7d61snrFoJ/eBUO95SefGTgz7ntDtT6KDA0YfIF+34ZshHbVFTjfGQT1nVMIkexu1tGAc3OHv
5uNB5diUCSLXdN43ofBPPXoAonn3UTglZ/dpcBIkRIAvSNroEEh4YNHq3FCJGLA/tIyS2LTpJZWY
ZgoW452W5e7aJdHyF0vof/S1io+GZgyDAj+jiW3QlJgHPwSKdaEPAh2wzs4xG0w8c2Me+1bfRyDm
H3m7NsRVR/vEtvJ2Qd9m7YCaYBdn8j/nmFIopRCzp1OUomiJb70CpxYKnBolkbZDvpJlS9fJksVQ
Wv+yQllpaC6LWqaQWpudM0Yx+LqI2jlJnWubeg3ej844WAk6/MIwdRoJ+rymnxTuzNL/8s5Sarwq
vjM766GEiX38ny9ulje7NOiugVEx1yJHoOxRwOmTdIBpdk25LnXj0knP/4u30f5oD+ZtdC2DeZct
XYu38oO9GYCMwYyhDYChye9lHxhfujrul4kVu/C8NYcORx89z8/lBEGJeHFrRRvfuqB2BF2QpsVd
Z6fWhflr8yCJ90CzgIHFzrC/0Ox+4sbFjNPJqz412l3iAeujJXcek9hZ8d4368JxXmGbNXvEweGj
iQ0RyUX4Na1TNEXjnJEWM+YroAg0Tu1QLpF/+idpdHcuOVYHJKHn1sSnZzfVXcvcmfqsMW6uzfz8
5zZw66N5nTcIRBcloOlgk5UqE/G3WWy51flFiC5g15n+aoQdvnb8ZlsOBCs7sTlRSooYlmDVHnod
KWvYb2Kuge1gAaylPXzyFf8xZEIhJ+Dm7wa2WLTVTgQgJDLmjcvvosyCB3ddjfP0KRuj06hncGIS
tIyan30BK9c/aYN9QMPz89fG4/7RfMuLc9Q/yIWJg/zw4iZcrHk/I3t30vQOeSnt081QWNHXsGyw
QAZFxa3EB8H0yt5AOB0XpRZp3+A7sncVFMF1Wu7sWKTr3GXYyvwUzNvU6Z9qT5DfUGe0urmsFs0M
44vWVfMQWDL9zZ8SEYKRs9rT1BF1o5lJ+9qzRDr6lH92YERsoPyrkQSuXOM0F0Bog0CXX/wyu8ts
pnH5qN/0Nv4SmX30ieqm26Y4YHY2cM9LihB8gRYJIeYASXMOtM90fZwnrBLJoosjgos4cyyLwgPL
y9xkN0FFB5XInWMczPBcu7C9q8BwyU9q9kjLu+UAU/6+9EC2cZhlQfDxUtbx6AMDzz/3jdP/6Bl2
+Xb7teimCY07UlBTXNoeHUMiRUXcDkzckl7+tsxGkF0cqMGZYyTNKuR8suud52osHox6Fj9YWnd0
P/2DA/WRDdv3F20H+yD2bdj5hnBO2OxwXGjZDtMlJG1MhnG4Yd+uN7OGRWXYNHPZfMH2hnC8uePe
xb87eO29GeNysXu2o6Eun3PpeAtCUT6hxbL3cSiyXWvV01a0SDH72CSyr2itdUqZEfqF8eXnV6H1
x5VISGkIaUEr0KXx8Q5jwBNpoEfSnUfDdKcjXbZobR5l/zntzXOkaGZ2UDtrmonmIQVERssPoCwS
ek787tASP6W4ibr5LRP0eYl2CrZSZ06uT4JJ7zQR3Ye9w2xwCnRKVT+37kK2TQb8hx4k8TJrq/Do
3/vhF4RtiDboji7tbD7qLX8zdQexgxv+Fzef9TFREWmh0HG9QZeQlqEbHxYWTVTa3Jky3M2yeIiS
ySR4PQqWTqpFJ/CBhyw3Ca8J8msBLXFh93p35UTzoA0dB8y66c6NjceylybTHxEcNT91VLPSQiaD
Z7nsUX8HWY9yUAkhVY477r+FpeEADOL4EzdRufKYiSV1c3KscG8WYkc7Otmko898WlZilZqZ2FRi
2zD/Ws2Ms/7iLeAF/2H9gUhgC8/B70H38SOjQvZ6iSO4Cne9WfYPUxq4x662mJeZz45s28cZ1OC+
CqJXaaPdsKPy8xD5q1oG48aROg25zCu/pMlD2xtP6ZSgYs5M65rJwF5UcBldNpGDqOr+sxd98ZEp
nPuh/1aNur4zqwmfm2brNysmKKd1uNOaGL/KVDy0lo98nzF2WKS3nMHbwxzVn7WgjZaRn8R7OKLd
kyeJP8rLa0dHaFVlcEK6rjinIO8fakbI92MwfXX1pkdmmm2ackIdLpxbA6z5oQVA9sB6+UxEjr5y
TIPLtI3aC/ohCzZiczKrTnA0zLCHDNqxw1UEVMgmeWyYy4eGUc2qnczju7aENfuuSTny9zo8ZjFV
86UUxsXtyuLQVfXFshS7BkHUJeMwWHozimP0kltmrQetICnbaPNo63YCN8XsAob1Dq1eMSoY9Igl
z30URpdsNaclDLoN7PWgIUjFphiUNgp0Wbr3pmg0REvIX4i15+gx9N8lVMQ1bupkgQUsB7aT+mci
Oh7oOKTbuAdqVbooiZs8IEaJ4/taNzIyuFyJ+M7Qkk1kJvlZj7odklPkexHnclLa6XUaQbKYwyE+
oOluyN+maS5C118blWFubYLB6/RGcUX9B9aIPC+Mz803YRDmCeAGKdfcf9Gl1WznEBEKzkhqvw6D
Ywm+me4J5wb4u29EXJ3RbR4NJFsPQ0Zz1MZhSjwZhg+OXec67by1I4W1HqHrriNAp4zWc7SAErXF
FOlXfObFYxqO0XJw+MnQd6jVZ/eGUmxhSc59KEyd+6ybGPCUvvbp5wsqtNQ/3lbSlLZjuLZhO97H
zN3Q0GgM9VKDu07DWpkIH1JJSgGKbnMxzfb3nkP0JS9jfzUZTbomLyDfD6Hxtc9lAD2Bxp0GmPlY
eN54bjQzvOs8trWM6CvinKNdDbJg08PM3VmW87nNgfSXU3YUhQAaO2lI96q+WVhh2p48QM6ecAsO
eGcwwuFZjfseKUjxVhimXEc5ql+f4TwI0Xjr9m27gGLHzwW0U0aZp+xCVgIjFvFDL4ZuBblGHAWs
r0VYGAaT4eKFsTmdarc4dhCzUPdzPUbCkCczbckkdaJmEw51TFIM1u1saj9ngynPQxKtLdxmyqe3
ycJ9pnXNK7S7u4hAJoSWZ9P8Rvui32kF0/ICvjRFxElS4bKTDMMOeAj6EwfUNgvyeuh5lMB0BHMp
f95ZTnBu8xjJDUcwRnPTHdwLclWUD17Ig+XQ1kuB0+4yOjbkgwzeDRvtMZkq6BT2Yz6juaLwtvah
8LADtgSXYJ8Hsxd41trGhr2YoYc9JDmlOcKke3SYS0MrFcMu29cpypgBa9LByQN9g4xdidqUEgJx
NXoXcY1x3tD5ghbX+2gx46SYd56bVKcIPcgMtmJtB5jxUEkSHZ+9egnCAC82yZ/xzYNJzMYvhKj/
87tDXfMeGP5alAwug7D98O1/X4uM//6X+pl//53f/8R/H6PXumiKt/anf2v7ozi9ZD+aj3/pd7+Z
R//Xs1u9tC+/+2ads9ZOj92Perr8aJCC/xp0rv7m/+v/+bcf77/lOpU//vn3F2COnHuato5e29+x
emg3cO76z0nvl7D4/uNvLOAv+fc/+cFfIT/GPyjtYflYjodZHDHlvyE/Kgjeg8/rGb/GwP+a9W7+
g5+gklU7779i4H/NeufX2b+wfcju+9/gfdhzP6xEMKhcS7ctngPPy/pY21VAvOvM84od4uQcrGf4
dVIaw+vk4kjX/eIMn7dV0ih8/CRkLgYPX1hBhC/AQWPTgXuOyYDPzoR/Xl3SrSJTPEOCoJCJ7t0m
TpD80INPXsCUHGVBBpFmLzBlh1lx1yjgXvRY5fI0xF65FMO47cn49Ly+xWLtusyvZohcjouA6bEd
iCiZw2Q1FwNHUT/YBVl6SvUelapbwJaz4FpWgA/oAem3bj7K2rWRbXT6EjPnPrEI3NJiBoK6RZva
EG8toohc+0omGcRHFMoazWAvbzlQgDBmMA5PMQLWq0xyuYljZ4KL4zbyVKZ9sjBH44zCatfa8nuP
Aan2QGXTRCQpt7HJDcxAi6DfNxH7kuhe1d215STMpHLlyezHME0XDRAmDs0fE70wq0XAytmDHNOF
jLQnycFqAWnymIAmwXCuMhm0VZ73j4OeHqM2PRY5U3/I7jSVVnal32nDdI5qedIinYyp+VB4+tnz
deAmAhnBdPYr7Ifmps6MW601G5HU6waCaeSkx7qN3gzcxp4WfcarcInc7mqG4rlLgnW2b/xmLQsX
VxtBuSPrfBK/GGI+TAMvM8H8YfSXUPcxrt55SYsQq9vYZnLspvlsx9MhdgbmU4SteFiIcEL1c3yM
cCAIIzqWZK1Bi5V9t2ltIKqF3JnpwHaS7A0iTAcam4XktDU1G6lNZ5VH1E6f9ZRhoWeHb1bGdRCQ
MUTxxOST4SapY0MOlT/OUDSDxEZCxiSLR8YGRqrViBi5LamnrGeQri+BSO+DAViCcS5DsSvbcB+z
rxpmsMeNeFSfMFlxt64h5mFOvtlJ+iYCio8WZQdvY6nNmNu4qO35alRbPFevJFCECwN3qz5upxxy
OB7qNMd+kHRLZLwXL0d2VRfDgZAIfxHQiGssbz8aw3mcnV03ITqwsHuKUzELUB68g+V4MEJ7B7ED
5Vj65gbsvsji1Rxmo9vJ0RLzTV2TM8QOHRmfLaK9L8ZXt4QF5K6ZVFwdKsuhtJ9x3FMzot0kdLum
mfz+GFOXKPbjGYg6pi1agV0VvOEthiabj9tgTF9wHSKsaNbUbvtQ5gQPcC7l+munc0+JEOnRs+ji
txojxWS10FGA10wpXtVkb3GfZ1O084knxZt3G2fkpBx6xng+Y2LDZ95uqphrVaufkgJL7bitq/5i
p9211rJjr5YD99sYzjdv7i4DwqdgvJh8JJQTL03/xZvafTvMN1nNN/UJdvpEPl1ytMPsRb0x6no0
guEiI0wUxUxpT6o90up+MBfqJYGjWI2U1Rb+DGHy0UAROg+NTuNq2DL/NrEuBVbN76tXHq8nIcqK
rRrXiHhuxmbtzWIX2e43mhNzyJrg291Tx/FNXdtJMh7Uc8N7AUWmb68R5Vk8g+2M82OMcGDRhfPB
QcYw+9zrXdZtsiZ9w423jqJnCPFrTkZX02g36mLySHCoIvPmtwGE91vLO2X18nksMQgk+nzT7btG
857ofm7opO+1uN4UDAho855lTZqGGK/o/ldEjdPTOGvddJPxsGWCwypTRC8ufRcO+Y+EgYuTXeuv
IaE2kR+seiDySwvlrCXHV0/4n3JBLIuI39p8OpgdTRkuZg0yUjvtcVKfmCSX2tkfinsVIO0MhESZ
7a6ak33qOidb9Ne50s8lZ79R/VHshDUfrG9OnDzq2FHb2tpVZnrMKp47UmzUElwSvNNOimfpa2PV
Dx3jNa9sr7CaFBQRuNR4mLkR1D9aFJFlt9dIGWfTkOAyjUMlutfGH88j12Ztd9cKEBUxjEgKw3ld
S7FTixWFQbuYDQx1LfFBhuyvasFGlrYKivjBY2dr4/lGRO1LW1WfTB9VxHi1fMq9yB5fzfBHE4HW
GZ2TuiXVmkDo2Qkty0bdRI3JPYbSOlr2gfvcdUT6Gjk7jWc/c4jEhqszF9bbC6fwk8lCtUh6Qlnj
l5bHSHNWNw+mCGORxWA53GrZS4wcudbC+zqELZ4cM1Oe3u84UugwRQYMIuyvuG1PRu7DwdTChz6i
tnYYKy/CyfqEpALifGnG+1HDO2ziyEvxvjONxcUdVy+T1/Y7xjGvzFgDongFnRi/vLc6bObm4Oxj
ltj7JJxSzlWTDpkCexoeDLY7wNczGXI9zvkQrkjaJc/ZOALcAkY3FRmckOarpYHWtHy3JeqAyCU/
H0hxjzGdLHNBZiHi8RnMzXUcwn5vqPihd6fP+5/e/900Y8cdsvauk84j03BzM8eOBQQN8Pr7n96/
aHb9r29tSz1t8v+yZu+5nWoSevXek8HnHqjZqrfae8nAYg/PGPI5yYCA4UJFN6lnY//+ZZgqY5/F
drvxZ/HZQCqLYsPf+2RGk5n4OYxMrMGtP+xdrwzusj5Zdin2gEmPboY0wruJU4gbziwhnb5DNbMx
XG0958RrzMk6t7X1QEucPQDfxrPbvOHY2yRjup6YDcZTu4IpKCsszvyb1iSqPRzoSUM3rzqtOZRT
gShMfemwAx14cjPNquYkw3rcUBShxUCjTMbZJtXCc17YBe0B++YiIhcvs/B2IbvAugrdFyZF9Lfp
xO6jvPtKBM4yB8OP8B+HayyJIXTAt8BUvSHjaJFzovbMNAb2tSCVpcUJGuRc2LhmX1Mt2fe5OLk2
2KawZzgJ14AzxzND9HAxc5vHNYsHtwBt6EvmzZegnpbcbOvJp9CxyYJJ9ax90OM1ExzS0Zu1+x5g
U6EzS+Sz1JyTyIarWU/XxC5OqeODeYA2LKKXyN5pA/0I0t1+U9SfkYoHRf43gJTnIsrb5p9//xNI
r2dKz3UYa9E4kB/7YFGM4SwekgKpZfKGso7o7msuh6vvjqc6XM4aIC/qqFFW67945I/jDcWIJe5X
twTJXgbTTQr431BiPXKkclzEJGcFxnmCzLdQTfB05eBMSCl0ohjBMzxjoh9OqlT6i4fntPM7+icP
Dy+Qxg6tX9MDt/v7hx+kRPLhlwXicop41hq4DhutKreefknQ4zpW9NIUd+34GJFUVNusahS2YTxt
/+KJfOzGvj8R15QORZun/vf3T4T4II8mPyl16sMXY38RVCYpyDSpP0wlhUHaXiSKeReVS2dAZU87
vI7VOjfYfVIKVg9NdG7TSvn882cmP/ZI35+ZR69YNckNJp+/f2YlaZUziIp853UcoeCUW6H1qDUk
0o4DASmQn5n6dt/eL++yoT5P4eEPxjVozoWIX3RvfLVCFoD38tAV8znYmo72uUznW8vWZcXT0pko
Q6jtaEsQMzOSJyGeHW/YJrHYhdwAqkrXycZzU5oRYbzH5nfGgLCr+SxAWq3SolqGYX9BC4uA+zl1
9U3F5ue73Rab+bZ2m0s1DbsU4ST8I2pY1Ha9v8mdmnDkZl1Z9RpOGu2x6RVA02dntE/eZC1Rx59d
JHsMe94qr+PXxwBx0cdSJZo2oWySq2aRQhujmcJWVYyMdYb+GtYk6v78U/izy8M2dJMWtYHG+H2Q
9pvbxEwjtGGmDa7LbEC162cIHPuMTFtVWY83o63vfv6Axh/GIupztw3LcaVwbe6RD5+7h6SFsyl3
ZuBAW03jJ9ynTmzd4mK4NGx8KNuTl2lkUZs14na6/spxd1/Z2d6irk97cWeAkG/yO7LkAbdePK9b
jmb+YEl1MSiLBuyts4X3nznXQ2MeotZFGJCDrujYOob8fmY97CjF1O8d3HJDl070zg4k21GdClKu
BA8iICwXMpf05STnW8+pKiNpyCO8d8q+Og0U727Ycr4Hp5Ae86iHFvrNDZGWG9h5PIcpxIjQ1sSM
H02msx4HV9zFhtBWdglZkY6XWSJtRO5Ru/7Rhx6+4Kz/agBe16mkTPBNyLAf8mS8DdK/ArNf9hzB
qMCtZ5Nweg5EsLutLzXHUTxcL6pobUsc8SI9Zch06m567U3KsTziyB5eqvqOzjGK+Lue9zgQ8Kr0
DOqa/awGJAMgIXu6H7X4TTPLHZFXKzfoNlOZvqC02UuT+IXzWFpQ3cRuYtXuVVZhb5zVcY+K5TCt
NW5XIX85JxXOzuxmll2GHPkj3v+Teh3aQP3mgB20Cngu3Uoa/WFw9VfftZmA0yb4+ZX2sVn8fp1J
FwEkMerktH1YgmdQcJUNqArhDO13jnQjH7txk35JZrTY5U65y/9itf2zVZ/MEDZb9OSe+Kg9qBl0
yZR8y51IOJA1HEyLv95S/+SWlY7BKEV99UxXPYnf3LJRWCVtqusAj1w0L4NA1Gum87Uek22FyUPS
CnpM9Ooywx6bXIhyhn7AavWmquzamw8IHteRBVJN4B80aUdo5inh2NOb9rNkIaQ3zayUnyFyu4nj
b67Dw1R9cmQ4vrfJc1ILcZKNty4wbz28lwXoDPTPYAfplTeMXEfZXSw+/85PXkzCQduW1ANkK+pc
Jq35Fnr2KSnt3WhRkqNGEvIyD+NOcNBRT1JQh1QOQ2DLuRY0LRxUSm75qaTD4Hp4r8YzYo4jiW5X
Q4rnIBsPrhMfCbw/hkSXkDCDec85tVBb9BnigKjvuTwOM1IEn9ZHQ7/ARMaxoLuHs6v4bDCHWvhh
vu5GSi/djN4E24U2cSaJkmM/JnvT9BYpnyRp1jvVV1APp9csNH0snnOnu5I0sE4q+awzMVCHEiUi
0nguPqEUagW3Oa/9/OJmjsrH/EvFdff9n38XNpc3lxgzEE5FOunkH8asuVm2Y0GS4s5I2T7RbyyL
Kq7JUebcVDNDwSSlH4pUa5dGyGekjdF2aMq7cNSeYHWkzH76U80xr+do2NnOqbPdfdPeRDEvycDY
qaNb30OjGS+hFtw3rnmPruiLByqozFtacvophqE9uclLjOKRLYu3dMi7OyhbGygMb7mAiYS4Pq5o
AfTc+VSjqqgA43jpfHFSq2o1968FU1lNbw4RSE3Jyp+xmEmrONrEDpWTu9eYD5Zy3Bo0F+jekSRy
8dz+YnSYJsW4yYqv6pAqGV/WGk7sud2UNEcI/dpmgmqH/otTjrcq1M8c8MbBXiL+Ii+Fc0nSr8BA
UoOLE6CjwEBdWjeME4fXCZ+oKoJEo1oW1rOnQNvKsYY5oCuGmyN4xUQ+wov0H0tadK37LRHahdq9
Xf38g/6TVYzCTf0Hozid7Q8f8xAQPtYOfb4bXHKK1cC8lPQ1h2GrLnKL0E/b2fsARX/+sKaw/nh9
uZTP7NCGYSpg/u+Xmcq28NfYXb5rQ3GDZH9U+xzAjT7t1oPOh5FmR39oV6p/lhBn7lv2rqbgKSca
L3Q4UR7urAZe8WyucnATqshOaGvWuoEqk8/T+ebQSLGLeqHqJZdGqYQQTHcjT9zn3ms2QxXv1ZIx
RHAqtG3TO1swKXLgPJR6VGHZ9Br4zik0rZVNcy+eABaU6RHz1U2tuzEXXUwCWYD7o87EGjQLTrbj
BIEMX80loOihniiq+ZXJz0rmfJqxfe8MSuKWHHOL8zhx2mMKWEyybqh7OLCSF/WarVm/zYZ+i2ei
WDo+l+SbJlP0jxz7+Nkkwrct67WJ9BeH5V4VOnLUDy2XfcPJVSEyqvQEX94V/jP9QO7Y3n1WHYqg
1zHDhGy39qmcszfVDnH78SGnMv9eVN4WFtLRaAuC29/qNN60Q3Z0bKqOaZ5fM51QHpWGCJQ8X2rR
eJpb7kpV1qFwfJnxgTHrewiY27L6QX8IK2MBVW7TcNyNk3Q/6fYidPVjifkb1C7Ao+Slm+RJda0N
+nWq2zRVwUab7LVqwnH2elUvGrXs1UyMc6VFex1rax13F7XDR9wbJLOcAn86q+9LczoA9ItoF9Vd
dMxpJ/ejcwwbZInhjBI7gbDsI0RuU3unVl/VWSs4L9pt/2AAMVaH2Km7utPwahTx00xzxuj0J22v
Vt2OJrnux0dysLdEnr7YUXw08o7DZvhi2zwrTbBC033NEAhNPq67BF2wEM+q04ZecVNz9+a6QL5A
B56QRaIcLyUUZ4aXqmAy0ulGmu0zUaBrvENrI5lf+5CtjmqizzN4bfEeO9Vew8Nt4psN5D5yAxyZ
9DTblPZitSbzj+p2j7Ph8H7BM/RQZWTENjwOvJ+sXjZdATvH5s4uCDny5KVY5AV4gmy4U5tPbrec
IAU6VsIGglddo6+vLjjVfY3ZVMuRs0NT0a0BhyJhOy0a2d/SmQkPII11X7H4z/22r+g6sxyrPuFc
+j9+vnwYlvyz5UMK4ekCIZClf6jy08mKK9NGcdXI6TVveCPn4c7yP9HnouHR4e1Vh1G3y+5pYzKj
QXXKjaR6z+rCakLPAYjEGaD1aBEXA6zlRLwv2++/QJrfqpgCt47eCm96jV08YmI8sXk/vfu0HTdY
pENS39MPGtbNY6KZ/UJHLDVGmrm3e/acvNaIggHY5o3dtLMUadHqunOGKGWLOBzrU0nJ7M5Q4qJn
Q3WRnJnbZHSyemOY1UtZg5sM4lJf4CC81gW90Lagt6lb5bAgwIy5mRN2IICK7YAF2aPLHbfTDeMj
9pw3vbZgrXKDq/WFgPu7Io5BYulLtao7dntYmyxOas15CjT9pFdk8tXhi+5ShfTDzdKx4cb2ri2V
Awy7Ur1We3iKT83H9ls47aoaKPXUvtulR48rUt1/jfSeDOupZ66RxvpZ/TZVJgUkOQwD4pIHrZYA
kjgAc1UkUHTVL/Ho99e0l1VnQGOckJjjXp007Ka/Ggn6omJ6nTKeAH37bMojmk+bXV1SBRXdRb+P
FLiTFJBtTyqdk4PtqJq3tO2uWJvO6oZu5a+l//+fu//V3N1y1JnjP8/dT4WK11m9JEX7MVxH/eC/
5u4eMTkOMTjSNNj+BUqbf8/dDd3+h247zLw5UXG4UiP5Xyfv3j/Y64n3sHHQ6LR1uOV/nbyLfwA4
YUzOjyHKRpH7v5m+G/LD6sLIXdoWLS2TZ0gTwbA+VEW254KIGKV5Tydepcu+fwF+Z6F2tGbkQdLc
miqBVlPJsv07aOl/vn//l60eMNCGz/RL5ulUg65ainrfZ7ZxBzOIPNO0VtqiYbIWwu7GeQ1uzUWR
bZAvWifKRhlqgFJwIL1/GTjLZrvI6r077CDvLuGgRj67ew/5fP9emP7BGityyoNMDQkASi+zS868
iFFYdktBiTJruOhBqu/y/jSWxgwmJsLij6/K7x/o/Y+rPMaRDiX/UxPMzKeG7n4YMibZ5toj6Acv
c1JuYrJ48IqAnAps93EgbcP2WYyIvSsWCQq6iiEgkTxFhx6QVcQwslUwVRA/YYBiwK5eLcRBWFrl
uWR8wrzk0lTB46S3n1NRyZUpUO5Zacy5jMB1mYF3ZYrEeFD491XeAG6NvDdnJN4sUwwjfE9thMU+
L9sjSRwrNxuOdiu0tcZooMqmB2gljwbibEFw3SodMtKW5So3fUKE9IuDF3/jdl97j4w+yzYJmgjY
wxmHbtUvbMPm8yhCgERQQMacfSXLmkUyKABo4E3k/5QwHQX4WOIRbY4olwJv/xK9b02PfmHH1n3Y
5l9L5fPHPZ4tE4e2sGXMhzCqv5Sue4VK/2RUtOwa+ckLjVvjcmAMhnjnZQ75Sj7vOxoiWT2aWr3Q
QBYkdr+cx/IwoM5ahUH1vWo5PBRW/h3m8lioDtXsr4E1I/EfXocBVJflY9ZTULaEYOZ8DSlq7zcC
OGBEyiMdKj0aAT8z5ZLOXa1jSGmMEONxLvx1YVdvpsmxe9LneRt2+IWDR0+aD2lr/BApn1ZaXjnV
pEw1JjhuoXjD2r6EE0QrIGCiKltONkOJ9ooXDQR05SFGXkyy48Krw6/RUGETlcW0qc3W2shiQQyP
XA6D960UKZTCoX7I8+dBCUQIsa+XBtfDgpCKJ+MzbqKK/SDzFr3tbPTev7dGb6Oup1IvdoXu4vid
GlqdDcnbc3qO0rt80Mhmt/HqQSiTzoPZE7thzYKTTwQVBb8Wwpjp+8zcLnXw+gZtjHdK17dtAsaw
w4bXG9ljPU5wrvXkVhv+Z3rgp7aDO8SoG2qUJrA0kwGgleZ3u+VcCMaxNTCdJgYQbjdmvGqSPOqG
BRcEBv2S6K7B+d4Ri71KMnOh9T61VJ0+uToGEWLk7rx5fLBcfFTFUFQr04qoBYdlVTnk2DT2Oafn
BIHBP4m02mVgPysvH0gI4bxEjK0+IQw2o2PtttchGRIIDtmaCjBcOCayGqK0bmUboPVfZg48hrQg
Haot4139NPQuH7LEkA9xcpiQD6KeW3WJAxtPBI/taB0IizyEGKJ4U/WcHqZLUjqRt9MbD/Ali+yz
FlbtIqmjbzBr74iCxItcP/lO/I0/RxwXnJ2rAXwdkSsld2XUJxvLj9nUAyTzq77bDn0BO029nkYE
fFCmiwDShshq2hChhCDpZCLzA3D3Q2PA8A+qt7jVUGSfwMNf21q/eAFe6xbFAe0U69yFxxRLEk2m
5pEhyW2wIXE2UDCqtrsbaCFSxg1nk8xBiSWCXYLLK/7aI5rA/um8NS7V70yK0CLQUGCk+pMXczFz
/K1I5Rh+6OJETiXUcvehSaMfvjEa/5e989iOXMmy7K/0qjlyQcMw6IlrQa3JCRYZwTBorb++toEv
k1HRLzt/oAbhAXenK0ize8/ZB970cIcvIORLtg8GCoCVPUFCAXlLNBEkIjFzSQm74L4P+x+NVdzp
Zf82lnxJa86vbBMEVwvrlV++EZ59E/r5cYgxqHl0nbWxfjQGC0mA/VhA8WvsWayhX1YGPN0+1e8C
LgIAt34RWfEwDNWeScuvUeZn8uF3lGLbLWUG5kOYLdeAygjy2nhp164MsAMxNWKzuEITC4TQUbjq
/FHn7U3hxVs9gGuRWIB+M3dbB92+mtf+DzfmXNEhVhXOj3myxy08Ut4kwh2K+Xjr5EonOedi1c72
VdTbZ5nmB+jLz0Gkf3qBinag9RrOdkfYineB1mrnj8PZm4iF6TMEBAHRVHq9tRVMxXRKVKMg0sz0
PRx2ui7vdCXLzNoLyzqOSXZjZwGoZw8QTlc627rzgesDz2oNKF35bdqnnzAcQCBAhvH78Z0pk74R
Y3HTV8Y6UkcX2hiq95bC2oafs8PUfXDgh6nk5tiv0dRC+dKo1uP9ShofZxyoCTn0myShMMB45Urk
wY8+n4lGN0qB+/ajNeXTOEZ3UmCg6WMIHl1lHRB8QTP09Jc8aAG4WiEFNTEdx4pStkd2nVnVFM+T
mylkODEEa2Tj1OS0YBNS8dCd+c5AFA37uj9AyQGHNfK+iX2p50QAxC1I19g9lOg+Ksd7xtwXrtXe
jvXW2DcCnoOMJ4jV5qscMFKQg/CRWfUtiEGYxjG29Zc81A/eNH76Y7vVINNB3XmEtHmfj8ABoHC/
xiAt9rMYTs1srbsOeH8BdLuSU6hODcfWPxiNAEAzFrdWYd7Zc3gWSKlXRrayTDKH/dq9QSXBLJQ/
EvmDD4MRW+W7PZi5Qiw9lTM7og6gDELAudF0CipOyfkOuis644rSHZXcbNaHVe6w3/RMxeqAVO9u
nsOVSKsXZ8gq5lw8jjEQXj7JUhcMKdZDoXN1Yw+x7Hov8/TglvbJ1e1T7/KFISs9Ms891+Di2OKv
kdFHx3h2f4YJYUkeTqZ40D58rILr0rl24tA/Dol12aahyxw5fWuJAN8XJQLtxmKCMoi1rpMsQtUt
3dt+Tu/IMTddB4yvjPIHF3U/DeTq3bLjh3zilFPX1ac1YS4R1aOV6P42LgeyVNL0AieniUpI43Cw
HouewzUsxZNHHmwpHqMeUJTlBc8JsVRbJ6xfTZFeT25RKunMnZsFn3le61tAiVyCYiJUJkxj0AIj
O1hHesT5hgKklY0fVlkCzpb6VWl9zIWxsof0wfAhAXivGQmylMokjn3cbJwRM7t5ELaNXjrTnzVN
5/zVsycEcNT6hpfohXgmHsxl8OOtEIhi1AdCY9vQPDrajysyENf4zO8NUf7AckK58m1wxM8mBOXY
NMNFQpEYiSE+4DDbmEXxCEsULAuV18ZjmhxTqBAWlCyzdTHHDzYYxJGsbCGvcUPjujx2esT4KJGv
qZXARZDv6FKvQiu+wxJ5Beny0pvgF4AqP1sNCQ1Nhq0Bu2JDZBiG6/FpymHBZnN1PwvrLdfcc0F9
gq5set+l7kVh8BubMSjWBAgSsXgzFPLZKUYCeJIQN43FeRerHqe/jZbbD7gD9JXm4qXzkZ/m0fji
xHPAyau8CRhY81NQLU5u3RIOyEUolNeFg59jzPa+eXBSQAEGuUsYuGSGCkkXVCkoyukSBGRNi2UH
Z2A1Nc6ZEblmZwJlf7FTx3k10O1rSPESrV7Sl6AM5SuTb+jQOO5vCwsERNxwgpvC9E65p1d+K/kA
lc8Cfe8dV+mDKwBNaXlgrZ2JRBAyJ58TQ6FpKkox9l2sQf9J0/B9FMOLF/Y/J1KezdlV1KuPyIdW
W+qsqzCI7zqsuyiDEd/71IzsNj6Ag7ozzGw/OcMFuvmza1KcmmT9BmyLmG0gTFGxx8tW0js6xJH3
YsYZGtPqV9hyiZ2M9G0wBWI/cYAeIuGKJbdGV/prOEg/wlaLUAIMl4aeXPtG76280P1oU2B9uddt
50Rd8MY11/GiU5jmoVZM4+woXNgnk15x+e/ugdF8oL0IFTh8zwmX4DM6T4AKE9ooK2RDHrTA8Qcn
nDsrdFZ+cDvAQUCNsM5byAUFkCviwJKNl1S34DR8ACfY90LY5U78ONr5wyQll/91QADp2s/g9icD
tdFQcS60mKAHk5Fy5ziryhlVAcleFwS2zKF3PQQkAJZ4k6aqgX0zMglq3HUkMnpv3QWiwHsTehak
RvQyVM3p/Pyw5XTXWCkVma66mQbjSS8FJtH4Atk15xcMfcSWiw1g4VVKwhZVvmw9aOaxjzim2sSF
2GBQ/RLoATvGA3N0EeacoSr/yUQLvisaTDtWRAlf9+zr2sJr2RpPiRduXeEQfdGPyD6zQ+xl5zF4
iAeb1J5UjWptdNFuzAUwwqmkUaCHJbUjUqVbWwUENmRca9/HZBi8BoOB7AzFjSHpsYUPmk4uVO5R
LmsUtcbNLqwBdkSQeY+WHT4JcjeKwaP4zdWt7BTw7bPDd2xU/UVuPttm/xmFwU85Dy/kBnx0ofsk
bcbbvqCVryP99dAZlbeBEOCHIqKcMSKtwWusgJ6BjXB+kFBwNIzxoo6uMX63W/I/9qKgsUKymWF1
KCkZLIxZSrrcMBXbyMW3KYvyoanKUxtjhElyJrU+FTnynNJ3RJcxB+eoMeMLX8P6mpw7Zy1LLvM+
asM2Su7M2UL1OoWfsbB3nXxwuO6hCPjRDUZ2As7gHQAPrhbo+XJDfBRlhmUxJoVm5bpGhDQoyE5Z
BkO5ZF/HSD5hoixJPwgmhcQC492rSoQvr8OoAp+Rk3Pml+XP5XUoFTG11ZXc+K35z/cu1MfnxKls
HbeWX5+3PDaSsrCPtZE6PMhoAGR8slBFj743wKJA7oL2aNbvgXpsuRk40kiIVBVpNy5WWTW4AAzo
XK0nxEdbLeIdJGnt/CpdvvXUOYFch/hfXRvxR5s09/00AyJPxDWmI4JMvooxQ5TAD01WbQ9THdMz
FdaQCmfzr1+bq9/lOBC+dMfJTq1aA8sS6eR82LLoZ2OG49EkD4qd1i96VhKEsIRxiVpUN4UmUWhr
+wp/GRfvgULl8rPSRrPn7W+Ly197E9k0HLUEcXwt4uDburkbHZbPG5sGo3SjhnXPIC+/1tzXWoq0
clU4inqnVumyVpKWa37TGlRd1GPL+l/W9bK0PPa1Oyz3lxsrBcdFvMChgiTcDt3dsuEjr2XDLqvm
e29YnqlHGBiYPWcwUKyK5Uuafc36aWVBFGZLuWNyqo+Wmq9oUrzWav3audfP4DKtXeYHDnsdJZC8
Rdgd7vK5IDaWtBZOsPyhusli19vPciauomKzwrND3jM3nUt2YF78Px/823dYFqEw5CvDDBWpiq/4
tfWiEGBT3lvmZlQ7R6h43V1NyIJL2NR4l6bgMJZVNVLuowfyfdQggwum9bLy/lyDVhVewQsVGplX
VpiDcYlF+KZ1tM6+1zCHyMn0BJmHaq9avlKh9zcAYHq4dXyXHkp36s76rtQdMraajAN9MLXd15+q
42p55fKO//YxvytnvH5Yc5Y9ASc9tQTweMtXJkbKOxDygNX3nweZ+gPSyvgDm2FxKSccfOy8Y+cM
5AopPD2qPY+yVCDUkfZvP9ct0iNR2eXazy0MH+rYXD5y+ba00EBPEythFS4I1+VIW37xUuZUd78f
Kzx7q85Ijjl728Crhl3opTee1NgRlz1vufk+Wn/bRb8Wl+dnyqAkqiquFSv76yW0nPfaU9vku6+t
mley2ZuyPn4f4cvPW16yPLbclWov1HsCs9uE1eRFu+U5e9nZl7/4fv2fu+Byf9lqy9LXa5b7X4t/
PL/c/eOxr922RLry16mnyBhFOalNmm+DG9I8GKorpPeu+7V+TB+NhDTJpJ0AtzZkATsNsyG1xQcX
D6nrXedze+thBwsKDMkpw0Cgt+2Q3ObCOgx1d3Z6uzxRa7wFoVk0JD+QytVSI0r0+mBpJKZVWnfQ
JkIPlpvCL9pTbdSEgS73vVSYwNB1CdOi8FDzm0DFRd6HVEGxFFDY4e//fjEXQbkbhHlPqjbic/dh
suPwPKibIBq4Ciz3A9MFp7QsdiaR1FGtECIj+Q5wkuV5eUJKLhSuIOI24wydqcNnufHVrvl99/ux
0RpZxcvTX4vLU2LZ7b///v/z/Pc7R6NXHOzajMcLZ6zn3ffLf3u7r0VPfZ3fHv366N8e+P6C3+/y
d499f/ry7Og6b3lQk3uBXGL7x5Pfr//6OFPtHH+8/Vznkuii9vHr7b5Xzh9/99tX/X4bEn1HLG7M
pb4/KmbnMlL9NcxhftOXpW712+IYkaphZpN/QMaz0v/VfjHGGmS6ulkeW5aWvsxytxmTXUfiyV7v
Ivj7IOWLU6XozcvNtDwoyehlhiYlEYHqMrIwU/kynPy/7ydZ6a4pVDEIXc77+TKMUTc4uDnvSXUd
9WtQIYVl3C6dGaTPXO9bdfbSucBtnYZJTb2c28iLYyzmkcCrTnBCSU7Gr55OtQwhCEaXBzsRW+bL
dITyJgz17dLQkep6pHcE10S5e1iosimkX9aXJL5oub8AZpe7uCfeMnoHW1wydKvUQbssMZLYo3yo
qVRGaNJJt95Jpjbpqs6RYsTgiza5yt8RKkWg/NfSH4/VtU6WWzxk1DToYLUGecPLzQB45PT1WIwf
imjptT7bq+W53vbtfVgxllTbExB8dVqWDFbM19LyGIAy9gG8WSTkxCTu1g2jX8eBjj8S3QcERm3/
5b5b47QqimC7tNeWbhuWc1bIsoW/u29TWSeo40BZN2pcV6mbZWnZ0n88BsW4oTBY/YiXy/tXB+5r
ednQfU5NrRX+etmcyyb+7si5y6Xo6/4yvpwZeiFeOyzNuGjBBC+L0wL77Zu2OCVR9QljvoSPDifY
1ogV/22LLg/GeUFtlrFqp+msgTmsm73LWR7nR4W2gG0b9ORMMBnkPsGkZMRm6aOjopUQ7mL9Kou4
PU7ua6ArU42m/37zd49RgTloUWPsQ8NqThOG/q8bXCp4IT0r2X4/hjynxd1OdZk0A3tTy7I9zdGH
Jf3ySA3S2Q5N/+IYM8fgsp3ksomWRQiwjwFWZhIMG/b17y2xbJjvrRPWBpNUj1yCZRN833jq5PR9
dzky/dYttsmUfC6bYdlAf7epML5y0SvQHkvKXctGKV1/Z5eZu1+OtK9NtBx5Iu6dNUGKtERCSJe9
qqhP3nRIghzDW6ySntTo/OhoEHeW0JUoKX8EdBK2g1p30mC1o7OAqb/c/1r0pdev9ZD587IKdbUe
v9a3WlruGjZhHUSKrr6OjNgUZEKI5+UEuRw7/jTC21kWv46lwo2OLi7rrhS0pt1MjAiki5isEUjU
oWaYax2ABbMiMzmM+bClf0mheXl2VmeKIIcS6s4lLmv2pcomXKVQN993l6XlMUfTaDwwgFj2tFCt
Bk29x6IX+F9pxX+SVoDlQwL576UVzKuL/4Ey+HrBX5IKof+DQBNf103dcwzfQQHxf4bPpv2//6UJ
+x8COBTPuo5SXCqJ5z8lFcY/KGLQu6Xi6vKfEmn+JamwxD/gs+qQUCzTxRGHjeKfPIe/jFlfIAr5
Wfx1/3ejlv2n2tNDXypMB4sWPiESq/4QlQeDJnu4ms6RHXDjCXu6DvwRsacD+TeTzofVQQcVH6I3
7kq/QKaEs3cDZPCl8nH0OfR7qMrJYFvb/ZG2AsUGnveteN4lor9JCziKxjAGpwKu4yEnpdrx69vS
cCms9xRTjSEz13NA182C3CwJMz7O8VXR0oedUrrJjv6aJGTNeLngqH/Ii306zeEhw3W+BpR4MprO
/A8OMvNvVomJnMVhrZgWNZY/NCakiNaBMfj2cdY8Ap9N7I0y1a5IAMdxgR7VzU3yCpsSptJsEdEH
FXFO3jRgUZu4pDSNwBl9FtCVjobgHMsLv9Rp0sX+ykwgfwLrBujruy8gEcv/ZLJh8/2pv1P2MyA5
josQx7UXStdvLoEgpOvvdiS0BzJ4ySpKwaVFsMDoEqnV+oBCZ+M6H55zZmJgnSv6q0zgjnYtnotY
6SdriTpeUnkdBhIsvIKciWE6oG7duqC6V7HnbEwyVan1EOeIWsMyqZ0UQhINTU2ycdKzlRK7g4SW
5vZ8GxkVkjut/sxIylmVQXuu0ghATzGep15S1pvxtRO8FI7ixezlo1e21E0j46jPJUZf92gkMVEF
4kaGhQPRs+t2DC4e5wuSlOeD1pvHTAtIQRYzNGvy4W2iwy3ih2F/qyHPRx3OCO9cgqeZwVbCxlEf
zOshvBYaprcGHNPKcHt/5bY/zTAkVoA5rIiD6ShTjFwhxLLUdp+rYeTvGqAQBeR2V3sqcabS39R+
tF0CuMdrHUCj3cEzPTXP8+nyBTBtIHNeVAN7C/ZcdIq6dyRv4CGnu7+uxwy1DG+iFRJOdGffAuJB
1kzOpjn0ey8mr4rs9vdkehh78oeS0X4X4dGgkbIib+MmcgQhTFjD5xoxdZI15yQTO5nGr/NMYnyQ
Qi2tKXs3NsDwKGsuK3uGgRCi1XCw1Xs5suBkEmsX1TSd32rT9fVL6dRsyyEq11U3jtuqMOkhiA31
+zPG05keSE40TEyICIlG1jU442ptEMoYGBeoiDrqzfeCCBeV14lhStCSMeg39OMp89qPoG5XTgiq
lRbzLozyd82lR5xB69wEep/vKC7d0l9BgEKIRNY/1v1UrdMqfyon+61umw8vrbax3b14AjBY3+Y/
mzi6NUO40rjFr+sEolfU9c8opF5nZ60RC7JqYVRiNp23kqg7xw7O5UxtadQxvEQqSMq8rPS5BoZk
7qMpwIdXE+5XGuD2SiNj/+kAJRWCBq49HclD3gEgWSVIkicEEKHZXoRFvW8BEYlxODZJ/cMzb+Hd
njo/e2xgIG6lPr5rBpbhroOoEm8VyK4Q1OGLeVqNXPGJVKmg1nvIv8CxamF3dLKcYmERrm3dfhaJ
96DKXbY2X8QlMxCSXDKqiBKZGMKADglVHxV3sdu8E8n6Gqa40iTlJI6kVR52b62AZsLIAC4IDVhx
aAyjWyUEiK10YmeAsHJidR/mgjmXl34AWv5FFNRbDY48t613rQlLyoSc0L2GROXRv4l65yVmexox
aSpBdE6qeN/W1SMIUzWev0EX/IPwoXKV2+/2NJBljxWO3Pg7EZeXsa8xDZFUCDTnLrXrbWtnNPBN
QO/I+TEFZ/0+k8ZnzpG3EmTQoR1KH7tk2qE7JGfYZcDk6Ki9zBnvgDUGAGSoijRececRiW4kCe/R
pjFnDThkZWpdF4j8CmZqvPPt5AkwB8lt7E5XvqUdSs/f0PpPKYGCOCeYndM18d1DczVFCXY7iSCB
lvixCbpjXIdolYIP08kuCGq/R0RHPPk0Ppapa0KkAIoRDPrN1+cm7bwJ3GJH8ZpSaPyeJt5GHd9T
U6i+cXius+gYpMHWivWtgXdhtuVrXxXTau7HTyzKiETok5P0W25b4yYojVv1ROx7L8mAn3H0P8w2
uJMo5pqhtlZRgPpGiDcxwtoT5yA5eo2vkMv9y3ycdGRTlYH4mLi0Ip3HbeQDvqu6hiGwHq90Et4K
E1W059YZ8UdOtevc8CEYyB+Mo+5oYkODk0f3tTHkzrCHa6Yux7w1ni1na8d1ukk878r1imfp1ypq
4IUWe7yi+QWQ+133clCCsAPniGYKup9t3pGwhUgR20WDzadDFwfi8aGp+5K5Zrgepjk+DhjL1x6X
tzWyAALqrCcrIlY7xQgw5uawQ3Z+nZb1UxCON67Xezg9vCeDBLg4aX6GkVKeddZPC3dU0TIdy1kg
DgzRZ9ZDS+Kpya/uShvKmC+4Bgp6x6H1Zo40Jcs038S13IT+jJPLhlA7El2EyYKWRTJrRJH1v0ar
u3Ujfz3K7MMl6+E01jH4NEDcPtldSDNGVYLoy505OdcSAc+WOQz5a93DqBXDSuoT5xeuPZPBb06M
Hxk8RxgPwFKTHo6n5bwmI5VuQpbeSy14rsPu0go6n1T0AoYCmZCW7Ua0AC8zjymJaTpgguoJkRto
CN+f7MvSRFgyifvYGTea8F4yWOYgU5Ctv8Vl9D5lBPO6jvXuMBCJ2xB/hNlCY6GHRzEp3ya1d4Wv
H1lgx65Ytu7NLPiBuiXdNSg1Qo+SA+2Y+sZW3TUdyBUVMlhPpdUSeaoD1AZieemSrHCGkfxzFvoD
/JJ5xW8gTIMdXmuaGrsiuaR6QQPHTzeDW3xGoDNXqVHoq4m2GSTTPfM1QgWQqWUKYCmch1ZGknDL
ozfCTqwz7wYzCxvbHn7OEYGTlTntqag+Mi/P97ZG8xy9/rrzvIfB5QoqxclsEdfqKxusu1s41irQ
+Lact4K5fU9dd9477BKXOyeNL4ege56FrVCxGZ46k8xS+14x77w2aV/VqmsDMHRqewxYSWTV/Zw1
DuIs1F8GTzVHsTbAX36WRnaPEiBkR4cuXhgvXm2WO8+OVq2d/uzznmIto21SQJAd+qCgU+2GZtgb
ye/zesarOAT5Iy5m9FQpcZxVVTwJwh3A+16FbnXsJvdOM4fruCTLNEoeGH6etG58QEDgKPkyp6bZ
Pxr+quFVq1k6j8uv4/K4tgkkzFJAnupjLZeQrMS/F7H72cQj+/zoPZVedNvzC13wP2RsHERw5UIY
xOjCF7eHTZiuvSAluoG0i93o++lN13/MPQlVMumaPfURhOTW1i0Hb+0Qhthmkwf7wLXWdJdRHFEL
5FRvTOa2ysvHoZ1eaR52Jxqkh1GzmTOnk4mcbCqIgSRiER7daSzAIqEIjQ+aspH5xGKVro2PbCaS
q8wwnPrDTYorcasVZAdWudlgP7IIZwmjLbLkjdP15UViI5dpBWxrkxkMcHWg/7FxHrJxBXF02M9R
9mhqEG5GLUo3oS0eYoJY0Ik1bMYOen2i35NEm+dRvg2cGHOg5PA3hiPjku7g5/5nJOtgm8+kv0Mr
RKGBz+JiMunuJw1se45DiCCEySNX1e/yfORCKKPbKqMbmfikdJe5rVJdu2ZdInJJm+OIymKjpc26
CWprUwqa6SP0l61eIoBMB/1Yedo5xUS0mXoN9ai0N+iZs0svq+7D0EuQzGAo6sPw3KUmpjqHw0Or
oLC5s0uwQxACZ4tULrE1RdmmaJDTtQM13V7d6AJJ/ffdZcmY3HOt0uOXJwctIbYgzys6k/96gXWT
1vPIyIhS4fdbLEtolvud12s3VUfdrBh0H3GEzrXd2odydo9a5yHK7TE9n0JVOMFVC49O7TDLjam+
0PJGy91yNG9ysOK7SlVzx6XvsywmesD8IijXUojXUTWa8tAKgOcANvUI7z2WpnHMwANBtUKtBqLd
PsLcp1RaEj/L5eNexeV28RQ82KDjiuXt1dssS8tHyKVevLw3CQfUkm1j3DQBJyapJVUGibyJ0NPp
bK9quIga6R0hjW6rTNarMiaDz691/Rz4Hc6lUMxXxMYzY7Kccm9pzUFE9nxmlwmva80Ir0cRGrjw
kP4SMZxvVTbhmhTz+CoMZAprwKw3pfQxgwfzPUp4bT0S0XLnSYlcO+6IFncyRnMkoW4luuGNrZRn
MLKdW8c0sEdnCbl3dmWCPujJBcwMa4ueZJUVk3ZZBKJi3A7JpklilUtEgaov3hiPkJ1Ok/8iCuun
NtNGRon5FubsbjKyCuQ0fCktY/BANAAK0snfaUaJBc/g8xtnlBdD77xSX/gx13NyzEiC5PIQ0G7c
pYDSj1FGpqGtlfYdSUInf+qIQnGQs7gN54e85FLRZtD4iHhI32YuSCK2QFyXfX2u1HkWr7y1rWR9
m9l2fTYNfE5Uye9twyQgb2YypQNN2JGiaJxdSh0hiohrY4yYq+fOkTk+pLA+iG9bypkrySHDUCP/
6FtQEppPSY4LWKNl+Tk3GImhXGse5RTB8dF8RpceHuwg7FMyLeRtESBZNpN43BVRLx+GOf9lVZy/
8WavaZm0R38ILHIYhtcKj/3eG7z5kl1EbITZQhwmVvrgmj1jTE+cB1fzzj29fSe+m7CCUTdFhy8R
kzSlP13bbn+TJLG/Tzr54YCeO5YFiYyjF56ToE+2o9tUG3SK8VUbtNGVZg2kCkrwXZ3pnqa5mh6I
tzU2CTbNjZOad47viwepQd7Q+i5bFyaanqpxb0a8MwjLy7lHwa3SlGPM4qW66XUb0RLS5NA3CPjA
jfoYee5NUqIpirrxspm08sb3A0CWRnoQVtuc5Tg8pl5KB4U8y3n2bgTmwC6+q7FHX0SpewglYQRM
Te6mKadFUjvkzZb2SwQBio2Y9LvBsQQ2dwlAzpXmNve5qurVS8BoZMNFzDo2Tuwf077Y2lldXpWV
Q85cJu2jm5Lg7Fg3ckj0g4bCgilSSqRlY0IRezAaCg+z7YLsRetnmnCaZYq5b+zlKUJNvwuz4GdL
KvudgUo5zntvP4U2YnTDYYUZ82tfj8khavcawaXHLk/OVq8XZ4c9t26Ij0UmivnmhD3DOhLZA7wx
zJ+D2UgAMnTkfNfNeSAbudKzaFN67BD9DLcEYdVZUpVRMnhyuegIDFcYK10kcaCFJsPfFQ4JUpWd
QDqcmccbTgnRrjExTmmhdg7sc9uLCRJJibK46z7J0wyvuxGRWWY99T4jmXGuiYWY6tuaPTesJGAU
SYJQh2nRCImxxQILcH5mcKT0CnMdvZFu3yMuhsWA+77OcnkLdPkqsMiYgCOVK+v4OpyRZufauRTg
BQ0ri7f2/DQTebzziRvdR3F6olpK6QV7IAUFJFhTe7aHpDurhlt960QZavMZ4R34kHHvTk21Fp1V
7sMxx/KgTdeMp+MdZhtxDLT9nHT+tY5wn2t1qm2lR4BFMpunJVlbz0x/H7WQoBwXrYxd59Ne1wPC
ptz8kaCCl7Y39Mv6uaq16KEbuw084+4mQARujgwYYQRi2bLwvMjUhk1mbOl4KacOQ7taOTPdIdlk
VmNuRyfINs0ofkoVQDcPXXUe0eV4DjkjZetsqJXuSikorbn24+Rn7aHH91LSgIVVFfuHUu8IU27z
izp5pGdNlEAgoagNwWlCQNmW5wy/72lOmzNIPP2WmiXoVXZOQAoDChtU2z45b9wsS1F0UVZckrVK
AwBVq8URVgYVNa6OoXaSxAwPE0mBMRkK20CnlqTVo0/EqIZ6fiIdDJhZqZ3SsPqVa8a0bXTMtTH1
4pWh+90W9j8JmEZXWKevxagcLSoKFYSh6ijyQQ+uzZQAllkg7XIZl1BfjHfDmMwn22cC32ZxBuTG
A63bkKDpobRjhiGIxuKh5WZq/Kexo9SBjor2J0T1+dR7Zv/XYlJUEaYWFarq6KdJ3SxLJnYw5oHt
8Nf9dkqjjR6nGfHfStJUq0agWsqZhzPCt2n1uqMEf8NwbXmii6RYE1oIrVQNXCpXtXVjl4joosbN
rx4LlqHL99Mu1/6tbJI3TvN0sMFi/vba5Q2Wm+8X/HGXBFi6jVjKzHUtmYN+v6TyGM/KXJ//fEMD
RyL9V/XlvhYNBPNU32S2+X71b3+0PCg0lyAG1PFkNarB17/9Qstfw4EtmQKH9dffhRVsgdYcvfX3
B/zxBssTfzz2fdcYOXKjFmmVGi1yIpQrFOgpulxl7tRch44nuTXb5enKpg9tDqoPHdd3kfR0um1u
y6SOGy8gQZbiKdqX5b5QD44NgsokSIstCYpM3twsg7jZd1xFJ+0+zcWDCxBrbao9gOPqh0/JZ4vD
udC37OLFibYGT8iaCX5Qj/gSzfTeb2dIimO116wsBD7TkBo40ligBFAWp9jW38Z8Ptb98DPMCgKs
SUuVwWVnlqc8w0TEwIIL5OTAy/XQP7AXYX5inO70j3aCB6tOyvso8n6FRXntO9VGWv5NYch3t0iK
ldEnV1Rif5E53fTRTQW3mWSYyNuUdB6Zdr/Qy8bD4QhceRBDGw2xhwbiV6+19w6fhTt7pK/P5UGr
RqA+UD7nchw3odbZa/yjfHo7XVqF9itwGQD7xn0+2I9xMjyE1QS/yhQ3SwchD3A7pOnwwxocLAzM
jFyzfK7tTzFSyXVEf53p/cHMjr2KQdHrAV9k2H7aubYOrfHshck50+C3GfLNVL+ZFIOysdamIc6e
A82/cUI+bdi0jP/iDudth5hXyvyeJPDzMPrrNstWEHhWuWNfm073FFEMCymmp9UTSZh3TgFiorBt
ACLaz0bYOumK0bVZjffCmB+Toh8Pho3jrvaLi7ZuDqVGh5ixW5IE0BoQ4R4yf7orpdtf9cEvryAB
J6kgXIfYIkiYJS/TtS4raaWbCJ8Ga8KyV15AcDROmtVgMBvw08fRgkqAo34nzjWDrXWZCH/jU4fw
K1w5yqK6tmOG/wTe3rXV45RMwy8MVkjR/QRDw6QNu2oMjkYXXFVo/vzev2zzitOkpYbnV7qIH2zD
h0dQ+PeEr8bTZeXYiNp74KrOwY0m1L+Ibxub8qb2Y/Cri6Qn4qGQ9lOJg8eMn8cAe4YMCHgVZXym
V54BkxxiRq/RnTDJiRJu+VFYGV+ZqIyeE8neii1vPXVWBK7FdXbsPeQCmHBFJD67TUAzSbW81l1J
EyKzCmgkpYNAHF9SIoQBco6BvFQTGRfpyKbKftbaMK5nsy/WDToN4CKhhjE7S0C8zjErsBxy6k8T
c0Fm6sAQ/PV0B4NbX5ez+Ol16bXt2e3aHANEcxW25iK4xbiE+yVP5JqS4oMgMG7rQeWFnL3PSdZl
UnZkLuHCBWHb2bqPqdR2bmjyB5sS9zJHOrTlMP0sol0SJvdF6v8Sg15t+6I8+SRy4ANEJRL45luj
Wy52i3GDVSFe21RU1yYJjbPnKmKSjSSd+r35XKTYw4rMoxBEJvzGaVyobyMpW5xSkkNSptmK/hO5
jmJVztWZMFESgWTyQvzIsSN9g0JRqZig6zLXnM2Yv8FzTwAvc6yVbsak5URWypX6F5D3u04ZulLg
tLZJy/WVxPoHdvj/Zu+8thvXsiz7RchxDjxeCdCT8iakFwwpIgTvPb6+JhA3W5m3q7q63ushOEBS
IdEAx+y91lyMNCbaU6dueyRetlcXlOyqlCpDPTM5FoAc9HrE7iWw1QLydAvwIZQYCi8ayKFsZ3N0
azW4yWgVMJtZSEBFgJYfT4yTe2JS1G0aMHOnA6S+9q2h3ANSLAl3s61NvNt69Ao8ebRvh21tJz9q
yiNbLasNV6urRz+1crfW09ukmSk3KSBxLRpUA9fVotbyzXe1IDuuWj5IGePrJl/3ht0KXS18mvr0
3hjOz5p6CN+GfLf3QT2qWz8DczOPv1v6kHWSPERk/lpDbru+GTwvDWm6XeBS2rDd22a6rwfi3c0l
T9hK8HgOFeoN32dJD/hl3FhGFrvTEB81O4w8EoV1jDjL22+tyLOxTFe1ZlDJs/Zp5bNj1tkPjprJ
H8TI0xjiDtjwsO2x5KhV2OyJXAu2EOkbGml1mnEKqjo9P/2rt9kNVwZKT+V2XAr2eMZjF9BWnhZg
rbvIdBcZUOgoIJXjS5IWP+ulnq72cUz3oy7OV9sJXIOEtk2pKdHeMg/4BMujr04/IbrZNWVnRcqX
PqJ0004ECo1fI2nTGB00DwjczSBp766YGU46QelUmF8JJYNdWdI6oCIDrgeApDEDqUJ36mZsZhD2
2cW0UA2SnU4NFrGegTuPrnGc/NRSNd0a6UxFMC4t1wmG+xn3T8IYWirGs5XIMy6uEteOeqtkPRHQ
Uv9omw74U5fWbtvwmtKCD13BsOLn5m2cZB1skcbZ2GPrcbXz6Zt25LKCiKv1q9CfaKzh2XHqjIFq
4oTwRY20XXmwFzd9VrbSbTHKFRgi9qPmJB4m5VT5XaOApG5AZ6czlJFJlKSbbKxekvQ2JVvLm+ZB
3UCP1rRSvXZdNW4wBm+T7gZAX7UtO8xlWnd1BKZ8lLE1aDUWB2oaHFapyf+qcv57VY6DbuP/ocpJ
8BYX2b/DTnR1+U//hJ3o/9A1yZmnanJh9jpIX/5S5kihgTQxTcjFSwzJqor5S5mjWcszFrIcG+kN
KEY4KP9U5mj/MCXYKBsWC9JRAw7K/0CZo7I1+ncpBw8ATlER6CxAFm1R+vwb8LHuE9L0TInqK7LO
aUEpfJhYGluJ41GvfRlqqAXjrLCeGDGrKo+JLTU8Z5QfwySDDNgOZyYOhglFT3HvJO2polkjYl0/
gu9WTkJHFKfrp7wOao013TEc8ujMIqAURuJqva+7Q91+jpWgM9bQusrwv2j27OmTPDihwxVuYr+a
tcw50V3ovThkUaMWpnUqTeOlpNbo1g0K3FooJgp/Es3Xo+8bRYfgSuo0tjHPsEjfXp9SqWiyL13+
UzUU1inJAtBGSvLi0A4gRij46yZoSvXk12ytE4O5Yb3LUhZ4LtIg9/uH1yfWm2j5H+vR+lvWoyln
GecYxHBjA4Vc8hU2AxsOO0NhJNLsvN4I2WE2nn2oRzGKmElVT07DpvfPEVi2DO+cS5uwpxxrtUe/
m1ldz+mZXhg9asdR7rsqsnaFf9HtWaKgwgtga/j9v29iPMwuHgJ6komPAd2n2+71zlJtMNTyHJnR
hcbwvG1uMjiEbtWo8T6HEsMWKLtTB/unWbIa6WlfbE2R/khnNodhVL7bdk9c/GTd+0NceyI07WIT
2zmT8pK5EViebStvnR1SA+/TXV8piSudcT5g+71oNvR7/AaWp4+Veg1aVV7HYdInZBB0jZ3AFLu4
JladUN2jYmM/VpuATM1Ohhdl+tJymV97h10Nr+Y6NDk8cP1cx1p38aduG7fqJzDonnwOk/4wIror
GYK9K+vW9zSjYFqojRnuBpLPKO0fJ6rVY+JMF3Mksaw2yMUKFCO84mri7GzndDeQXnsYdO3QlHl2
o4dOvQkzWL3aELBWkAn8XKMepr1eKftRR4djixCEaTZcYHXoRAq36F/G5gxswLiINDL3lj2/rM85
5cCnp4ht5sMUW3/AjE37qNbKXvLWr5M9aVe5vOq2CV96ZbGDRohql+fm5caMsttJNSwvFPOzGcRo
RzCCQmnP50s98LYGM+LzMFKcxMpPa26D3TwxUw9A7fbg765mV3PNN8tWNGb5vWvM5t8eG+q3Okxu
ojaY3TQJs7OiOuIwKWDpcrSsbHJaspDFjMx8OVwf/L7JQwuIAEVRBsDWXcP4pM5fjtvpvN5TF41/
IvKlNGjhPaUls9iItlV9PxvB8xixTuTcUM8IHRC21Cdj5GKpNPMuDaSniW46RWWqQN/rb7TEIQPV
mEsWT7XuqcR1sCmlhkYe7l2Ctua0FJLhDGXvq0lpgLZxKBx2AKuR8Y/Daj0sLdTOhGgehA8C3P2Z
2mlPBW8cTupyM6QfusE3B5yamCLqdidwIXwW5CA1ZJgd1oecmu0U4VL9ttaQhTEk4AJdmCMRVU66
0+xaRBFk23pB8LJta+oTaCm2imb8Mxn7fhsuMvp4uZkWVf16tD422v0ewiKZk1JBpu9T45ulecha
bINl78xbvYSLZ/nOh1Y76a5ZZNvrS5qz4ENGtdz++SQ7avSFjdsU1XxNLY0NJ26aw+SQdqAas2TN
hKLGyVm0jpzYLJDJeBaYaF1tMftZq54dwHR50hYJcisqkmF98oconJEjKrC4atlBi8B1kDse5dWe
UMBwR2jBRDB8+6zNE6Mx5tqdWgBE8PnQI1CCRKoNjQtzZMBXJHL627iNzVZzvIHC/JKWQS+qmUnv
yS9NX4U7g314vqCyIoShXW4clEW+sLTVzNWssR6uVrNvSyMLcKKJIqUAXiFCuBdYBdcT4Nts1xTF
Qyu6crcaLlePpmlETFerc9OH3coOBomF48cIW6128qIYxoFSJ4AOctxHWsq+JGi1CZOGChjUEluj
84kInpv7tTJaDY1GIibW/Tej+R0sgnxaeBM2gEVabrmgseQpd4jWG2WouaFtfkV2XG/Xn0wLHesi
Ato/Pw1pii2yXzQbP+62VhaXB3tQI/hDpK5MxwrEBH2vgRoRw+HWpmDlKbP+qqYPA0qK49/e+3q3
/+OFJIt7akL7z8dAdrGrCmSS64ey3qzOQWM0L6k6fQ45Lew1AETHt7A1qAQgTHMEfcCIqJgqJJmJ
syNZTtDEoPQ/zZQuVSq8fkWYYaj0xGrejEB7D+zAMN/l3cnO68tgFMmeJjOSB5MKXgeJx/MlMtE1
nATLsYVG5xTLejwJ6n0jNPbJYRUg+vBRtAwQXUZAvRMPNEhHq8Ne23vV4oFZb2bsWhjUFp+MZWDq
cVyTOvUx7GlYL5YSlKcIgSL/kJrMBWVd0v5nV2IuNbnvm/WxZu7uRVC3u3V4W2+0BR73fZftannK
IoVaRWDVXlgEzK1deViv/kBIRoP1cL2xHcOhqW8tuov2QtIgu3gh4aSMxJ2sN61EFaE2/p8xKJsZ
0kNoK3nu4H9S+1vsGDOyOPG+/t11vF1fy9/uzj5+qtwEn7/4cSzHldBpjn5S4o7rq4lNsZ2+Ngb1
/7XUvd40Sqp7TcYnUohAv0irqvZqCxKM9Rc0ICU8q7rizXk5HiASKb6ZkKi8nJmhHmwLwqjpxi+X
6R//tr7Ixew2av+4Nwe/opVubOKe9rQ6APKoErSawTaycYc2Fpxyt9KSMyitZL86aVcLcTZPKA+/
3cTrM99PSyCiXacdV6fx98PrEZHR5dHq37XFhoT5FZQ9qQnrPZjGbP8W89r33T9HmpkcNfC3XWUG
crs+ViQBptf1cywNs+jPcVXs8UAbe413nKv5eIJ/LC5xb80Xo3OOfQlUIbCyaRvV+e8o6+VJKpo8
VSXmIIDO6PwoIaeLF2w9ipejPFoKx+vh+uD3z/xnj1nNOLiFEqCBX37X902WW/UBIIL3/dDf/v/6
hLk4mNajbqwUV1EonqyXXllm0XC7Hla1meP4HAGeqgUFjZEBvaOuXdHuOYxawbD4f6bQ77vrUT+T
GLZZn17vr9Ps990M4lbWz9OpHetok0sxbtcpR10mH0S9qF7X+8NyHRnIi/usGchaWsw5640txgZg
WdvZh74a3EEru8t6MwKj8yZmZDc1I1Q9shxJ/bPQcDoM0adp6vqTj5i1OYAr8/cTAu6uOugTn4ZZ
BkuVdTkcAcumZBdR1P/7U//yUxHxNYIQD+bK9aegxIuiPM4Wow9ZErgOm+Vq+DYh4iRv/nqmTEyc
fetT7FqQgKyH8yIbkaFZZIf1cFr9mt+/RaXW7QI879NzsJjDi9VPLFcty59f/q+PfP9Kf7Gnrr9x
fWxsVJu0J3d9+G8/FUJlmP488+dw/et/Xsj6o+t9wK381Hr/z1/8/lUiJjZcdcw2P1vWxACxfBDr
3/7bq/jzsr+f/v7t/x+PkX0VW5Wo+x0boePsT+ByEjeCf6OaHjDvUpsPYqBIliMBmTEqkrhR3eix
gE4wkPXUz/lLHMGcK5zyJSm1nsXsbOwAK+l76Vt3TTKWP9gKf7FE/2itsCJYUo2JGVfyXaHy47LQ
AzdDK+NGTfg8GrnwujjxT6Yzox0E6JX58O2ahnoyOSrtri3aJ62ImGls/N4zM8rG7ElsG8BGdRX5
L4WO7F3CP++tc5BTYQ+jegOQxHGpm/U7HcfNNHQNsVNMfESxtcOUbCvWp+7YxjXXQgtXoslDt6/L
dA+H/zeC6WiRnftuKPo3tR2pWJo/7LgFnVPGGAMxtel1vZtGSYhYipZs1xd0sNWK8thsKmgNOpPu
1VwckoaoQqRbqMz0c1G0HUNf9BbabX4Thr+G6TN1/H2swUDuY6XfBXn42tLOQakaHvWKDWlejKdA
0/ZaW97KMmj5qioFCGf3y/RTrxSOsVd9KhJwkHZBzc6tq9tXEI+/CEWpzaWAkU3MrfxXglqmh2T0
d1qyM2rkiU2ZKaRemtsw1T5p392DnU5e+uyThvi2Y8l1O3WwWGrWulWNDiYSdxWWQKQCmkpnz6pd
ytDsOPQOCZj5Pju28PTcaY5FgoRUpHpwjLWxcdll78eaiiGoRXoH+NIRCDh7x24/xNyE3lgHLwjg
43NC48mlcEKoF9vHbS77PdmNJuAYA+S7nu6iMsxdzFYfMWf6KWamdjFJzVgvoqd5lM++tXQXVAW6
HQvQDONkbphyP7b+aRAQmEJ65YchkI/2UOt7LS2OYVbpDwQnPtplegNxiN17kGBrlgGGZfT31Th4
s6psHcoZKM/9lJhSZ68MUAKDrLvkUez/Uvrmwj8QdEmSuejGCxcpl9g2umwo1jJMRiywIKV6cYFz
x9BRYczi1olqcUyCtj4JK76IfppuHSLC8dyk6GdgdjWcr1KC1tIRkvdV5UE6IPxyoPlgIxTZjarV
IqwH3Bjrro607NS07efqCbaFNR6H8lXRbYZV2j6pVtZerKP6RpTDmqg1rvZcLAaSEKYgdlUIS722
r3rrIXdJeRI7JZX+PjeSH5VmfJLZ8EBohvhRNsVryRDlTn0iyLci0XZYtCzqPPRXIYgv1CfXGmm0
6CpRJwgdmA5oLdDXvSlyNHF0MYdE3ptF19xN+Rfm7MdiauhiqDb9i5Cx78m6VMJJHuqywPU26hSw
lF8ztfScEIw0DA9OiavBjG3YnYHZ7hMQxezzG6Jx++YXWkvD83Xn0bCq5lCdu7jR97peIO410f4h
kMICpaSLfNjncjNOM1Utlnk2NtZF7QlNtUGBhDC4+80iF5btqA2ez+BUZCRhYoHYRx1dk6xxThlG
CqRA8U3ly3ZrBgkBvoI5AItUE1JTx+KAEaRiEdpS91HLvKbV5b9mfh+DK1zyiNNDOIjH0lL8U9om
oD4MZ9tW+jkRkG+VEYFyLAdiadHeD63T7H3GKNimGTqQlj2uPrKLbpubHPAaGdwm/gJgrvbT0OGk
cuBXIXATvyJTPRuTBpVmiD6g+y8UVuEupmSAt5JkLae/+mr9otUGnRYx5bup54NWX/o+/SojFJa2
U1sHpPq5oXD6lh+UKXhPPY0KXSZvjj8e0Lk+yRDFC90ooK70v4s5TPcxLutNqGuotE17Rx6HZ+OS
QUJ8aTRMyE2RPvSTzNFFwoQbgjbdtmVU7Mjz8soYTmco53IbjR9dMLyPNvSneXhecjGpX+HvaZAJ
RP0zkk0wiCrauyY8Twq5Dqr5iempRfLmRhbCxh6ddEUfj9QDIl/F1xCWwhtk/2XL/JCEBANKx+ph
8HD6RaWF96WcCbDkA8rtMNmlQYaHzmnpH+o48SHvwm0tc6/UcuA6rI881AGfJdmKZJtt467fI6nC
n1xBUkMudLCZqtJ96nTXVBP2VnOCCPShXrkil7+mHO1dHP3QdTCzBiTQTdH0nx34Ilc4JddFQrRn
KJuFqO2p772FgtQvE+tAHaos8D6anX4TNNHSKcQCNE02lGHXbOmfOJmZ4NAK33SDUC8f9DX8rnAA
1aP73ZuuJaeC3fCuHoxzZ5rmjczDay2IQwscALFIcggB5WuLM1jGQUADsqM8vImm8p6W5oFZGBpW
q+/IZNS2ajy/IiEBihQThdSbau6FLBo3oGzLTQRcxYwWjyE1di0cP3QVtUDMN9I06Qs2wpE1o/pb
LcjQogylFxM8an1iKHwxE/XcfJRh/KzPykfrRHAU/A4e8twnR7arN1jLEMgF4a3WS+JxZb43ytss
l3f2DEYwd+Jq1yvjdnbawg3aQGITZDAO6R52vfZMilcBTZF5mQLCA8lWz5bPAJlEpbgvg5wgsTzW
KPMQQ1MgCM+wivQ9qr6uzRAqFJgrx3jcqKEj9nPb3CU1dyxU7WM3XyKR3Y2FoFjNV5ZZGBQD7P0+
aRcQK6yzkgfhsShKcl/rdOfHLsbC5JaVX0vIhfVcJvW5y8M7K6qaM5Dtz0VKIcsaYSz5rYTSo3zz
qQWGsb01u4zIX0l8VdT6P2U4PnUznyPhGLj8fIwNzGOLDgMgiVOxgu3VB2loJyOIb2YLkJ+itVuB
FGxbNnHgYUDzMOV/poCXd0ZVD7iKILk5DU4aw/7w4z6iiMoSUHOaWzHVGe05TAeatY9ttM9GEfxm
z0EVXw8657VW8gfSSPuN1KOJknB5J8gvwWw85FaKvIu0514A+UxUbVd2wwO7XCZqrrpaYiTTDZuy
Z8jFDo4Z6cr0xGbvET9echkiuR3QCWTw2xnNnWu4bEPm7MFg1+klovekncxXYirvZSTkWaEnT2v/
3MQt/MoaDJ6wVKSkNEXvnb6m1mzL7RygIZmDkjZ8VZwpiaO9SljdWuz5lB8KrVJa2WONqwHfRJHY
O6pN+V0QOdYtyaZjWzjvDEfVRmMxv6P/6WzTbpQ3fZ2cayFOuDiabSSDkZk2pwWbRnRgiGCZ0KcW
6oRxaiK/QRNLWK6sPWrgkdtFJV1wKpMH3QR7ITuS5Ch95VlxnprkC50jkajMSZ7o8p9FrP+KFNZa
qYXIG90xVWNSm2+Hcdgmw1POknCvFqVJjHF3LAcRugW8roPG0MCA6Ij7oR0vYVLBViRaD++HZ6eD
s2WZpNDtTui1+ktmX3OT6GHN3gthStFToHQsdOIkTkX7vo28ONLr4yDreK+ZdUonu6RDPuKZ0HS3
VSNzV9C5Ye747MysJDuZUZnoWgCWjX+JkWWw0Aq/ouYa53KXMb+yjPTJ2iwfNPPRcqR88mvpDcHQ
7BzbApqfeEZVvTU9hfOuVV/IUcbga2n3mOxfUbF7FPDupW1ivQC3RnbbHHhj4/joCueHQlV6jGjI
fgWf+BSiKwfiiN+t7AgjPvddgijeEhSTidgyBxhPiCI9azyR1YsaJVPvWhqdbiugX+b25PX2gDgE
uqKr+EvUYj2/2NayLyDcBr0oAhCEP+jFGtiedOZkObeeVQqWMPTFEHwBUQ8BcTDbDG36RAbI6FpR
9kvLLelleJ3Yj9mNJyPAmEWlUrb7rYbEr1aGP3ptQkgxDKGixi9fW3QHEwRu0EXRHcYW/JUUMCG7
HCTeXbyjt3hNTf5yWhiAyxrkY4N2K1BDsOpKtqgaY6zepK9gVnzvGPvJcgGtEybmW93GHQOejYIQ
F5esuw9zbJ+QA9/rFVX1aqbGgCnI9Wd02GButGn8mHIw74iCX/sM75CwBKq4yiTKCmtaHE4ZZ/aw
pZB2thYfNi0mSvoUgDKb6IdaWd6lSqpYfOuXe6vHGNZk/ak491H0aaB/x6aHktpQX0D2fNW4oDHo
GTsz6H/r03yTkUxO+E955Dtj26bn4HrraTc4xbONi2kzZc5rMst9afW/CdR+VsPgiIRrz7L+w09C
HOsOi+XcMR8E0XqhMj4lsQ+1UyH13SC3tDAmL1+w9QILOG6pTQGC0uu18VoEw6nwAVeO1oc6I90t
h8DZziU6/whH+guiZYIVgkJeOqGWtCgrgo30G1pDgWfOCXFSc/YsEmLZ54Wjq2WaN6XTLXsXKkGG
ggtw2zIKO5RrRNu9zBgZb9ilqJgRNs3MR1ZO+AfzWt9NYfuTvu1X2OEpaEgtKgKk6waiaEaJXxXN
s12ZaXvZBxUXRqhuWodR2zdsj/kZa6DSM4kGoLXprBMQQGvBMfqto1QvZiD6nRcrgf3A1TMYZcIu
BaHeZNPQS6NfYg7njZUZb4hXmgl2a540ludEn1ZtUPTjnGwsNJQj7epN1OPyz+fIUyTFxKYuvoAM
JATGTuiEp0+Zt6pb9fHR95cXIMhwk2HdgXYCAK/86IKF1oZrljXCq9ZqjzW2DhTx97aMbp2YbymL
A0qpGaJKZ95XLfMTG/mqI5k7isLnwMK+XYI/1oLEPoUTqdWmErJDDoM7Ry2ABWUh674wZwWQdnIL
jSBnBY7fEBoqnhzVHVE+aakzYY9k9d6NOR+IzxSpC5jGhdEi66V3E07AgsVUENuFpemSUGGIjCUc
xRo+tKp5szvFzRCD0SPDYZ4O8Qu4glCVb0GGAKltsO3A6sEHrbtRL5sbibc1VWiUjOZV1SzjXGLJ
Rermb5BToGAmeLLB3D1BrMR6IaqbHluG3nXP0WT413pYyD3Mw6r6WXQ6WRtd3+0UtvEcDQ9Tae1k
K8S2T5Ivp6Y/rVTi5FsA0hothCtmpaw1tQEB2oQlOGsllcTJ8lKlKHad8TAWynM3fDkhVW9TPg9G
1YGCsN8XVZJlMstpfcaazzr4KbtF+kQokhgBrIC/Txxb5NL8OoakdhmlqNy5COQln8jz7VipVrHO
ygHR6FiUkSuRvSHEtdzMbu5ChaZglegMD/GdE0IB78SnDPx6j3umwvrHyMdrDjW72Fb0zCXL0doR
12WPiq+T5GFfVlyQvKVRjK8dmMyNKeQuVlQVmazB8tusYLNjfW9FtFWG1OuIXdjK2XnGVPbVZsXX
oikxsui2zwu5YafiLwioKnoJ0Ux6agRjKUpZnSs/MGFjI8YYeLWin3qa3RnZbBwRNiHwZN2JLWXa
qJV2FY3yjLmZLrEJLqL3STx/yXyyetkKMBiD2ZZt+FPpiTipoB+xu0fFWz4xaV61cr63Ak7PbKst
3xPwD8cdeo33CAbB7SsVu3zA2SJCmMtWpG4DMiZ64Txog3wr4sVFgvxFM49lbMZIjK3HkAL0xtav
iYHEIPXzUxSEd9TjcOgOCcAC2qfILKpmeDKn+CnqSf4bo/sgmo5RW960Tbar6xsjUd8K3oLfk3pT
/SwhnQSDctfg32g05TIuWut8tnbLxnTuCggkMwvaQN5qSfCh+tozDhyJWrTbdwQxxGQEYlmAYJUt
oQLKs00yRWmIa985clNHixzN5+0alYkLuL9X+bY0X99i0Bah/mjP81OljxC532gqoKmDfddixI17
kLoZZ0yt54VrG7XXzs42EvX7bFnv6BkpIcirkNlX1zjvWtd95vnn0PiIp2lwZMJ/po10XymVm5n5
l8qLTefyK0D4mhrFE0DWGXyVg7Ejtz4dzud9k3RvOQtsolkZkuJqSjZaW3ykcX2sa+sxJ9Hb1lMK
BeORbFwvVctHw4jPdSNeLdk8Dla2C5HceYXt39sjtl50HF+Jndw7wcugd7dqoxDRE4OHT3+Wgq5S
vVhclW6HZMRyAe/ou7qvMpzFOLxUWb0q0V05R29J2/zOghutqZEylSWS5Na+Flhzii689cntqRQN
C43xZcisIShpKVap2k3fq4VLD40qEittdOcIOk9++6rpDeazH/UYKMesne4Vn60gKeoIgB/m6E+S
8P8K+v47QZ9hLiCm/1rQd0fyQTOl/Uce/buo789//EvUZ+n/MB1MUg5TEnWKfxX1rSQuFt48rS5E
rYXr9E/clvoPHjIpDv5TC/gt6nP+QUo9cj6JeM4xFyng/0DUJ1Xxf+UjWrquaZYUqm5Jaf4duJXi
B5uzUkyHMS0fWQjCmc7iRyg9BWp7zA/A7wIFRBOt950qwLbYKhGWmS3cJgcH7wDXfihZpDbLUqsd
9L0zt/XWjGi2ZiYGVfJGI1Z9/XgprOZ+cLDSZUqLbirE4GmH0DwuWW/aEDFYvGYd/zQMe4FGruBA
/8+Rr7mPDs6PcBoVXBr8LrTbtqbcqGnYnogGTA3/rviM6z461jgoNkZDw3lwwkMUBmSBp6BcklyP
vQYeu6cjMd9PFqvZJgleHS2VlFEMLP4O2+IalPyZMtJzHD5EcV3uJ8IGuOJ7qFvWW0gNZS/bhi5o
8DU0lOI0rl2WJW46lc6FYgdof3VUNkqantI5pKi72NEz0nUwIZGG2KBIIlXAx4kd5aqb4sgBQiEn
b2Z/4AplBJWi1p8Y3r9CzM1eoSnP8ERoB8Wi33QTLuA+tY9ZHyJ2MdUrqAOAA7EdHyO9uRInMoy0
WxJ6CHmIdI+0qQFF+Tx6nW7Z5Nxg+LGcrjrOqkDqTkjbzRSCY4nx4RVmf6Wh1Z6l+dkQg3rRev1K
oI11NS1MkmPcdGyCymSPlB0XG0xerx8tMpgwE+omviFrqhZ+V4ojo6VUi+EWB8NS+9Ti6FVXDewT
49QC5YqRXZRh45E5SdXAap6gCp77epipUduHEA+AbYAtVtqfviw+asQYqLvM286xsltDZ7lvmayT
CHYB9Na01zlNlSMC9FujYDVkRaF64+ApHQv9zZJZe+sH5QWhS3lWego5ZLQfMLgC+JjtvVYo05Pf
MWE3pErhJXLO00yMBXGdxzSwaVl2/vPoAGI0ocXRmgiz7URhfod1lNk+CQecC6gD7aBqvMTU+0Nm
q+OhSwtmO9T1+yr8VWNTqKPF9ZE1/V4ywxi58psVVuMmI9kYYDE3SLm1BybecFAsMmN6D0clbZIG
6pA/jOVOmKm88F8o5bacJ6z4BvRTbefhhLrretwKw6h2xxmPuYcs4J3Y3uQgRrTnkNeCbVO1KEdb
8WNESgIjTLVdtJNXquW/BnC/Xjw2j45Z2F7Q+O/Ip5h588c5hATf5dFVtyntLbkIOREx0PYFGZq9
9sOp08dmFo2H5m72CF041r7CW03LZl9M5rX4iGZz2vTjmG8m9XGirncg//jeUeydkNWhM1XVa6Ys
2KeR/8Ta5bdN3gdUMTAFmjEdJQQsq0oeJ5NuaNaKBTuRf2VYGuclkiScfY3zhaWcsHa2DOqLQXtw
Y2POdnMySVwUc2derHbPp/wZxewn80i6OQPSNlWtz8oq9tRTqlvNcZ5qWV+aGkEUGurYw3bXntvk
2SG0lZyMvV4iMmrNObtfDJP9r4RW6GYeabhNpk3TSpBxVrZ0gQuS3CgRwDSZ5/iHX0mMYdjdaGzl
c7nrcpsIC9WnoaeffRt3OhViSchMMgCa0D81M51PEkFaPvbVfrBYUPg+FClDdZ5y5LPs0CJaxolk
UadHgIcowSYV11IlaQZHAcKptN+JwsAdjZyxHMPsgLtUoYRo7Yc5OjQVWKtpT63VyZ9TtXGORVZR
wT0nXbUPqcEqgvHBcPY6BqtDrc5ehOh3m9nVD8MeGm9ItSU9iZ6c0PANsYppgSVTEJ7Cw4DvCFyS
UR8Iasa/0fve0ERs9mmybPvmOFW5RefYaF7wrbtiaJ9aw4TjONjBgaJ0TAUyPJOl5bumtkhS9Xur
V3dDMUxuGdBbKOIJtBWelgXX/vBjTkEqJEiat7N9nHqC1jLLwB8ESWJkmTppIqFoetIWnUzuIH7S
TsOQULedWmoCXVBcEzMyvdb4iT+aHXGnec4Eh8LJrJ8Kgd5qnvl7BbI0BRKhbptWh1lF5KVrotAz
fW+2jF96Jh8E/bJN58fKtqbQZJow1Koi+pxbLM5dlL+ShUxxSoktbEiBjD2knF7rI9H1Dxb7KtFH
1bbVwj1aOtQjpTwEBX4ZB8CXElIKIOaHEYaQ70D7qsz8JQGUt5lqluRaTW1MYqGSNgvdzhAU5530
6s/Jg1pMnAqt6rh+rT1qanQFM5exi63Ar2Pz3LAQ2fcC/lCUBx7exhgH/bQzwARO2lLsI22pRCdf
FJOGHvqm7f37qkaYmYEu0hxOooXQ5ci3im4d3aMp3AUhfmhF7Y8tIogTO+6WIA9IBan9KArZUsZX
KfO0S7VC9MfZttWdVlpMxanODsazOXajnM84MIt9lbDwMP3gvpbzMVfDLWyke7zpxyLmlCNEKHVD
P3rvQd5fA8TPcZfwVowOkxatq001Qjl0tJuM3AelIT9DkxIr6X+wdx5LkiPdlX6VMe7RBi0W3AQi
gBCZWakqK6s2sJLQWuPp53OP7o5mzU9yuOcGBiBECij3e8/5jkfYESkw884j59KdWnqJbqhnhBSt
zkdv9dBzttSHrRLRHzOlvF2/k1UT7wcjTjk8YCg9cz/EOWZF50QB1vZb61O6ut+tpNT2Y/fWu0RC
5sMjRLJPMWKjfdb2H5TsjptC5GuOdxlsqnD8gkOFEdEc7xXwH6Q6CbNmbp/SgoesMw2HinuBP2Kj
4tm2HoYI8xGjjbBoolM6nawOPmYsdMDu2n9jGlmmWOGJ7jpTiL/TmpbhiBkHow7ksxzgzU3TW77C
1EkXF608J9dgGIBTsEtmiFV8NdNPcV1/Qk/PPJ67G3xNJ0y1/iNBzWSPrvkPfWldkj+ND001fdwy
+iLEGGq+Z1GaWRz9Eg8gChCvuUmME7xpOO7kI2UEnjVF8VxRH6ralna/HeQlmbFeBEbZAwJVuK8m
uBDSIZwwIg3TTmYgyQlnn5mT3LRAPYwOjdF1u9JCCjLakIDoopxVt/oYu+psHHmyU48Tgh+5mAer
3I0Y1oidH3jgzgp1Uoq4cEfn5dw1COduC7lPKiDlPk4Ahpz2RJShkOkVfy+kdK9TuWSVOJAKtsxC
7J46Fu0Vuc3FWZyo3+/KtuzPkWBob5ONyLTBvxCl9XrKmpcyH03YQRRDpJRaiqrlIhfS75vG2mpm
ey//EEVKyaVEViqGpeZ8HeCemxotbcG3dsVCrsmFfEc/tt8xhPTXrBi56/Yd1++8fZ3WRDwlmzVv
Tln7Tepu6+klTlXvZNPlCRslf0ho9xtoSFPzLN/gbKsapi7Is1t0jbtVVM3l90o5bzRmFFd4Zvm4
hUkoFiLYrnRQVspVufO2+G2f/Ibf9kWI68re6I6/7b9tuhE8hCwDMAIdLcfSDXGqEXzqTiziHGpT
Y0Ow8eW26VhvRI96h/lvOaM8rFK7WEgau9wuFmFvkIfZXua3MgeSWMl9qhPXx57Ym9s5Idd++8Iu
p21hO4C+pMLwtlCF9lAKEOW+tLfg9DrF+g9JZi7PMfmF11WYlJ8EsPcg9aZSki7XcilaLQZ4xYMx
/riKYotE22/zzNVqVxSHpTBd5K3EsJmsnZPh778etmtOznVd/u8zm7s5RVc6PdXCWS41zFKdLNdu
iuV5uM8bHMv6ZlJ0vCqC5WrcQsUq3Di0sO7wZw2f5GUkF46TcRQacUVVFqp3N2VSozWwPNB5d3gB
uIhWQgrOclOuqWLTnLJW9eW2N2VYjNXhQBSbfYRi/pnMrfEiKEZkFNpHZC3dI7v9Xmm6V6g8FdG7
B33AittGYb5uy7PW35lrlz+7qRVaXfTeRV1xdpQ5PbQMpWF4tF3QOFGGYoS2q9nAeTYgRLnkQRs0
si0kc2FSrzwuRyMX90smc9jaD/UmRh46BUuTQOIdMiaAhW6RHfvN/q5rWnacRntvIHnaaZtDMzlT
H9qx0KjrG64PriE7aQujiDhXTij3UoQKfX6ZRWVXm6LyQddrnpAA0vaDw9SaSOycmjKFTStuPqgW
3UJL1S/jMn2e9CoNzAbCWhJ3/SErdGMPDjs/23P1iyv81eRBf+oQiO8UJSX1UFWLoKRhtS+g6FW0
5YdeFU1FOz6tCgxHz40IUhP2pXhKH3SDEaHWoaedpYA014cWVzxTzUaoUGWCBxRC4oekXFSu3nb+
9h75qowbub2v7mmYdW7jd4Z3L18rpPxUrm4TGS01iLVI8Nc2F4W8JhZy87pgWoLhLuc5P0JAyZjO
4EDa8JgkwAObhQqlN3pX9giugcdF0N/kFyFFI8dGfFsnuB+54MXZy+PttUgw5SZBl5P7WkmcAz0n
PziKT9++4rZZUabGfQLJrpdQu1zw7YQgWEJcGkl3kau3ReFmfTjb8ykrMNGYFiboRVwKnOxcI0XV
iikoEDex7/bCbdPuPCQFHVKZcKyc61vkq3G+ftV7YK+39zZ9Y/oa4zyccn9RZHBEpyGydvoiItYK
tdEdImU3kPEz8jjgbBYqIvEIjsvaW325KiNdVMP6pBl0iHBNAjcSi1Xwd3S6QohGSUqYPCfaj8LU
3lkYKGdwBEeXgZMlfBGMy+uzXJP5LL/tM8FxIMzSAXXWZrQHy4kDSTx+vVn+yahAWqBHZChuT3WZ
picFpkKTMoic13td2I30ib9Srk0CgFQo8zEWZinanWtoTfqRiWt86Lg0dtdEGPkbbPKGSOH2z1+w
m01dGD8SslH46Yu9WkHdGA9GR3JJVij9yZ2+rNk8nudxpfKr6mFUk5Sl22kHCM59MsTfKuMtugxV
40VuLwVISaiKtPiyJU4hLNLFp7ODgt3EFHRyc7gBcP3kAl2GWR5laIVaKqC5SO6sgVwWZ8i1BFmI
BSFUsBQc/t2aQAnJz8kXRisT/TP5/Mjkcsw7kklKzq1/vEt8x+0nXgMy/st9rozUu32DXJOfu+27
bd6++vbr3fZlLRcr6HhwCE72Ft2+Wb7ZkR6t6+9++0xSuMkR1Pfhtuv6FkV3qJpYg8jBMKbzJgT6
AGTtgCQYCFBc7/XqpIeRRy9TfC5l/C/1meJVQjaTMOLInfW2gAaFU2tmpCVvMy0YYXCoY0gAJn69
3b9MFpKn9OK4D6B/9aDbMrIH56fMwLXnCrdASu71bt5wFGxVKSjBNakhg3gON5nDw0TGGMlfQu2m
l1lHu+zCS4tTbHLg97B8VdDvXZfOj1vCTuRPqLthOBsl6KnE7DLHV+YoO5XCcgiQ7VErBi8l7F7E
8GDFlt/BUxwv07xZQ9hpxbkpkgkeWfmrG5C8/i8poMJgtP43jQVDMzWM8/95Y+EFKlHyf/Zf83r4
D42FPz/4Fy3A/sM0XTIc8IlalmkLM/7ftADzDybwrmHSbnB02wIJ8FdjwfrDM03VRZur09J3DBgD
FKaG5N//zdT/MF3RWLANT6Mny6f+J40FwyGUpCE2Lq6r049//zdL9fgOyoH0FGhxqJYmGg//CH7w
UH0MiDiUS4Ynl/5/1BwIzRh9oI69v/T5qY+TSLCX312LlETA4GdKke9bqTwWa+SgAEQXLDx3JozJ
QJ8AGGkM7ijBmtRXY9S7475wUuDmgnHWuSKTjgBJo9r28AWKADoiWtjMDSHFrTvMo4gUymekn+94
KMNYpbjSjVgKlipsW/dRM6BYIW6yTkYHyw+Wr19o3meVxqGH5AXz/MNsLt/dBk08hQs8gevFrNaz
i5LXy6s7yNlkxiXOPX5ww1f1/Lke0m9GtlF8JSCV2Wir9s+5JbSDOO9BctD7GKza77KCmuRi3VFx
ZWSU7t0SFcekVL+I4AlVc7mg7q0alCT9+DguBdRO8LvT4nZQjZDl8ua0SJvdYJpIBsw9QuY3xYkN
mK38zRbt1Hzun5AAUNfAaAblRP++aeZhHai15q3+3Bb52bWtFyh0y86glsks2Nu7nfJlsKbXpq2+
wumdBoYuK+PTrOt83WAyl9fEci7dR021h70KEmtDtGSNVPPsdPbH2L5XHJL8tOVNzab7qSasQpnL
e6vkz835LzA8B5lTTY9YsElp1qMK3HdyzEGnZc3zUC0MB6hVa2N+tyFM8l0MdZSZ0q/tSpdAWeml
bG7+oy4e85hI9Xh8MUeSpfmOIB8bCnNp2u1nXd3rBiL1eIqZ3SsKtEUMB6m1fOvK/A7yJHqIokgD
b3umfdrY31XkIHNTzOeBf8JKLsjzulTHDO3+wfvm5umFWQWMpzF6hZP1mHCsdab54SzKMyo2CHdp
nZNmUiNRcoRjGs2KpEg+jsZMd6MTcya9uaCZeqXWB1WSkA5ts/JgcqghWD1NIg4mBmTUS2umfSqL
hbq0geM1dvM7u26p+XU+IvanniS8IzGND2h4G2jBke0nUwVbvXmHDbVCL3gznfxTA8TJzydEt7qj
veVV9X3FdOBV97B1AzfHq0YQh77TbAcr8YL8sn6pZ/t5K91TDSpotzbzuYvVfW9DtjHi6NFGyKhX
D44SI8RLrWeeWIvf1kdrowhgGd14UIdtZ9T5ZVhmzUdQlN/fFj2NwX1dCQmqG8MAz/OKC3pe3z0X
6oWmHSJ3+DnmBthKt9J2W9FSz23Lj03DIdIn+zDEMTpm83NLrgUpvBNoYvikFJtkROtTMUzmMVYV
Sl6q8aOdumyP7gW4VHKKrKEKOmEtN4TJfAZJfF277VNaDcsC1DSGSXIxCrSBXJOQA3EzPiym+/7n
i2L41Mqx+2je1pUNsmk5ImC6vvaPrwMLC3cMWVOjm+N5mQdqvkjU5Vbe8W86aGm2kmFDVBfkMJuj
gwgaD8Hg+WafTGd3TL87qr1w+8BgdOxJutXXggAivFgMzL1jktXQ9DyBGESdPZzjjce9XMOy+Liu
uRbcdsn9Wac/pAsskNv7U/Eh+baVZ8kepFVJSrEYComJEXa3sNwcPezkVOY39LV8XxVH1glOu9y4
fVICspkzUMujMlZxc9Mo6Im5lvwmquW8IndMafYcozAOaOmQSjDVL/1oRUFepebrXCqXlfE0Jf2v
jRBx6T23G9f4PNcfo23U4CGkbtjWTvuo9Qwckeeal3KawrEdsgvi+td5XTu4h4l+tLXqQdpTx6GN
dxQD01PWY4qB8g72++uSTM8pjQEClbAfKE3AaGpnLS29hBI8x7JOr5ix60M11fYucjZlr2+Fe+4c
vUVxXH+kLEyvzlDvlKYZDwNTKgx62QGw12Xc3heNlheV3AiX6HtnIH2zlM+b4aLyVLotXBbq76DJ
Trmu1udm67+2veZQxTf6Y7nW33DZAHa12uSY9JP7MQVDVtpODjZdsQ+4gksAKPHndh1/Er3SP9tq
VD/q9JUMFOeif/i6VWN63urqcYxog6BGrT/ZS07UQfJcZkkUKL3dHZrEFlpD9X0aki3M49Y95x4P
3F4b98mPscFOoCdPHWdXMBPKs6tXEiK1as32FOvbfRQPtGXQKNIcnndTXMYnuo9JaOvRRfqoZaWN
hIS2Osptd/IzwWNYZpihR1nNkgs0PR8mQOWBDApe5JwUGyJ6BdcckZRNFgECMi/QcSbtVGQ43L1y
u9YgN+hke2vxmA+L2ZtcRGJsn8nUwdv2KiZp0LKg99Y6+iIxCZCLgRswNTvO0O5siwRFjDPoHEm6
k3VGWWL8R7HxP9YenY3gPJGgJ+t+suS3yoC9lai9lLECKaeEyaQih0++agrEfKozfy4HgRu1NbKq
qjU93UrTFp4+ahqiVH0trzHjtu3JPawC+GExKtAxJJw0ERq4iUUqEBG3TU0kDEYxtszStUkgXAQ2
4roqXc9yW5lBkGSEFpoyvtBmSpJR0+WMFLARGXNYYG880k73B5GBiAvFRZJALqI8rhsMXupgomZu
iQTFVkQpirtrQrgi/+HmKPPWb0f5N9KGfKFY85/WqtaHG2hDVvzliXBrAMi1rQWaPtD9vB53WdGU
C4ngkFXnRpaio86Og9JuwRdzQpgyh1KuatcEWKV/pzpuHQBvNCc1/SaL9JFIssxFpqX8j0rShlwM
IvtyFPi72z75/46zXgstYjNlZ+C2UETi5m1Trsl9m/25rbPh5BJbQPFV/E/l6SbX8hK2eB65ri/P
t9vidg7eTkSHJFCVCyucZDpoXLgfiEAH+ikmq3IhoQCWJLHI7TkVcndyR2XV+XrsrteorInLVbjZ
3NpyNPuiBCCPz+9B27djaIweI3iIGfLYXJEg1yv3um5lzXdSD6iCiUbB7RDJI/bbPgfLHRSZCoSX
OGLy6r0Wo+Wxk9vyFTgfKOoS9Y3k4L8u3k6ExcrtXk6mUUyXJ4Z9NEFFsrC8ZOSlJBk5cu22T4u1
0Ol1M5Tkmz4yGEdXvgUVIexFwq0pyj3ytesbxL46hmw2WThMPJX7oaokTND/Xvttn9K18V4RRB2K
Qsy/U2YOgSOCeJcE476HgeDaK5BVK9E6qDwifDeyfOUh1ERJ63ZES5n+K7dJ9bCPfUYinLgE5SVZ
y+TgONYYu1jkCY8iWLjTXCp51/vsgyfCh+W6YYMxm0U0sYTfEHHAHEwEF8tD/A9ATmNoT1VWkjMk
ioHVtVQrsDjykr3mwHeCyJyPKFhkq8i7NZD+sd27tkJjGMnYKottt3aDbEFcWxLgUUklof19bTqI
e/SNSiLX5ELet+VbImx0UdV6x9vtsojIVtrJO+d1le//XHkx/pS8NwNZ35TlTHvNISS4stS5SETC
9TUMRXjbxJ+7aIyPjnJVviQLpLfNGE3eCilAEfmESfItGvIyjEXlb9I4keXabfGv9lWKwl309p64
FI2Zf/UVC3OVQ7klv+TXFPJzGHMulmWk4T8+9q8++9u+PKHNsPUGp6P4XeWrZMR+Rdg0U3ViV71A
V+5FYEc3/NBm8TiqNFFEjXkAycXU83S67ZupZGNyU5VA7XQnXOYC2PJYYngSx0J+Il4hcgHp4Gvk
h//V18gX/vEZUHIHKzMQuPPHJ53xSUsIxJXvun7d9b1Ts2CAdflvaMaUh/J1uUAUxE+Tr05Uw9SS
E0Whd4JtTZTzEb3jR6QANp96ysOHCQ19dwRY/GfNLE1chgVVFWIa/zNN+5qe2xiCkz7UWn7eXmQy
7i0tN6ZtwiGMyncgEBYqdMrCmE2iwG3mu1Z0TKNGL8mUSqPqblVQg3CT+WcZVm66MldaVjkzr0RN
lGTpXkYTXxfyti1XG5QM/PHr8IQlfQhmGoWl2XQHWQOX8eCyhik3TflEyKqPrkM6I4ylGmsjNZZJ
jSv+bWSnitGN3CX/ILmIMw3DfVmEg2ctzbEXDy4gFiQgi0ej6xGeKQOmZbFe4cHAVE88A4HdE0y6
VESdkEEusCt/JUvLtX4okzM9Mxy5/dkiCt6aN/MwttafceJyTYPHZKb9eJR54ot4q1zrbNOn97cd
kfzwi4gCfz7rnIKauGPL7dnElbtiPDMHS63JAuGEdQSvB9qGeYiJLB2mbQa/KAaLt5LwBpQMRgXC
OGPTDpn4O10BYZNr2P28IIOllLVWoh/0+0ggd+QfLhf2mIz7KrJo4MXQ1Up4+cx6xBCNlDYNrajo
XrsjGMlMyAPmRAkSKoAhnr8YCpi49FYlfmytegnkieMJJQDUW9GFl6IAKR4wo7vWi7eTxKGo1LOg
4IqWnMy/rnR1DYkzgWzNaEx2A+Qax4jnwm0nCCwFfQs0ulz8EbdF6WZOiBYPeN5f+yEeCyQ9Pp+h
x/HYmFaHckR5kt8mM83l2m0Ri4fSoPWfxjJ2D/KL/pFcby8l/3gTy7/RTdZxMJmMXTA8jMcEoo8l
xuBy0cpTzUr26L2Wo5orHGD5glIbTA6G9mskDo0821yvxI0qty0oa5xutMw5uMZXKGuXSvLTbhHm
KTVCnJtV/ItiX3vQKXPy1bq32ypq6q2QlIAMRjKkmnR0b9tEJs7As919JHBuWQZXo3YnGEXo+/AY
yb0pMDgi5KrvtBOhBHnrdI4jFnLz/9kHc0XxANvBhaSzW39op3J+GCOcLuhvGddQKJrSnYfVPkBW
m/qDrbxM7padUzVygkS3bd/16oqY1RJVzVa2AXlXxI+p7vaolc+YhRwaHM2e/KaXpt/cS7bUr5sZ
Rcc+tWJUQ/ZnfMTJ3QyDraPL/TiOWn0HPbiJ3HuG29n9uKrGBezNTsscLog4OczaOuDbNX2iWR+x
lKtvZEflp3yCAtDDzMiwPFKFwbo0qc55zilULtkUHTu6dnm0pscWpeelmac7KA3RcW5zahCzFaSE
mO4hxtyPDsLqtc/aIxKLmO6GgfiYpMKT2RcPFYC3g+KJ4D0AITu7tcfTMBKFFuMCiVvLeogBaOHS
VCgFr59mwzP82Znx0TmzsdMUpOe6pWqnQZ8/UNlqL0BC24tcQ3f5ExTDhM+7b+6MRA5yS8PPlSUB
845Ta2u01W/HjpAXSeGLkScqELuBV5jpA1ovCp/MxgM4V5sgy6uGWR+zIomPFeaebXI+cDubX7GO
usGqIw1DQQY3olLnMC7m8gMiBj+B80kZJO73qAjgqDhLsBrxeKe7lepPzYjV3NQzcAdpvVdc996o
uipwWg0sA7UZM8PN6TZPVqO8FpAoQ5e+lzZQSC2N8buV1hfD0wkFW5NwhF67M0cW0ZCUe2PxDmY0
/cCcVRE/4Lvb3OyJdX61qnK5j5o0O5rW+nFBTXposwrW+Oha5ybZXLR645faXEBYVxpAGyrra6Z+
Q+Lwo66mH02MlpE8XCr83nFDKu8b9nhf9eawwyhHywxZ591WZM+trXWh0SZDEPUGpj5rUZ96k4fl
XBV78nT1PRFabeDypMDgiOp2gMBQeBaOsDr2l3ZF9AEU3lT0kcQbBNg10kfkafVGajCyCpuhf2Cs
5XxqNp2mNskf25z+mAikA9dqMIS925Tsp6rBuhgZ5/kw9RwCv9CRO2V9bxgK+XstP7ixcEgXq5Y8
LApqbBvZGMVolNbDSDMDFN3PwRLjTWRvu5wJ5s7lUTsiX6FKEfM0H8Aa6EsZpsYwoJ7Wwojkq71R
Fzp2CHhxbe/tF05QJM/uh0gtL55i53etOxzVoilPed5+axaaJbVmDPv/7d79f3XvDFW3/qvu3Su2
oJ99//MnXG/5haIZZlw/9WfrztX+sC3qBkC0Tdm7g7P9Z+vOU/8woEg4tu5qjuGy/Lt1Z9h/2C69
FNfUKYvK/txfrTvD/MNzDRv3gseExcBr9D9p3UEU/w30jcLb8+jamapm2Cphar+Bvh1y1JRkJi4s
ITPOl8Me2X6eTWNA5fsmR121oTckIaguqNUWrmsvBmXyFblQypWqkhyHyW05LLu9fBuqVSO5SMuI
lUW0i+TwRkoi1DhmliO3r6uugQ2u8AZIk3CvGSnsJLvNEUMeuSYXo6wMjkQkBkprfBDlqrMm64Jy
dY6g5R/kqhxm52ZGkVAzsDDVFmBiuyWsByfGqTXtmKsvxpft5m+W0Nu0JY5xi+TUYbvMjGqXshvP
mkr3frdF87xb9Eo7OHZ1STcehGXfQnUl6TgzPTRlCfjcBY/CujQfsSmAh85Rm38wTPVzicvhYdUz
evaLYINt0TFhAuKXI06rpik+DOr0OJtJfigwMPurFtGrUTpSnNHRjjFwV+LkgJhloarHUFtNBrvx
kl6GwQm8eRRKvuS96YzLClEc4QkSBbPe7p24oJtljMir+zBlAOxT4mg3OgrzRwA/wHaxTI/zwpRo
Jjy4ND/hRHntZzBjduQxLSxAtFQkLGllCWUyzf2eWFmfbEQrcL0XN9bIjMFoilTdfa9oMjVNtxys
KMOOr3p3KwgTcihd5YipG6ldT/BgzbwgmDuCu5SWMvkQZrBgPirJ8zxknwumd1VKYLtZ4EKICLDM
GS/TuSOPx/FMP8P1vptdBUW8M9/psfVSOpp5VEHb0aMgH3w0A0crYHSnw77QCswrLgV40p/vzR7M
qGlqv5RKsfdVqnvntmgejbxrn/T8bKFio02FUX+1iZJVHTOgSUtCDVaFfQWdyW+U7dnx+i5ISMFU
VtTgaeEhjqaqC3USYbKxfNZTtIPw0bUAHEXLDMD+Notvsdd7Yhjf8YUNx0aYbZlJf0kjPUXez8RT
lJO2l76oy/2qL49qRduUQRk5ZOls+GZifo8HYbUxyFQtHE6bKGtO5MDqISCMsB/BkA7kKNKSDImb
9XxFnZ/RWqLGb6OeDAqXR2i8HhDYBksyeHuA7zldKYOhs838bEoDCOWnzSYnqLOXu5TGwj56wnB7
Ik5pX7nT5Nud9aKn07diJMV93eqnYSDDRQNRpIw8aLmtobDR11NibHstJ2U8ajAT0MulZ9U/V908
7tcl9eslRxNvEc2h9FyIw7EiSkNIssFjEByTNy1Emjh/7VTowBTLL+p2bE3gLfqIRzgvyRaq1TtG
MUAQTNSLSzqtQO3rb5wdAJpG9J1qahs7NAxCsrXiWiCixliJsl7IRE+7dyp2MW2JUE73NGRXEc7B
i6bOu3FYZxz9dJfqGuG9tRG2q1MO09380JMYlW5Ul+jHKHXfhWifvYAT6KnuVmAS63tPNNiuMw39
sIpfrK1qVP5GPOD8i/tTab6Wmv0ld6Im0ILUgrPVll/snkzBijI9jhByuI1gZmjh/BwtZzjaro2K
tougw+kmtqu8/1Rwmh0dY8JAPAN33JjcKAQQRl4yH3qSrBrvXjNVDk+58ybgVCQMhJlak1Poef1e
0Zcs9DoEg86sAbY4xWX3nscjUGzKGEduIGFhcmkkzGLapPpgix9St2W4TbMSJg4SgEjFy62UvrF0
1uOomj8Ki3tqjFIiXR6XKR0eUG6siP+6+NR7L9GCq7on/oh/UAoMjeBZ0nt9lfxo6DYr2Zq60lKZ
xbM0ZQ5xjtXO8kiamCf1u56zVarx11jxO5ymPrYfJlsi6buY9lHyvMZELeoJd06sLqQUkYQDJ03E
K+AnAQvQRqnvmfabsSB5WFJEAAuRtP7iMniMqbu7MbmiSuXEgVM59WGb25PNpNpfI1EzbufoAutj
qmbsNPMKumt2f5oLt5fJXpF1gm7ywaYgGfhS2DSIIp5Uble+W+YvpcQmqSkkkQ5FeiJLDuhb88ut
K/0MfeSodNp4jOfidSkFp0rpOhIVSD1lbmA/4jXxswqoWa5AIYX0pI4/mjYGp70ZbxTBJrIINIWR
5FzRYvdIHF0AtEEoiBuiIONiPTnMulxmcAroAKByPdwRaCk6TcpTtQ5Y0rRyQmzxbWsYuObGYF1A
bJU2BLWp/WIwA4I/NPZ70B/odQjcpdNTfcMh+XVZ4aAwsRohyZVMPoDre+csgcJlkHbpgIhcq7zA
3Rp97mp1PrnJyFMm0U5RmYSWpcNiHLCIFcZWHBXUP9hMcZVZpopaZSsfFbqZO9UiFVbVo0Pp1P0p
WW36j4AgveXSa1ySlGajfZdkTyuzSL9/68opJpmYfx60oGk3G3jfvGU5R1YLJMfyjlTnALi3fr4Z
3YcKpuCOUKjXtuRZtOlzFBYqZvycnG+Sxn9ZMRnC5WwUTDhBxWUq6ST9J6pipJ+t983I8B4sekh2
5CdyfCy/aREnmY4Yv1S/YOAoOGa67lAlLTGyPFTifv2w5ttrZ/dDkNvZCiuGXDEN+Bh9I/M51tJD
pmzWhTLshfv0Q2o3cWAZ7VuHIjZcVftByQLKl0uo9OqHNAMcNBC1cTBqrom+AiplmwSxKzi0LWbO
Va0HYvhCgy7a2zFAW019cCrrhSvnXUV6CC+6WUIMC2fJLpaLnIFE3sNKc/TnBqYNYFEKL8nM8GGy
Fu4DNRRYoCwlqSinEsX+WdLajUT/Qn8626tMOxe0xwcr56ZONNlTQhvcdxPvC9WQkujE+rjElhFS
ol6415lw9dPSeoVQA8MnWj+rJIUcZmwWiptYxa5RSwAbbvWVSSaObZPR15QrVKgJ3XtWc+K2qQb4
cYZmPQURx0RoR/GyDSLvR8SM8GBpRISkngb5ZHbdHeOJ46wo37jnA8VS2g/xMFmBdC/Yimng9vNo
I9omzywYQLuudcGKrugoixURW7qGmdU/VcgDIvCjp2HXwYXffFXcv7MZgt+1G1VNbUD96VmC3Gca
p9BeUFPhDXKM/WxQYM6NZzuz6ACJbovsIaukZxOrte56IVcpZaSowpUXkrPyIcV16+BbP8oGGbXb
V4Paq8/9/34W1HrH0Kdw6bNzbCcWIaaEdBvgs8nBgAC4Di1kukI/1m1z7dhSBWsDkOfPVT9sJyN9
WQEsddSR1REGqvx1bA8ET54mJ8cr04BYVqo8LVREou3OqEew1er6GbxlSgwrHezS04tAGZrXa3N9
ZSQdjAuAWS+3TuWoz9z3CI8QrZNYuKRgc+YHLdN+tpYyHPLSTk7YHf3WaXHjYgqFkkKG5UC8w15N
gSDhw8cVJ7rcsltXRl/MPkKgx2CZMkC85yJRDfcZA1x3nOkDGrpNona8mxIqlXNfIDtf4Qzkjjkc
Mw23GsqGYOjsdzfu1XNPAWifAHOEoxNv51pV7YND6keZ0krdiuosO7ww7hXhuMEK8qWdXsrM/Tmn
3C8StYYsqilhrReE2xofF6b1JDS+pq2iU5ZBdTz2BhXWzP7qpdR5NyuJkPRz5BFAtiLSjrE5l5MW
F2+bN2r84qYfl94748AECRSWwsom/q9Wg0KffsIVVw40YqM4n2H+JL+GpbjIpNtGfW2giJzigQwJ
uhkfBrOmkGz3xOa6TeeP9ToxGlUdv/LqdsdpZKGfO1QqYzC1QUpcLfmT0lptaBGXbLlqi3NeNK2L
uvcZ9DVk/vXgJr3nbrUJWBKLOf5eOO4KInsrA72t3gyDROWdumkeCDRiPBSj9hWR0eq2Vh8aTNzM
OTHodTafGVFg1S252ThYLQfckW0jgmTLDWf6Un1sudkGtrFPmnW6pGn7Ms3AUuvRmS4KeXjr5oKp
HI/OVijnPh2+Mnp4wzgBFMvuiYtZfG/MzADRmzonhGrYwPTQsbT7kdr6eaQmlLaUj3trXA6VgwWq
KQv9rOS1c3LqTyhqFgKAU1KgpFxgLp/0Vq98T0hKZLgK1Tg69SZBEyg0VxTrtRY40xcno20UwQjz
S1XpCLYu7ooFy2RmKx63FaC5dOVmJNtZpTAjjI8R9RzCkVL32HkxKrISrE2a3xM3TCjFI2k4oz8P
fJ1jxK/1inR9yIbkMgK+OpE3xJAvAzNlZ2XgJc5b7BianzgbNzzRrbfai11RFG4rHwUeP3uEkjiM
qDrjiPZv3XtvbaoxXhA9GHmarwlcbW48aB/tz+CNviQ5xqppbe4ynYB6wxgPBpmUBXwwa7Y0yA4b
QIFts7B8MKR2LIp9oqEF3BoN+pcS0rXA+xOf4f7CbaSc5UJVhQwThPnTXG6co2LuaqKmvy6KZnyb
6n4JZsX6c1drq2TJJlNzkIvIdjqYQRQ/AarIQfphoyF9E7xQs9PIAG+/Wsbm7bw0tf1FWeBtI3Tf
43ZAfW+jx4PZgR4yt+vjTEnCLs0hSIp2IWa6nYLhU8rNCKWWap7TtrSua/lso8VouVvzHIJfYPUC
M0n7ulIEdmmhezLE84j73jyg6GBaabaPHhTTULVb54gjCdgx/I1JvHZbyH1FRgsyVpbmIFOy27qE
+J5lzxVizWBZ6xz54pNukvwQV9H63aS4QgAqxdasRue5q23voVXiOExslSezsNsMLT3FSrgCzM51
D4gb32fRx1xNysszkH8f6ufPhqq+8bkZqRWUuZvAYe9I0XDwq0h37FVtJHpkkXhKagmj3awlelgu
1GxC7jzqewPFKLcNEb0klJZyoWxPraHYJ/lYu+3WB4boNOduudjbiOduMCGcumjI1tT8GoFrCbRI
ny8i8oD0TG6+G+foEefRadvy+VLZUwk7rcqqQ7MQVL7aReBV0ylWFMDNXsA9QOXpkticOaX5KBel
gg1/rF+swen9wdM+tp4x8uCMCNPwAGRn6aXu8BVP+tCEXa8j2bTMsM+K0FHa7T7hzPNNLa72Rq6Z
d+r/Ze/MllNXtrT7RDohpZpM3dJjwGDj/kZhe3mp73s9/T/Erjpr1/4roqLu64YA3BshZc75zTEi
WS+SiJFr038fskfSUlnb4EDJEGQG0gg/ra7VF3Vi1wdgaQ8BjNRrAaHT1dWyCAB+1rQFL54L7CsN
kl8NJi/P7WgvFyjOyenmK2eIxrUTxzmIMoj+bWAebOl7QF/YGAwi9w+V+Jj0lCkhFxgWxh1Yo4u8
iMzXuojEAhMsXmaT+n6sQ/PNcHr0UU1cWwHFsi37p2mTp0BP3Z3d6uNmAFAb9GzPvIAg9MQo1ZRl
n5B6jG/MTncUBV5HkZqPVeL49CEyxFm+CO56Bfda+sN9EZa/dBdDXwhDe5E3FkMoZdQd+tzd242Q
p05vYPykI+ZL1bvHsPgyAE0civOQpNYjOxAkpHnaIy5zV1bAGTEfJ8aVCYuv/MJIwc7C3fd91hOj
k9EjIGwETXVYVWVW7mKvmhkeg3f0rejR7j/HIYg/hDUsqKw7TFeZSLadT/WKDsy956ror6rGNp4C
MIlp44r9QB50AblwPDY0QTYTcIitHGv3GORQB6KZN10Bl3R9hti7YLgrChuVXhGPW2n+ruB+7B07
6rcTyxE2IEpbJ7X3lE9giH2dBUYkreFU1vW4NhunWwWq/0q0sD7bWf0aEA9f3oJ4t2wYlDy5ompJ
Dne+CGtzR3MMY6Aqer3xzJaJBXdGys6n/7hzJmyqbYOjMHq6PcVaaLy7lOC0qWtxc1OTRL1ZLhIx
wQ+Za0zdXL9t5huNFoVL9g0tdE0jZIIGYXAAJoaeb5DoPMfzmbvq3HloLoB5SHbhFuEZRXVhV09E
8zbldiu6FsJ5bobS39wSTLebWwhSOeUmb2CshvMVpwwu9Twrf/s46CGGKG/hiSxgrZDCskHjXbO4
vkV1b5mn240Y6hXWa6oGOkHw1gnIXNtUEO5uix66Q/9xLzGihOyw8XLb6eRsa2Qa4DgYQJkPHCiO
YfwyShVsQUCCV3LIfziQUYQ/z5N3FAxdyiqeAZ8bbly0K3xevG5IHFa5LqmDgR1l2W55w+BW8gLO
H9plMGL4zl7DGDb1Aoj4zk+H++IwWuqgFAKq7BZAApaQ5I+BH90FRo8yJovaReTFQJHMiM0L1eNQ
pIARPCNeFXl5jkp+VldakBFL++IL31t3nsOI4Nh7J45WWrhjzikyF6tgrcW0eNUUnFWzxlbdbXNa
mD7A9aUiQ0D5qF+5xXyq8S+tKS/Yiwkxxv4qKYXYM6j9GPvRb4pa8ZbXOx6YDgj0ap1MIXydonuO
I0wyVumvR9XiIp6bXRUvwaLSmNIJx0ysVW3gHIyek9D8accMUUXIkE3vB5/s48+AR7exG1PpqT08
Y260FBQXOT12m6HkEk3ADqDklqIGrB8NcD7VxW5tAu2lHYlJzzUE53IFya8I+WfLCcu2rGOXdvXc
wLMXVq+OsaU7q3aSX1ns7hs3OablCHeK92rlTq92L++QkzCbF5/hfFKjw6jKDDPTbnq+KijyrvjJ
LG5ih69u53PYNB3aEVu5bKfrYDAHw+KVSU3w98vaZDSoNIvjrI4H0RQZ51nQngqNA1SFtIop9ho4
YkpH9CDMWGnFbnlyqJUmNBQHnZrubEMf6AcQekg/wn6m0SC2xgxCa7MBsF/T9DWVuSgb7Uqh/7ou
PfovhfHW1ZR952Vs1n/q7K7RuTBvlE7hm8+q6LEu+LPrEjyR1aQUnFkOhol/ZSMQmaeGZidV8QCk
UwGdxOOKR1RkmRXpE1LFk2RNTH4jOA3zC43PqzxKDE25j2LcEd+yVNNGNi+ZmziLJJXPtH5ebHTX
66DFdC+b5NRLSiGu48Us/Ir70ldweHrEJnYEFifw5L4ODLGjZ39KIq5mmRZ7y1Yn/A9DNArlXgNi
rlSyMZzRXRWcs7iqVeSkcI6PLVkLE9syzTQwS0awDLQI2ZrtPApBQyDsXG+t+/16MpyTQymurnXa
JmlRIT2D8ouGj7gB+QWcapPAbwgLdaN7PVIrx8pWI/hJp+/ttWbHHZ3eZmn5tHpSF06kMH80t/ll
ioCJmByhi5YnLIzf/eAStL4Hu54RFYEqXmd5sKBwQgELvpia2Uf87KORIpgw4K8yxgrvuZpK/llY
RFCvKK36sCvr9/Cd0SVcJH52wmdoH1M/eM2ib3aqAcW7Jl6Trm+nJlnpjmDLxoRHyBzB5FK1srTN
kNbFU21xgMjpWtq6Yr9krtCeZIc2/GAukHda73j4d95wZvSUB8xNU48YNGK/WrWJc4c6aqUXOc7F
npKAhSqAS5eJPo8yS1Xyp6TRqhJveRRh243NZ6sRX6GZFYAUyMoEU/6SYZVjiCuMF2CxD1VbQeCd
qWAx1cRsNJ7ohJdgpeE6l/Pw+ZMXutXOk90xzeMnPDnW0o1AtDodi5/UhZIWjQEniuzTN2jtFza5
/gBKh0nnhAn2R0lhpGfVU6NA38ChzUFGP8cW7aGw2E1Z3q2U1B513WuugSVe89F9z2LQ9fxy7rbh
lF4Hzj0TXb/9iIzE2PvmgpG/eYMW0TPKuBoFrKAivyYdqCDrSFSKKBqCO2Kxq2wtYm3f9tSNXaa3
1g4SJtjndrXoDddfcGED+RpqX7VWb22PoUij9jfRnLqWAxN5qmLgSkIctLVv3uyroIKRa6Fcpqwg
2FwH2lKKs5keOoN3Whk9E8/QFw7Sl22u06yofeNFYnZhOgeFjSqOwFv2FuwfCngxIb68OsbQGbd9
smFNc0Yfs66SCiCXGdR8mxMYQkhMRnwtC/O3qKYdnTV+f9m/9xKwoBe4LQb45BQ8zbqftj84dkYH
qHT4N7h8iy4oypOn9Qvcfh/MwrFYCZtXmgj2sjTFOaJCuI9y7VDazLoBkoX6bLECSZrzEKCU4AKf
LolhyM20LoigQHARGix9gLeBs2xkxuxVZtIZLPNNl7jfDagHSHCFc/Kjad/Nb6iaGpGnVUhcq4XE
gAdKGWxqzHWiZnaOjg0nF3vOVtQDe9CxrdkD6XKtHEj+mYcA2KHnUGSAquUH1c3vkqgnTtJiMfR7
Cer/Kcwl7SBmMM15keib3+HYHEBWzRiUcjUN6d7R5wkk6a/VL7k1slRfJhkjXFDAKBnN2Dc4R4Gu
nxMRfdJhKzdh04zoRziXWVp0rXLkTbaMcbxwiOkDDbuMtzTTlWO2Tgp4y3EWM8ReD0+WRC6ZVtFG
lcMAT5MOZICjJa0baNQwffe1VMgoRmDbajnRN7rzK7lh0ISR2nEOxLFch5e1Y/X7BkSTQ1OAJC5R
goQ0OPsk+7S+Izsx70XRvWstsI/Kzq09A0fLqZfOmkiCswiyOl/bgwK2pOrfnGPkstSlWoKxOwDM
orEy60Wgl4Aom9q1St2vnBKVnGgFM9xLtUehAtKdjTGXDnF25InaNp0VbL1bau/fN3JGK93ylX8+
cHvuz0MNJhrhzjmBWGa1wZQn+cLslnz9Wx6WKkK5pIVTLMfbdApXthwzIzHIv31+5Qn632nyXNy+
/PY5f7v717ebv30+FxMcwdvjBiRQZns2JmOii8cHbze3r/3zMLyFcv/8vL996398+l8/b+wBBfhQ
8jaoS3o46f+Z17ylJ/sbwuH2ow0nMHbppDOF7ItnfSLxLX0921h+801RbNy1DfzOMlf5LmN1vYZI
/U24fdd1r2FJPjY1sbOMQX4vJbM9ZfYOfm78CABeZoGURyVa5LgCOhqbJdouN9TGP+/eOBilYoND
1u7jFrm8pX5vN9Ftzuh2968A8O1uIFzIPre7NVKvu9Sm3ttZ0AmJM/GS/+3jt+8nb7nN24eSG/Nj
/qTbQ0cQMvzrO90eu9bE2tLJWTlzDf7rqfmT//xaf32vP4//u8/5756ztEbtZQ3gk5SzPSdR+5nR
Ii0cTLeHt+TzLQN9e/gnDf3n4e252ze43fvzyf/42n88vH1e2uY96zZei2pujtBoo640g65uqfI/
oex/PmkWiCw4FfH5t5t8/qLwzxfdHt8+4pTsflq17+fWQdVySNOv5q6XSzJ/t7u3D91u7BBuPcLV
P1/+jx9xe2gCbfs/hsRfobH/iSEBC+J/SKENn/V/TaDdvuI/4RHmv1jsKaWzmxGmhdzg3wk0Emb/
ckwhpK4MQfJLkP36D3gECTTLnVHWRJrc/5pAE/a/1BxlUxYbGalc/X8Fj6CuRM7t7/AIwyBeT/pG
CqJuDkHVOaH2N3iE3mhaV+ZcVq2o6nZO3V3LriaI7LPMySULedfE0+AVjylygoU7jceMcf1wIuQ5
8ikiIZiLSxKeKUB7RffNTj+rmmCIpsvdbMYN9O7JxcS2MN3ggebmlVnsY5WjgAkmG65+0ALQt55j
zYHBrov6yGj7Z6a3NEEJgo3lagjF2TFYCIQIdyM6KG1BdpnVimzr1ymL2X4G2ZEUeETe3KbuWd/b
1QAPNsOR2boDUZHSvCStU6+zetr2CsPk0BxE2/grf4JUp31HrgvQIBYgiSsJW4KhZGkIlBjoZxIj
XU9yX4WsAGVoFGu8TdvWaF9m4P5kgKcy3WwLwOipdtlN9hKKbxsxn1j2WHLCQUBthK7aphvl1R+l
MjZtZR1bjLbE2AIAgPw/liYc2juDabZOjmwXy/SQ9xq/gGAIH26OOAFP0g8yono5P2KwV5xu94zK
MfeJrp+UtAy4q/yfszx0t9iN8WACED8CDKFxr5kOyZ/JWNGP0c4ZGqyLZ07+JS/xSef9dJxGrlRV
QkWPNrZ+8Seb1Dynv78etrlXXtBLx3qIfkSMAUYQBsRlR6U2l51FP6kLQE94r76XaWcd1cSm9dko
SE1559tNpUbtXIj82plfqTsg1JhkIxYqcTDg+HnLUAADwVbKc3pVrjWPVzkKNeyRZgrscorrfIVZ
z2QdL9jfFJmkEsHhvWy0WB3xdcljNdq4yYfiYIPMPrp9XnG69IpViEjyMlQyvA8RDKaIQxUDn20L
M0sMWzyhF9fRtZMTj+21HsNgO/qAEIETNdessq0HOvjMSQeWUT3rWs6N/uGbk3e9PRAMX1h93mGU
YGavj5znLlULuky0+wGlHkydclrs1NHbVOgFgTybgmhtvg15DRTbbF46Rku+oj4twW9b1kPneMYd
Kqhhzf6nJ6+ptxQi6pkDAc/agX6qhuIehq81M8rztc6w0J2btfaTcMx712GU3dH7kPCDuA5aPv5S
Zbr3e7oMELQo82hO8J73vMUTlxQCbVxAGs5jwIz/B04RJm2MXBEXZzlP/C7Y1L3jLlTWTQx6N/6u
5HV+mLysW4bgwz/U5O8LWqNf1O2XHpkUd2j651rm0y6YI5aqNuu3eMrXieeIMwWllogjcoZBsz1Q
wL3/EsfKItKSsymbc0ppbDJRZvs6+zo+6vZia8CGWEaWVEx6tOOrrI3XMdbyS21RBRoq+DbKs2EF
1nX3K/3UgG0+xozTkTEqD0nauff1QCrLN1CjJkOojhRAwiVV/OIpcNqtHfGjk5oZBko23ZPyqvrO
6cSzK6wTzVz/M9XCclH51nTJDX08BXFAVjwlq6l4sx3YwEF8w+bHicIdrrnWD9dMiF1ru8myrzOC
mfPzfYAttwEGtb59hqwrF8YmsBHiGUtGZMeHmLmCB9tq+lMWhnd/nuK1jBmcCA+h49DRGLLiVS9M
4mAq19a3hyNhRWrnHr9VSlei75JX24jPHkCDB9Jz8fOYE4mP+w+H8tGJwZLsCaHAfQj3/Hx7NPg9
8saAIRPqzTQwB/XEGYg1ajr6R2rf+isJMDA1tv00Dn17qWz3xSYUCh4jecwNkTw0TLxkfU24CDLb
mkmz9GRVQ3LSqOTkJjYv5Qu6Mwhuw4Mnniyohqznldzk0rOvhYV0aEy88ofKQEvX4tiVUqwcrXCZ
2oizU8be5Mzrxz6w6wIaA1620938xbe0+qplRnpouVyugKcWGwnAZFc45tknUPlLKeOsEl37HihY
OftE+iPaWcSqWAjYL84PV/lM+a/aUuyr2pJvyVxbDIz41YLCyPaJBBnbF/XWu0BPdQ4vhJGFSfrY
z9/aNZf86o3pJe/AOHdJhq/5jdCRiphjnIs+7V4QLjOFGRrpvuo8G8tozXyJr3kPmWHnC7emT+81
Ep5YV1qXaqyzZafzFi4zRdcYgdOqaytv5wBnfpEg9pYp+JrDEGb3Xl64534iPhf40r/jV46epZ2w
EE/GN+G51caw/PCa6nn7oLp0EZKHvJa9xbnac/Cv55TQRNQc41J1FysuSGiqqH2tbI1CSZ6BKWvD
56Gu+qUls3pflGH4LKqSgrPOX3T7KD0bGWusCNJp7/s6Qif6w9PFdtoHw5/aw1/PzQ+zLsrXRaq/
eGTETmq+ud2D+cnlsrODdTPE3QHOMZvZ+V6cDER4Ge9ZUQYa1qbP1XfIOD3pVe3MMFPGOoQoKIXN
Mgs3LS+J0e9kXP9miNTYul1bLBPLzAFh5FwGneQuxG6xMcgtMmNiEVZ21c4k7rHkwDcBmbybjtHv
49DfBYlO9SUPN6MWcWHvyWaLSnrHAioShq/oXlCsqy64NdIHjbPsovVhvWjOj4HeA5WWlm9THbZo
LOry0M1UICfUr70XRksj8ozdZHr0olXlbnKAwKZZvvtuujX8DmdmF/c7u6++OAlPoMQ19+yPFiWj
vH0tZRydOgs9aQmipiXeJW2uD4x5y2UxXsMuqWB3edaCGRZ+LLFjfCRQ6eS3HKOnCdOoO9KD1AJq
MtXwYNiTz53yNwMuS/RROoxOvaGaZ1woi9JRF90vcxj3gBBrqO9GuGk0u1zkFlNgTCQyYWWBECNs
q0dkVys9ERvpDOWmDwsPQ2a0QgXx7SMyX/BufdEaG06wucbOQjDfT9du6L6Ypfg2Uu3USP1e071h
2Vrvqgi2vaEe2pzhwijpf2QrqVuWMJHY/z/7bf0CpHdbM5iwLVucXcX4E+NOWdiJhvd0eLW94htG
TIeN1z+w1JD4oVb6qK8amtl9EDz4E2Ize6P3Ok6qzvvIXQ200S+4JRzMTbt0K8wKfotpQ6+MbSNw
0+H4ZKDMriFL+3MkNmJ02X4o6H+UyTeJwLfJInWXdNtsxPZGPAlfV3JX9hACJ9t4zRv9Suzjkcy9
CwmD9xOSX/Dd/fjiwX4vBPtm3955QrvzO0QaEz0/YFYcTRg/gZp1l6FWS3KtDLcH2mNnap8zaEz3
9X1NhSrSQPFKbO6ciXHGDE+EkQi7agXqvtlCFrQzQGXCCALrqQMVLvsnEU7piiDPPMtZomph3MJV
VCl6mF5oZ1gGR/tS2PXCjHQyfCnvbNMhXWIiQy6fc8ZHGpdrvUnDvDyXc5euCuoj66d4y1lNEilc
DMZAsb53SWeCsGVCj2k4gRTPQ4KAkBRzE4V4JBIy8w6i5N687A51TjCp/2a3XnafuN27TMsD4rDv
rNGLbY1GROf9uGqqHrulNHepmI49NPaFXfJGdHVjyUZsDlqNF2MkaGpGSNsbhWSw4OWpgvY6xukh
1fHUZUpHAW6S8cfXueFQZ8ZMOcFq8vUXPTfvKVdSU3NNUMV29D6VeAXrhL+7VvjkQAtNrqCwVncv
dWq+Mx5HfMew38k035stnaJRATIag5/S4j1iauV3V4TUa1tyk86zTN0PqYyvSP3iCnChe86vWoT2
ggYmI2a/VTp+0fA5CuD0Sz1LK/QX7SWuZwV24qxCbfzsTIV2z/rpnP5nDMujVTAsRYw3zdMjMt69
XfOS20nwHdjhQ9NTR8aj+WnAljrKYOTyRfBb51rUhcUHGDiX7JzaKnvY5UFwYsH8Rpd0rijD8XPu
VeE+JGK85Dl98TEd3nXVnnJwGxbUQZZGxM+r4Bdz5DQqOABTC9kN6bVN10Zo2wrnXMUOHCbyMzYo
H6psWKlzVV+8jAxcX2UcJBNT2iaNul7rL5oRXaLC+rD1EOcyUw8aduF8mKhG1+3Rr61d2ZnBGoQf
YP1VVKWXrkO8SfORmAJEzypNz76DM4O4YUXSluGIwF+VfUB96sOKSZIxfPPTIttYVAyc1kR802gN
xN1bsmhQeEWceGf24blORLN1jO6ikEXnSfXhUZjPNclsT2dgI4Iilw3hqS27gRkaw9g6IYZiq9R3
Y2kzrZB/kiFs9xZNBzBxmn3Pfp8yIbb7qs0FqyX2x4bif+BOQ3CysHaObh1cZOVR/8aINtagqtCv
MSe+8aBUfvuP0VW15tVxs/Apzs1Xz+PSTtxeW2lef9fZWOtYZdV72+WQytyWvL/IzlbZwGqwkmNf
CayZ4RhvEPuihSrZytHy7U80LPVHLXkKGYlZCLuwVokJNrHtzuz8rJU/cjbxu2FclW54Z42BS4cQ
UDWyS3urDUTdW0L+QRNSolbZWcYjmWmXBDtT0YeYV+2g8ZfS2dyPZuevCz05a1ovVqWtzn2vatIV
6caJXKB7VkXjEbId7aMWhJY2fDiVbPfsE/d2AHAGrUW6q+z4PYxygMcpu/is1n8ZDQYDAIf0F1zI
coVJUwmxyCYxmvKtBpjSVBCb2PhfaRnPY2TOpzDRKfs5574PxlQt4tLWtGsU+2aHF39RmqQi81A+
oG6ia4absKzUIywWNhOV+aILh8tlleAdgRXkN+pc29nD6HGCZ1z6VLcoSbPIUxRXDz2XVwryDWER
iw16MeJJhBIAEDtcVW74BsOc5ovdn/pM/w3pMOFSFma7Ik79tVFabKx9d1PPwOjKAX3BkMLMzPj3
49uTOMxeYzGhT5qf71NINQ5atf/v824fjtBcsxsrt7cvrRKO7pBixD++5e2DOi7TjTXox9u3vD3V
l0xAlJAlJwrNS8/0swPkFQaIiPQvrR5dl73vq/w+GikkZf1PkLKYbUbESIJzy75GxYzWu9nndXO2
mmqvKPvQOyHK1DpvNuNNcTH9yGj8KU1GRFqC9LVr7s2+/5nAeTMXFDxxETukwbJ0m4GA1gwiQNq+
mCzxg8WcPWWwqgrjlI8hIcpf00SrK0m4CnQ2gqfCAWJBRoIWrb6UDdnzWhUGZ07ierBim7tuJKp3
uzclnlp0fYm8tJXtru11cEx88HYTNE26mXr7uYwhjnUAM8mSOXd6k+y63iIVhVAnGcjzDKJxF1Hu
9gsdUfiKXlV9VwoIowswrTPDjccFe/w7rM5xkzzktqGTfSN4R8+nx8YRcF4IgrvYSbI5lgEVS6Sv
iTUFm0kydVky00PvIPqYFAPOnemLg96ZTG3NN+Lf9xzqfyylfN7EQxofVMdkGU2PRSaiazLzwWvz
XpP2L+FQg9OvjfBfkt4/1HG6akLjxFzFNwGSZ0lKDduCLYb7FIlGnB7hAayFRsTYIBMWTSfTwIfg
WOLoa+UagehCtPoqzCEcDxDdmdcI2PRwbLBJmSGpBy+nkTSPDKUWW30ZPtzi2yMcP0euG1f7KBFP
LXqZgU90fxWj2oc1uQaWCLbNcrbymEpMHlrDPshsTlY9DH5LRqe810L6w+iRDB3EKiEcan8s8QmT
E9Ur2+DDmPSTWdLKwjjczahRqilVQ7FBv6jMLVfBYxYLb2e2/b3LzOlCs1hIJZuptg7dRjl5sIi1
4siw1zYdSES1pcF1X5yFF51jf0CrHLUOYPh+27Ghpkcb82dKjuCsTJ7ylsJlntzZ7KJU8jSOtKwJ
Db4aWrf1tIj9BdALcbZk1W/0pPnyFHSFKvLsFeCei4j2pt4wH2IWv+NiRvBrd2pU9UE07Z3tUBFQ
wNO6wc3vC078i4FVCxnRvciG2VbWFfvaTteDKkjrtscy9Z7zwtFX8DVIPkkm2YvzaGVqW1nvo+dd
tSQgg10Hd3l0aW2Sqk1dyGVgBzbrRuNuapttmjGFyBALNqn01WsVJnOTBHwYUGENwqfC2rapnCNV
7AJYcHDo13BZquvEcn+hXMzJlUMGoLbGZ4LinEe6ikmN8j2g7KBwJbJjWqRV/Y2L965hPoYkUPQd
5alijpIVazz2K9GfMGR8oFeu7syagzPDRW/1xa5xgmCZFgwyo+T5NY5mex9arB6BGgwxl7FEua9R
THrAa9unKOzYyrQQUbKedm24jJrkp3fqV8MiTh5P3w0pYSJSMS1fITkzeD0zOddEVAIGGW5kaxiX
to7cVTJFZwU5quYWAV1rH/RwCwvtMcUhStx4kTXjQ+cX2t5o3ixco1rz2mIeNYNi3WMP1BPrMcqw
NOnSuO9JdiyBtM4jAfbvSjNPGrINMLXnvARnnnqnBFIkDu7RpIZyT7brp8SI6kcXEz8q2YmC0Eqa
spp0GHB0OKPZdkPYJDi6nee/t0X+bTjx3sS8OmBg9XzE8OGDefOyYuEtMLUahPBXWHg2QBKvZa2/
Wjhd7SG7+gJkccKwWRIfJpKGdSUZ1Kj2Fk5YDE9IBmdNbD4LY5HAvweWSwBwsr68yEkXjDFMy9TO
n5DpXVO8swEnCjGVvwsCQaRHHhL8tFIax2EW1ubZ1xQOXx4nBQOfrXKNU9MWdyOe2zEqPlq8t5yn
VvUswgUpDODXyNMN2euljFGnheFCvFezQtfFpVsr40p+2cKwy7vrmXm5h1n9XMwK3nqeD+5nLa+k
aqYG2NPjcztre/2RXve8VPWK7HejNcyCE0Qwcf1WXAJa3L/WLAEm7bwwsALn2IFhbRETm/wTl74N
1baHhEiNZn8LLmEFI4Icwe+mcd+yenPG7D6f+n0z+A8kvB8di0XZNOsTKXvY5crp4wtzKxjaQu08
NOldbRNgdK1TOOuOQ1NeywgBcjXubbNnOtFTVKeN9153HwPAGb4KxVqyNtRnmXJfMrQoZ8FyjrOD
SUOky2LWLydrZ5YxT/nwMP+L27R4chOXcChnBCxYGzF7nGeh8zirnQl0LAO62Bg+4cCsmhEFdB25
z2IwTr3DgwxLdDUB0XFmcbSNQVqF3x2mjpMVopa2be0tCZN3E+c0WyuQ2FP8UvkMcPXP/SyndrBU
395ITcKhX/xm8fGchsyL+gMjm7PgGq54OQuv+9Gl2q4JsZTYsKmdaYtRH15hBcBDm5XZGu5sKlJc
JuPpJAz2RZA8aI/xvbpFYnLEcEVHSDyruINW//JwcxtxcAl744uRG07ybnnxDTTegjzZOIu9k1nx
XeH6VvN2m2kfIo1owJ0CWowRu/e8+nsG7XANz9JwbWAu2cdn0c50Xl/Zu5FrxxJcPJhx+9lG/TzY
oG2k8ewFFDi6/jdr3Jc2udrMiW1woa283slXHFsAlsx+JO4HlKcOFfyoIfBZR45Q2hGhs+n7bfeO
TkRMbeJhfPQLfn7Sok8n/8UFVYgvOKQIH2Anzap1u22fe9zraY2EfSKmuWsYiWE27iASaACJw0Z7
9n6kTPFQcmVdWlN80tUi6NC84xwngZszySFoHWZ+RIXOeJ+MT4I4L/h9g0Uakyh15zNkWb8zFvLp
mAqOdx+snbQzjiphHZqoVDCDzK83zEJ6G4Tz4HFt7QZk9UJYZO4mkjZNTfxFAsUhQOO08NArQvE0
RBg/ocANuTpieL5oyB7jpr1ILXAIyjZz6TVWd02gSN1IzNVh8Fy1wF/rqtpUjfs6Aesy++a7LVG4
DRaWFGX7Z5m4D7WgStqY16YcXgvTve98ehlJqb1RsbX1rCV+k2c7xvLg+wYh11kuaGE4foXBuAun
EltRXP2enInBpo49K32+5TgIsMKSC0GPgoT6urv3wi/K9pK3EEgdq1lmpnjHxMElOwl/DUpfW6nk
hQvieD2hGPUN+bhwatKFTNy9BFa7zht+gS7QJUZFqsoMtq2NNPePGlOlRNu7hZHP3c3OL1dlam5L
5ks3jeF+s7x59tF0sBLSVn47daxJxt9D0HynlbVpQsna1Q3FwjPIoHneRs/M/J4p/RfDZf/U1ucB
g2XsHSTa2dWY92ctD8wVzlQIAa3LYEv8LCdCSsGKxVJr3UunHA6djmU2YYDrSIyW7QPRxBe9ED5l
EN9d02Fjgr7+tCanXPpdeye97pQNFulINfGPCwbKa/WG0zMum559Oj2oO1XDy9CGJz0uwG5wznNz
NmhxwEi2W3xagnZS4O+bdKCI1f2oAseaw77JiMSCMcnnoY/HTViSE+6CaGM78B1ifVrnxng/5vVP
xpgesGZzY1HnN4oXo6Ev7YSSYl4YfhWHoU4hh3fguJn2t6Ozk8aClYn6aWtF/Z++XjYDvrX5DJBa
tKD7Nb9auknLtFp0XQq2E+FtVPiMNQkXRjT/8crHjN2iY/aatWvM08dmq5OW19d1LR/Y0D4FXv8p
YiUXY6Pwn6lm2+jmOyK4ces1LRagofqoE+pbRtgSAh4InzNpxsXJONs0Cm1PL2ACcuYztfikwX/v
hsCiqB6tY7opa4Hbb8mSHdagBHwHm4IlaKJ2cLLvxhYXVtrNFAnnV2/p7GAkrJHWrKEUGM4qIvC/
IjD9q6Rltuyz6EkmbJsFlYBllWmc2SkC8pMFHYEVbJVwNWj1h+0FuIhNFsa6J9auVOHSqKYX5ouw
urYwBHtFXNLJ1Lhq9eG7lTxlp+KiWiBPamDYtU9XFMZ4dnhsbPSlMiBmEOSHzq13cx4d35YCD4Am
dExJ0xdCI9OaT4+MnHir0ZggxZdZsxbKSVd9qM+hAhaT9qsnzQdrAGDghVQJlcH4hszecx/IQfvy
/wg7r93GgS3KfhEB5vCqQElWcI4vhN3uZmYxFIvh62dRDVzfadzBvBi2rGSZLJ46Z++1+6yvNgnx
THucu8bRIsO68prQNntq2yevRjesWGBuyhlqmjTDlLG+e4kKzmQmT9Y+8zRnpcW2js9EWTh5ucjU
LjlB5ED+Ttn8rZORC23ghK1AIQRUYyiLQz5Np2Tohn1ZzAQ+2O5hCLjEZVVLhOF0L3qGPdmQnDWL
aUNajIc0h9ClF/ohLgyUpz5liGvbCF7n9Rh05LH2OXJxKw2rjhLBbsfQh8TJBUYiYXfZkM+d9iZa
D3NelEPN2XSNOOox0l49pqFitb6xxb1t3qhC4b7OSfVVAn/LJKcvIB7zudAVzniBlLp8AJ8zrxvN
O0d9PjKk5cSAsCNElp+qKH2M+oHCAzgL7dklQMHBtQCPIU3yMGM6uZJt/8A+Nux1PcDZzKRWVV5x
oyqxm9ObzqzunIrBQs0+e6X5xcOg4uA1AvWYYtVytG+6c9tZurtCoQ+fuMzYQXcbmeBWcECkO17v
E/Mjq6bqWamJgx4BhoeWqr70LNmILosBi3issZoltxMdETvOLg6MCS6hD7XnHhQgwI0jexgptlhC
Aqk3I4ABax5Fs837hf6nwgJW5qzqAAAMrlGugDUoTMKVnaWTwzwy9oyvSou7Y19rtw2pW+gEn/0J
alkUFfmtlq2dtghr/qR9LOIEd493JJrFZn5AOwRpxIH4kTWSoxmgQnk39fPJ8tJiw3Bnpcvujrhn
Rh1kQRj4grg6kAXhKcKse8Ix+E8T/5snj5ZfWesmrnqSpGv93o9iRoma9dwE4kElElsOnAJWMes5
jZpwtheYHUPHA6kZ2NsDfAH0/EO9KyGYVPNdoV1Q90FKNGkY5NoFUQHKjwVyPyv6EuzhEO+kqP5m
7bNJsmf/jYb+sdBeBns6WODPN0PsuGsz4NKj/7YGhdmsKwjegLZML4iJQ489Q9y4NQoh5A33SoEK
CHL+k7M1Urn6JZn1rsZ40BpelekzfqusENdbg7hl3mdTfa8mgHZJHFSbvITkYgnXp4/kXxbXetjp
VHtmlZzLtvAuWu4RCeYggrLAGEX9e4p6aDfV/shhHtGoOIOmfqc7yE5EtjFK1nVu9v6KHUW1tttk
y+TDvhQK1zHJPdCZ915ZYvFnuKxhY1HdRpp0srncHhGyGuu6U1+usLWVYze4ItUba3vNfBJ/Vec3
68zLSP6wdH9bBv253PmR2gxtAh0d0M+YU//mvdoFhWioDrdEr7GloinfWHBZmFli+jOZjS6cy62R
s2I7UG5aRePbcdHXN1E0XawKdXYG4WKs4U/lPZJQpCZ72+v+xEZGmyv/gxDe3yxSal+51tZt0hv0
3ugi4CMm9teUDreBo92YBgFyE75oP1XPUmSPGalC/MsynL/D88RfYyr5MaWf0pFg09GhbJHpbxLX
Q3NbVcVWTDqHuoLGkpfZg7RKd1ei/wEXhcUz2FT819jul4+5PUrAh7jZlfCApwpSdxOmPLorniLS
hZBNvPeM30lLYSEKmu5zzpI9lbTuzR7qbcifnhB/GFS9LCmGuNBCm64tHvT+xTPGczf5URhNtOsG
hRy9EnBa0uLTnXCfZK55BGv6HbkVFS21P/Wt/6TcXQJ0MxTZQGRIcwkC6UJcSEjkIUA9oom7HoTZ
7fy8+86NIWfzSQVc6F5z3zf2Ec5hsC1lHjaeFt0Uhvko5V4xVWFQqAOeTKJXBlNtSLOC/41MaDiZ
2SbvMCOVXDxtOhrrdISA5HuSTE0uS34ysu6DlOE6jjg/29Wl6rYaV0xnZD9ZuwjXRdn9ZhQn2H0g
vIorhkj06aopKGDvWksaBHRyhl10NO21qzjgeGpWhqyzd+3R9Ro6HXbwqCWFg/ii+0baxSYKO8XK
dCe5mywLm10H/c0xwTukFJuG8TLr2ncbj/ZNV4tDqwf5g3/yn4wxqY5djOlTZC79zvjRtX67Rdbd
iWy+j8khWQMmiMZkvIzzilOEHVeXt+jtnBwj6wxdByPFXKqzkOCkfAvQXgq5etW4EjBGJ17hMehv
sBweWsv5Ek7+FpdGtLOzSQ9Z1ZT34NBg3VmkW5B8grOGrf8SVSids1uyQOa2v6bN1G50D8hH7PhY
XV/zjqzLK0dfd5ovgZfipqwt0qj7O1lbkoWBElP0NHzqVmu3raw3cezsEolEcuoIY24ae1VpxSWC
uHow1DTdGl4GJRZKT5S25DrN+i2NA3rY2bxrxSZrWIz1pG+A+wIjStNBX0zyXNSXjKZ46Ciwh+4k
0iz6TkpGbGNTY9EIdoSwF0Bjunqjm9q2b8ZhQ3NkNzrRBeQ51yyLw8BX2WWa3EdDRNaDXYhDMLQ2
DH/jMWUWtR91grwIhL8RjmvsiNy7UQz2bww/ILfKhJk3Gs8GHULHVnOYR7q2sICMG9PyPzMsweup
tYsQxzrDQxwbwlDsWiDjGXYvOd/xkKDvyo+Bnr4Yc5dsyDX67GC9wsoqAKbgfZtaOmRRIne417q1
Udho1uAkrBwgCQd0IDpLyQdJY3AAh0oLmb0T/JQyBuK7iWuYftc1ZB1HAEjnvvhUTmPcGrihh/Ir
0p38pYiK+7SwvpyC1KS6hEBUYD9po23eBGGfDA8FhwKKWtlutOvuV9tEnovpXL5qTR9sUxIGIw/e
VyFMZ9dwXdbr9ht2EIVpgF3elvXtIE2ulOpmEPW8VWAQWKfYTVXJ65BprL4W0r4yiHbjsuP8Tn1Z
Xew0fa8F1+WSdjXkLfACXX5TclDvLd++0VEmHayG2noQY7/BIGJRPk3x/GGxGQZotXZrHJu6YIqR
yrfIbNNtkMv3zmyjdUQLD+uH/D20dbHLO0KRAjJiNpBWsHxUFMj9gDfV88JS43idh75DdItnX295
s2YVrGMocLz/jDGEd6xZbDxhz3SH9Ved6n7j4bnX41aS6kub2Bb4bXshyQAKJMY5d6Ln5GABSPoJ
RxSPy/LoZnIqgEAdQeimU65NAa6sNi21bmetCnXk/Ug6k2YbW9NnS9SizMcaoZR3JyDD79xgdsKi
5u4IV17ylBJwmKuXfuBzs61+hvgnLkpv6PGaMxlp9fCkKwgMzYZc+qmwuAV6lJOvGVEd8M+P/KF2
cgyWbAZ9oYFfv6Ofgljz/3+bye4dxvh/7niNlf55mppSaO0C5q2ORlY16+sdr/epGxeh3fVn+vg+
ES3/ecUor/nV9ed0SvjV9QH/9e3P8//9DZALnGuH/+e7+Psm/74i17tu3v73LTHhGBuvgXp0dFuL
42P5Y66v/veNXF/NxBJR7n9euNZySojrXZvcXSI5lkf9ffLrtz/Pcv1O98jR3CoO0kOgPuKFLeKX
nThASDYPckl9uOYVX7/DxLZA0P+v2/x5TlF1LclY199kiKzoqv3nntfv4gVJ/3NbB+cRhxDpZ8vt
f5/h+tu/D/55rZ/H/fM0DrAQWJ2xsTZc+ujbtDcM6ob49ueNNKbGBOL6XP/1reg4Vskw4HWvTw5p
Gr//6Dzn5cDWXOWQJPweStkSYXD9ki04mmT58s9tPz9ev6ukd/LyKgj/uf36+Ott1yf5+XGmCmXv
A3b6+tufX/y82M9t17sU10jZ//Vc19v+eZrrj4FsIGB1TrKmA7L7eb6/f+715+vLVX2dzet/nubv
nf7X014fk8/BTdD19c5dIty6irLMsImzu/7oRcBpneXLPz/qowSD9s+vBx38qh9mwdJx0YGlXR/0
8+Wf23ShIog1wOt+XuGfl/l57D8v9b/uZwQR7+nnudAXNjdLsPty8/UBdk38wt9vf57gv37/z4tc
f/z311pQ1vsp67f/8yP4edqf9/E/n+Z6x3/uc70tQUG2HTz4BSlWZHS+yAivYTnVIBl9YOFu5V0s
hzT8u1wM1ovmwBgDDmPWz9fVQCykM3L5xMG2cg9m2dJ9KLEK5xotRbZsrqUtFzHgC4bxKXEd7Jj+
tscJGdLRWb6jW9fabLHdekvuiLPjb76YOa0z3S+f9KjV90GS7fJRPTV9SstRo6XpEQq0GjvUfz1J
V3WkbjtDnEmJQFnWUzN35XQ31eobyP8mT9ATWJlk78Eclh5gs8h1JwB+BD8QFRHtSkP/DorxyaiD
PEwaRBHlKBAXtc4KHHG6NUuqpDg/l6JJVi0eR9wzdXJyUUGd42UOI6yOKUh5KQ20AAyxnU0AsOWo
UwozRa/x4crovm76w6hPHhDSWSepxDWJV+aduWxXR++V0oStjSRac+godEwf93QKk7eF7qqpkq0+
n+lGsFdhp3dLSrgLK3nSthF2PcpBpKB4X/Rhfrbs4lDV9RmVLobnjjTJgegyMQEY6FW6dbi2U6Gc
kpiJFFTheMOOXWy66jAl/YmuBHuMjDagpgNAjDMDfz9TgEjaaTg0fHaOtPaRnyRPMTPEuTbx30d+
t6nZmHf+dJur8U/n8cH4Knhnps54VAWg50mrTwueZ2G4GDU0RmZnJ1MRL15YGfuWNnlt1J8sooDU
dSqCcXb8XTSvPK2We2ky/tZaH5Czyydt006vu8HeUhu/UEuOYdfoYl3I7ttL78qYoT26QB7r0kre
Wdo0PZhLyBBUBirzYl57Uf7RqSDZMr4v98TX5ggREvIYZ2PY2bIIfTQaW9PmD4/RNQIjvB8X5z7I
D/00zmg+Y6wAN3rFP5rYxAT3MzNIzPSxrzM24FySJjv7RPsjo3LetON5OYLMzJXnIpl/M8KmTO4Y
DzT2h9S86CLM/ldDePXa5PRbIwNUq3FCKpckXr229cxmP+WdGFMMmxZvCFGA4waEZ2jZubabcx29
s5wYipTMFlG+vEZpjpifhE00awr1oMEb5rVclGSbSs6KUBo1YX100NFpYRl30f1kAJRs/C/CRm0o
0PHnpLRQ+vClBoO6zLDO9BOSY1Jh5QqSbwzN8EJADm2NcX4Lmgmvvr03tN9eAOzNTK30YBl6Cd9A
v59lhBt+KoDXqqfJAHMAIbv3qb6FRuc1VzBytPxX3hh9ODcUxjQe61DzXyCnAcbNiPVoi6onqKei
F6KJ08wpvR7kQFPcMG5joiS3JdPXXv90GpuyB8M5xPDHLm+eEdMX64BOpRvU74ZUF2Zo5dq3ZEia
6ovQIyjTXUZnnIgBmjSK/YYxErURiwj5FOOOzEv2jq3p1MkGKEv7BfBVY2NbKwr2SF3Z6Jsqq28s
34i3OoBbw0JwWRTTK1ydzyhuWqbG4jub32YTiqGHOlRPE2b35rPfJM8Y4atjlUrA4Efo4Lqrgk85
9v6GdhX0D2Cs5JzD3TH/VAV6at19zwbngi7zFUjACeplvC4N2Mk6+js529l2oTDIujuRFUo8cTXt
8iRxV+lcJfvpy1U7FRVPedV/GH3FXEhOd3amkaqMZ9Clk4hJgrXbZhDWwD0yqp4GaztsYo4JolF6
1HHZp+JDIkwUIQw2i0M9YsHCptWsJXvERKdm9/D7dGRs1GFbOtE9ahS5HSIIOMsI2R1J2ah6FgKN
jkNRvA1gAzdGUCzKeNoRXVe+1sQ/rh05bQrAnBvgj/PGbXUaMiMTMVT2WxAML25m3qtxaU6/Kpep
b5PmWCkRRKTmt9Dy7zI1f3UNtm8aruteJ+il90ocMz3lWhnloCAQ0vjwflbJFL8ZqBTGEl3nMIlH
PWsuTQfGBDZW3dPo7GhYmQNvODHDoMN6p0uz3Y6au8Ry17fMrYi1c+2N5cXsW+PxICAT8h+pcrcO
0YvQHpUA9zPjQObVrdd5mIcKcSlzGluWd2ga97NL660Y7TsgfeXG1ot9YnjkIkdSbnqyoUPXH25A
pq1idwEbcNXd9laGrh2Y38bVmN0g7pvQN1TjJrK0X37DgC9S485KLSYDAxolD7Lu2D6RBgmIpbR3
wjZ3zjyc86R6rkY9tI0CIXqCPGRqiveUEBmhibdAF+TlrePEXzl184AG+AlO48u0YFnstnsCT/JL
jO6rKdDV0BomdTJ04/EM2NLLabgaHVJWw3XPokZGIzomqYKhjGuT/BqhUEnd3ZACwkhRqr0ztf8I
4uLJrfvT6DqrTB8QuBb7zi7e85FjIpNdaPbUBpY6JTMiInjsW72lqUXy9F1KbIDVcn7myGmLPbtu
1IcFs750cJHYi4mMZ+djkuNH3DET9Aokob6gTZAy8S3zX4OXPlvN+A5q+HfGkFbFFgjw9NDb5RPz
VSZyuniocZX2qcZ0PDf4YiWP9owgRcyp2gJz6kFUzDs7iD87vzvEPbYcupuEw5dIP6T3u7O7eSO5
wgJdR8JQ2YyfdOQWmj1ATtcrYs/xCMnqPo9hzBgII7aYonYjiKb3ssuWBhnh1SNjekxq8VqbbLFK
Uq7Nmnlsip79crQQuTxzv+iomzqqVrVHXLXzSy8xHunDW8+bOuj1a1rngKCm4iUga4eV7zFtIyIR
eo+PPr4YNWWCY+5kNuxHEYXdHvJ2CHLPYZFAKpFiuVoNjAk/konBYO/Vl9Rf1Auy2+rd5G7G4JQL
8Vj0AGEZCmFS4ewd/Oh3UQBqzgcITGP7iirkZAbyrveLtdcP97WMPxxCqZhD0IbKhuLdCwL0B5g9
191MU8uy6Q3PHBsL+4qsHcqG1hioaEaQHfqJU3Jn99N8gPkYifKCNwC1DWYgPDOcLv2rK2nLEWM8
ApQRt0VGgwSXD5+mjZ7TKuGOusXvejGulLIYkF73zymN+H2bMFVB0OPhWsBjgO68itUR6VYC2Cf6
wAazYck1Q5f4Ka9TZ6sNzlLUMKEitPRFiueL0bqloSvAQl3mqFP92NNW1uzQ5Lf4kD0+Rs/DQVCi
str0pkeCOB52+ixMVstH9NQ1xxxiJjTUK6dr0weptjJy5RMXOCrJ++BbH/v+BAZ5DfXD2fuRfNLs
id1c0H+g+V1Nk5Zil+0/2i4IY+Uz1UgnfotkrqBJ0zIVKYQgvEHXOHkowho0gU3M+IxZH4LUMgfB
ofwDMZ6vJCoRe4c0R9XowKmNIXDh64SYk6UnGz+WiofbMcg4XJr0wWD52XQ951oU5YwJm1Ocij9e
l9IeNxiX59Zz1PkXBCdfxogqZW47Sm9MQhEhUYx7z30M3pViMabJpoL4QgmyylrnbKb5C7X2i+9a
9dqBJIJMd/xFV4phi6/Gix9wqXGnDajNz7hOuZq79xq5tQBEG6TbDWfHQMIDvVtHlUyb3CJfckq9
tVvYYRanf1QY2PLoCINgJ4cgaWMcnh0xbA0TSPhUalxbPfbBbn+HDZVhr5bfWfTGmbl+0RKrdozZ
bptmZoo5J2qHLtcCHbox/OoZBdEXO+Vm7eQNsleDib/HQaP9MSPzMxX5IXKZDqYJMWH2pax1WFEJ
YuKipBCdHRBWXe6vA0w52eyc2z54Im7yN6MdK7BP6RhtkbyTqYHAEqvRVqp4QeDZiEia97HNbvpq
fpgtmjOq/mhsDbVqgGgMfMtzbSMZHevo2SeoYdXoMXUnpny0shjAfbQcOggBxCmMV+Y9mQDEzDqf
WV8mK0XCmB27Zmhb05OpY17KOAMTPuHcTuNFcvbbQVCyKQDKsEdMCFVM3fEDXh1zn+fC4ywty6HZ
lgafkz3Yl3gsz4Dkcca5vkk51p273HnVYAwQ0sUXpd7M7qgZoauPjAEc7dEW5BTYbMdYpATGQB8f
6PTiL97dgXC4PGdh06wjTKh3lVhfBJdOYWSqR/jU20kaQLHiAmxjS0XoBBz9QpuCLYUJ3MAkp6Cy
uFgg6RO59cdiXLFyx/43Q+3rukl2gmOuyVu8T1HXr5LG2+QBs3uN5KqV55ifju//TpkvYRUUB8sc
yIc2AyYPxkPjBEinjABRMfwxPSfSlQds0xSELwKs/ejnDMbJ6zIQRXqG8qkDsnptBEh4EHcAOGsO
bSSPGgJFcDdAu4r6OSuqc6K7N6oF3iSonwcZMIM3zGblFovlL9usRDdfaAW81fb3hCSpLucMlBZi
Mqvr771qePe64Vdayv3MUNs1jQ/0nTAErSFfV/DnorHF1jcPDAQ4eGr7UeXefc8wdDVl5VnhWNKY
Ua5EFrxnDvoT9E9PkXzobZ1BKFt3eL1AiXXovQyVzoVjn2yDyWcey61LStqm1b3bml2HAixBJIx+
F9jDs6m0Zz3oqzBOpgccbmoD2uC+JLVHqSwCcTm/+cEDWbsEp5ulBwVvMSzIjAKbAnOJ09tkpthM
g3ODbGyl2n4nvQT9EK7n4rnBAUpwZ7TnmFy3dWJtx4yAcuR23BU021YzXTrPN0SaIXLv8PnFhB0G
Pd5TwgCGRn/TiuIGQqm5i8ZpJ8YoFKrA9NJ4PZIq+Stp4Ho61oH6Ak84BcYStEFVye5ruNXzA5W0
c9AW5YlKAxQyyuVliOEoAlC/VvBWNRYaPD/7nrzkLZHJFt4peR6qt9ZZYCK6ml6FnRbbyCTVxPRX
lYLw1uFqcTNGe3b/lldM2COmnZso478WuC1amGDA7Whg4fT23C1bxFdu/jyOXL0dgaC1Bsi3Vq5c
B35Xg/vrK0RCwY0tvuvIi1d5Ul9knIRW7qSYXsdjnZvwXiPYulnPpg09ciN/pcP0nKNig6EaBKuG
M34baPC0rIBTaRi6SzWFAaTpiWQUtJ4S3lkeMwoVEdCraGsXqgZM6zIYiOiFpOm3iIqT7qFpYgvm
sK136tWcdvtkFJK8uc5btcL8HixMHcUzYOlqh/Dtw0PN4s2A56aAHDmr/hbMgEJPFN9kbH5SUQ9h
A/VwjhGqNnxZEidWoz7ftkmw94DA9h+cikRUVJ+pGYWmo/6AZLlEAT6vlDXK8NptqbyXwBiPU6uh
5GjYxQuCOFRroytj+ucxvcoDc6ctrfCknk6Fo0vSyas+TBEwugybCZQaXjhHUYMYNSKXwXa3LXkx
PG4FdTDeQEE7kI75jAdV26RM/15sE+3I0ET3MvkOxtfGt17Rzzx5ZU+1CXXFQWex7qIoXSHqQJGE
ltJjt0DBy7mJZlc0u6Z1Q+tdJxWlMayXsew1PtD2QfDhrarButeKfNpI23pTcD+MGJAk6YFIJIsg
PmEheIpnd28sujc7TjpKYUJUEIz47GExKeLv6q2SPhyuR2XeBUl8X/9m4Y1gbQ6NdSID9b6w2am5
Lfz2bAAfZ+tvpLybq8kUF6cYnkZ0CiFhDHcZEEViLbWVz0zWZgy7YRMID5nCc7IejU+k1J8ezuVO
58DMnRcvcR9NF8ZtnJ6TYN7lEgsKySBdy9kSY5324eNb+lsvnS/NQxLC33XAVBXixqUZk3H9BzVP
kIGpDk1/yRv33LEABDbBMK003qNl8+pr8Wlu0WqQH5qb7kzjrvtVN+OiFXgp+gYtQ4JcawCoo+sO
YpGIo4Uqpq8EqZA6biqHCbKI5Fdlq/s66YnKzRz2NP0jgfdHRBbdmiEFNRVSe5+JJW9MI1K8zH5T
ABgMZUy5sjPxKymTfebkNy3eYj13vhO/pU/VtjXx40YcjunOnOpL7ubjum2KQ61G/CQ6YEvhfOZG
d9OaTGIDh5iWHP9tJq2vJKru29TZ8haOfXLrQUPo5uFUadBvchfpRgr+YrAeIqnhzoj+zJX2ZC6e
NRw7T1r+odA4OLNJQIJeU3OZaDvLemNJ45fXy4MZpI8QceKDqPJvGS0fdlJ8TIZ6BWzMEmbhNO4E
f3M6XKZ8OIssfcRC8UkJ8akvMmdPkFhaTx99HQ8rX+dCrpVBDkCRLKrZ9JA399dO5bgbWTI31kRr
Vk/NG1TrdBOSDwKj0mWmeiqL+IgK+gFit73ydO19joeT3gQ3SVCdTZZwoCg7KQQSg8FEVUMK7JC+
pUVrr/80Tv3LsYqvqK6J4TDFfak1KyRsLC4u7pgI8wfosbkathG2V5eOXpEb9dEqykfEkKvKQ0NS
oX6ZBixMiRG9ZhmqWKeH/AKTkOA922JMjZheE/HObSrQ0Gs5j9nK89I8nGPvWIjq07WbD6Tjt6qM
/G3KccoZ8orbwdtq/SaoxDnt/XhnttnaG8jE8LRqbWXzRYsIGizUvGsca+v0kH645Glbp1j7JmcX
Kkq1dxQK80VPPfpY7JY/qraCh9GjeQOmiV05FR1HcXW2ihcIMpukEHdtIt8ShfZ1OQTnqTFXFeVR
GLscKPTyL9j9dnTE3yJPXujc3kbEK7NLICiiaIytk9XHwi4fZWK+l6NLsopMKGuHeueTdJjYkM5V
lT6iXuA6rNOUoXlc79mNPYL9fatl9ovd79PgS3nw8INY1bwEBRRvTn1q6+id8qA/JAklSkSj/qT5
9rZFR7VGbE+ud2nuW82mrZeBvsvMJj6Vk3YSXq1d2Gu+jiW93bn3wrZOCaVy3CVIDSEOhho643aR
E3h7roTGgIAngGGl/WLfu5p69WSnkb8fZ+1SsysnjiynienHNyod2DQS1GhNnbauM0T3NdTjqSuN
G61Ay9zMwMbj3GOj5if6royM3TQFzcHRfOT4U+CvcYCVD9rUoamBzLG7/vj3tqjcZ5yXS0SMV5Bn
2Fa1ybVKOmzjS7ErEqJIqvHNt9Mzg58+dD08VU0wHYRX5jgOvA+XPrKBgXrlWb225+8JZ4NCtSeY
uS3h1bO1eZmLttspKvR24BqmWhqQqXwkf/6zlyCgUperz0wkl22oYOdFfzyPpJapYDTU0Deeu0Yh
l0RF0OFN0fpJYmGitHcH4zduYE4aKuwyir6szAab49JCh6pkB1jkCfPgb3JZlnywf8NSsiUaok1/
70XeryQwMb+AtZ9YhKM+OlhzegJTD3o1MF+D/NIjRcAjfG6Wl0uXCYzlknM5JB9D4L/4NkQMv9qT
LIlMfcpOs+4+lPVtnYFhQFnzWMU43DEyHdrapqXp3eJhXLWe/92OQJHtGJKXU9wTGElLXitpG47t
0QbcjAvC4owIqmnb6/KmV+gem5h4XTEhWUPoxmltHSpl/w6ICAt1+CnoxJs8oRPqRv3K8OqOI8vy
VuaE8Q6E1G2bqTfYyJRDY4at0Sr/DOncnWUudzHtbd1hp2zFARdYWMgBrqptkOhv6eSdg/gPKqjs
qLeLF4ENZ536Fctj9lgOL5GFLUX57NGSGHmswPo9SoFKWKDMCDL2zh6yPBgyuyzVjdc8YLXOJZC6
nBYLNChnZxBwsiQtu8q+sMd+cvXytSv9YquBBt4oAwRFrMEK881dukjhMhSZ/BNjNu363qZzSJMK
nSZtT4y/c8GsBEtzTTLNrLmX0cnzHcogHmUeLWZhoe67nzOGxHKgVRkphisq5lHdwniTI3s4zYKw
VBX+OnddYxvN6skoBIWq1eAshvSzsmhYOfV3njV3bVAN+2Ja3EUFnhHTPshSElQaM5jqZppPnpd/
9jT5uNoIDbMpHbNCJIc4U0sBbb47Lv5XupXxjnu3d3qJZmkwkbcto6foo6HDgnFJo3aVJ4wDmAYx
VMYFND2KkfsIzAuQOZqdva4FO3VR5Gmt67InPqVyWmp+xh6uGvxD39DxS+d+YF7GARNYMcmYCbk1
lHersc37+6ZkCNQ5Hf+aQRChmJ1jB64CKPLTWCBHHmhrUksRRKGw0LCb2iWNDXaA7NmzZOyOo5RF
zDM9PDbpubL126C2rZ2t902oJvJKmgyDRl5tE5MIyTnm4hDHdncc6LfnPpaGLB9f3AofqC6fmZrx
/69mYHN0ZKOUZK9C0FZn31pifHWPraXCSrfa9dBU6Ul6zE+blqZ9bY3aseUohgEGLFAi92QD8RYE
xKg6S/0ppHOc1cHJWUmLFFQ3qQN7PGcZS5iYbuxumQm1urbqjRLflpe31LWFs1rA4eQoclhog20e
mTeWkhONbZbrvJQFtjHPqKI1ARaVCSXCGWp8s5yiXU2KnxvdFiMvkU+cwlbRkjpr2xYquuaEv/ZV
uny2kSFdKHs5GhpO+005vrQuf3Hj8JJmjsFsjCE2d4xkXF+9OoFjIAUvTz5NyWMs7nVaKBxRDLr5
r2yTvIPyCBJhG/HaRj2FVsMSaixVlsesZ+uShrDOYrW32bivdK3UtmZvVzuGxVCeqzBAhpkkitdr
PnXXlg8lIYQqm17BMZxq5SmoCZlAT4m1ghQ0bPAABMZ05k7aH7sk5Mtx4q/aIrDQ80mXYYZK4zAw
gxaABW1zt/42ZcFHNGV3anHq+pH/UiTK3+NTIt2EZL6VRIO6MZtm31fHtuJIdiJcU5xIkFnqsz0R
bybGitQGE2cnZYXDMWfXxjfxep+6+UeN83dfNfcBUQWO09zNnUvSWYqxvIs+0e7xaNt0MXQ/RZCl
NmPNkllQ8bjaoC4DM2YX/1SWqG2XaO9Ba/tIFVp9zXqHpMDWPEIh/F9JbjPTYewFJp9Kh30OqSxU
rOxrd6ZgrSzHKd9w2T5kVjTduFhxVilbH7vqKWZjMYbkPO6KOn2UWqGHrX9n2hqFoT69qBFAVafT
FR7bZ6mYiLgDvru46sAAEZPqjsXMu4/PSSffYaN3HQBzld757PbZBHNVVGp8tU22Az1+tVUSaNTs
+1Y4yW0M0lsTFmMDapWhQ88r1Pv/YezMlhtH0iz9KmV5j2rAsbd11QV3UqRIStQSuoFpC+yLO3Y8
/XxQ5XRO9cXMmKXJIlIRIYmLL+c/5zvAI/B0B6e0TTvaJr56D0G/SpDgu1C7NYgCFLz5i1AUDuKH
+UTTB2pr1uRrvCDvGld3Fbkj5LDY2udJcqXOeablQ7dxp4raSR/92ui480GNQ/yvim/d7D+aTufE
4vQ7g7VnmxYlrM/sg0R5wN8lXKJ53IyFqx74iRJeVeSKVGVn28gE4wl/PNWSXa7DFlKBeZG1nxxK
fMlLU8JHIgs4VnSakOSFk0/WJmr6/r4immUpjCwD6KyofR/H8swOm3AKpuyzKmOYqAU+kGozJmVN
ty73DiJY1UWfqq+kxgvSRMmj0P1gGUmk16i0IfRJhBMCdO25cJZxrn2itfdvWrhj+oqNXbPuu5ox
2zQUn64LH9S1uBqp+l7OyRyKKadtCNXuHM8fbNS3XPNhl8+/I6fy2dkoD3MvAVuBdwNcMOxyDOKL
FAsEAlG68TQfsqDqxlUlWYeDyrglbZzwOtBf6irqV4YQ7jI0d55DZsya/BeqL4DKKDTtss77tQq4
yOT9xFlooYZS7uVQ3zq3mraCANK6A6Y0pFbI7JjpHCwQueXNQ4rYI6LUeGR/DSZxHOFYYx1c9ty8
0nJtqrq97yrvISt4QIuJvGplqPvGbygIjEFS8vcxwGsN4w3ZJ2cVjIj8yIwkCj/61oBJ6jKWT1rj
2XSki7vjrZJFsI0GAtYl6DLlnnMmYtSdWtiJcc4HlbbpGLEamVavSqBlCaGtwOmIhpeHVLUDgHMJ
PCy4B0p2Ch3uKlzL8MFW8GI1qgBKAz+0X9H0Fw/fLLnA2FzvYpjqKtsUGcaBxDEy/7TYl8Ks4SZA
NjPoLklAajy2zW7VFDklrBn4N2l4v127I3vYPA8NTjOLJr2lO+KwrUfWZ3P6sgZK70zorMlv1+EF
OuXZpwQfj/jZcPbTcP0XY0jzevWkUswUDS8uUd+GtL7zFQ4fcpprfOZPRgrXgMrnT6tT5ORNA7Sc
L0xKwFxawatFxvxl3YXO3sfyc6iS4cmYiPCFVJ/YWckD4FpfcAO2LX0LJEUywOtesuqT7AYhgrmp
S5IfGzl2uvHcmUwPbCv4FV1woLCqLIN+WreiWWmdOgEey7bYMvZjF5yrmgGxixaRGtRfoOklLP/j
S17Y32oaThZ4A06ptKFEdwSSiwWvTg1DUL1JLXJa6Xw6Y45ydpKISHdaE9jszJ20m70BManNh0dt
nIxTixdIVDbbQLyDS2FzeDe/RWqCM4YVoZXNhM6VshnwuAlasyWmJ+VFdw2zNDS3d2E1zRH/J6u9
N260pvFXNRxl35px+PE1o758GbLWl1SLW8be6TK2cgDJ68yoaDuOidYNxJWE9h3a7XtqpR8NRGVe
/WLbS54XK+6X5KDSjTPV4GoRIZMkX2tawgTNJM8nSpAgFik2FAYmtjYPc4dnGeMTK+whaZInnv8H
90ORl1yF6AXItIj+ta+TO+RaZYffQz081ML9rrLmxRvrR6YQUEgTjVJ5t2HuTLpMBlwHLGN27zBH
1chcOxZ4Iz3yvQVdipIrP60/2I7Mu0oaH0bQg1kq8InN06yioUWCmxqwsKLad4Nz11HGRb+wyzuo
wL2Xs3AHjvZqtvFvJUhiw7IeqOjA1haQnlffhVu/UBKNGl2UZ2nRa8fOyZpOk62/y63uNACUIDvb
MzxZt16MpU6n/TLkoCorN1vbc8yFxefLFd8MNL11NPmnAUvaqjCszywPr4SFowMMocNgTz+B8lMF
IIyDe350AAWmBdXdzWjra2xzdKsi/LSFszX6ITzWTSU3YS0fyIGtdZtemyq1DopLadhIKp9b0AO5
LxtWeIJkyXcEcY3QQrM3C42fG5yi5aDicLzlEuaEa23siUBE/h3KxnKoi3kfjGl0d4tbVKmLSSPN
ANSBbyNe9eRoVx5q+VKh+TkAcxeScfkyHmHouWZ6TBx5DWHdLsRQMbEaGGIMVNDgnNrSiASgpDo3
k25Abe42pCbAq6Ucyqp6VxagPlo04biAvNMMxdqLplMMv3pJ80yx1qvmEHrJnipijOo4jgwAjGv4
NS8xl8VsIO/S1RwBmhAOHId+ABBfIQM9mQBW8EMtXmmjeHcaebb0ZpdTGLxuDM67WUM6hHO1RuVm
CWu7vzSh+VFZd6HJqjnEvcs47LePx6G0bIiVnf/tjs074pclvWcmKNuhCJmVpHcml9Io5BgxhOLs
JsOZyupz3FOk3Rr7KszyjYE84OTOZRCE4ZCn1LaSOl1vJmgzJV7qAd6NRDC1czArTZcs/cK5Lybz
MTCTB4s1ZeNRn5eqaetXNF2yk1tesmxLBmT0oqyTBDWSCFxCRELIwVxho+R3Xshhp8IXM7fM602+
j0tQ1R2NkU3DqQSx0S8GLABadrQG9RUk3VdaM6ugisqQD5lsW940I1GY8hXf/Vc82N9tV66pW1uZ
elZtdW1gXka1miG5tTvRB5IsA3sCZIhn2tksJwr73OfEHXY6fbeEMuVKa8QxpmAKvCwenZYN0a7J
2h5/46VeS71iw6jVsvOtjS3ZYfX+A8v6JUs/LHMGHKR7RN0rkTDB81e+TIG/UqAPiDoZT36pcCP5
v6IWazuTzqMGJmGB0a7FODsc7dx7JGuFwJ17T7rqjm1Qnv/423/887/+43P4z/C7vJTZGJZF/c//
4vefZTWqOIya//Hbf97KnP9+/s5//5l//xv/PMWfCuf97+b/+qe23+X9e/5d/88/NH83//0v89X/
/O5W7837v/1mXTQxPKD2W40P33WbNT/fBT/H/Cf/fz/5t++ff+X/1XrgCJ02Ah6qfz1S81f482/O
P8I//nj5rpu/Pccq5D38/m/tB//6m3+2H7ju311hmyS50Dd8AxPMf7cfeOLvjm1ahk8hlEP/wPyp
P9sPLJ1eBN3QXc/1AYA4rvjjbzU33egff5ju3w04pLrOsUS3hO/4f/zv7/Hfns2/nt2/McK6lHHR
1P/4Q9iG+8e/tR9YNOe4hmfZrmsYKHMG38X/2X5AmpL2nYTENBsglGpRfucdo1Yxsx+J6XIEQhLI
KnYU3j3vDaLKHtU1BcZ0Twd6NIft2w7ndohKNCXLokgDboS5BlIFK7jjvnOjOLck4NalQ8deHYbM
2DFCbbMk4qIfBqfYuavGCTi/TuJt9JcqZLTaCpWuOd+89CjoNhjYluFYO+28tiIaFVY74LUwBcpU
4tL0111jribJ1N0bsL5bRN66kWuXoKDODSN4oF6/SZyZihIA3QgzmKnwiacZTxVG8oysgpfER3dh
vAHffNFnwtjTMxVti4A6tNIAEZt0zpp8aRvlMR2sbbdBsDxlujldmKpo63x0sEDX5N7qJlGwJVKf
Jbzy14MJ5M02onxreYyayhD8J4ov6C8xPKbtHJhmtA5xYjEWxM5F+67GzOL00oznhFDfKhMuNIYE
qXro11BLT6ofWiR+V1s5MqUNSGPowKGYqxdqA88T/jOCnhtoR8lKVOEmmsbhZnYeY5R6WZfkE3Gs
5Sth1ydSBQuqfCpxq5qO0Uqk3QxhYL6on52ov9oWSxd2PelwbFFgjDAvlPHLBLYl9keWN8iOQLih
eJ661n/SXQgj5PC6Co5KaoKcTEcifzTYzJ81qZbjiuEyL6vf+gRJ0i6IATW5Dy/IsO6bWM06KqZC
7Jh3JpWZ2EILpLOIAvrGoZWMISH0zENY2tmdp3cnHOuvcVmndDcIbyUGA/aOyalJMiSMhRasOGM3
JN4tYwtJii3Fs9sVAJdmm1g1RoAoXeRgbdYlL/BFY1OqrksXsA/9E6+TySSx4LDqKl5wYbmSHiSe
Cg/gEpTHshxFuOX4A9No+CRIcdNFXs3sTowdhBOEwoUa6OZDZYhjGthXrvDnMgVTJPs3K8zcebLx
KqtInVUG2Due+p1mEo1IW/wHc49ay5F6rWENi5XhLAYILsfaJgsBT47jhrHlIDzxSMpD3f0MpP2t
ObaADYFTEfDTuFNQ2Enn9YvIMuoPgjJZY6pfsRLwNqPlVNdoEKaY8xgo7doJwFquVGcGoqeAHLBR
d7CzLJoty5zugtwFzEBpYzoDdsfJ70jVGbSmu/eNlcuTCzCua5r+KbohfDwwomZaM9sbCkSuavpK
mhw8I8N/25P3JOc3fqHzXrTqfNtmCqdVh79xnFS/Lr0meu0pJsZHs6O5RGPUVZsY69xd1KEcpq+0
UiPOxYu2r1adK+K1adj3roLuzeYG9eulMIbvUetoE+7se+kMe/Qj8hh4okube8aUGiUImI60eZQR
qbQZIXgMalWrrRLqs43Ml1snCK8Kdi6w5mvdwcMg2qcIfPLCu3cLqlvMFNuJqLgzu5bLzXaCAhPC
Bl76NrAfvDE7vX73R/pdjPp9GFrqQnV3NYb6uz7NT1A4RUsDsrYbtFu3i1jKkjrcadRM4JtTn63Q
s1UODHKbqWkvhS+OWd9hDzGDh0H6wVOUg9fOHvNIEo2hoXBsQfiXZhSS48Kyo8rou6LMy/B7k4Mb
U5nMdM9mGHSHIeqfXUY0h8h6pr2daQ4UzlmrjtPIu3aY3NKqy5fD3JDn+RAIMd+jT0WRzYm3Oeae
/e0kv2mpf84mhuz56DcrOxXfPbaGPtcRox1OWJqt43TIyTPVn2Fs9vcUl9DtS0/LYq7ONmkHABzz
4RUYsfMRWKlvsmA1JsNPT628ipVJltN2KDuOl+SVr9wY3FadGg0xvoornl0V59vAHldOgz2xw9a1
ADt8TF1kytQEyQBtMPLBkkXWE349im2jSq7qZD9OWXwIZuZkmYm1qTUVoX1amInAAJFCQjTd9iTz
8AmIMdOrMw6ULSolCnRShKuOXTKgsu2a+zpGOqDXssp7GHRatzJsFE97VWu+wJw0rDFkeDw2tKrL
NCeRAQ6ICtlHTLDjEotGQlbEf3N8t9vlv/2seU28Gf6ZyWs9VsPeYCTJ9MBLx3OmY6pwHFY4lpem
alf0STLQakxvFeO3BmWntqZT5TQzywg0UUjvYaDT+OMzgzJ57cTP7AVwV1KdNlktNO6x2+2RLCTX
IHkx09qj2wPVVMNDR9kBmFqSu07EwHxycVw3BWW/qimPsVOd6l1hOtrZQgdOIqdDUmvZITudCZr/
GNeaeaDHOL1orc6HrM/3WuLsIu5FduKuAWY9Tq58si3/lga8UMKU/unCY4bdv/hMSw/GjNCv2nnQ
KQe4H+aWCBFqqenvZVzhcaz3rKuSboL6AFbsDDytu6beXcW92ZSuuvf7Ef4AnZSoWPw5NfmbsfOv
3IvGa9BKBbwZhXrkBgyM1dvwVnurVP/QNqO2r0Ne/z6SPYU73Nal2+/iQDTLaTRph1sIDmlcY0uo
UYAbypRIduFDwemRzcGPl7bVbuRQfst2pKlPAqozYop+O0tR0tcbQCFwqqUj+f86YoBu3lRLFxNG
0IeQA0icJd0CQn5L7w1MuxZXg57r+2BkBqUAV5psRzHC16rTma0aTndygZ6ImB6hwVshr3AjC3c2
g/CzDuo5ikX4Jl233sSGlu70jrhcORFyKQNyzbl4i4J4208+GzzXM78eXhyFN1XI/Gak7ouNaMc/
vHQOZa9DgK2MaC2bQuwcvyEYFM4XXQPsyRC/29rUvyo9/CznAkaFO9IU5p0je2zqHo+YrpmIl8J/
6rA9urHnHNEwyW6EFBM4c3g9tAXDHM5dhKTeoRk23IVIBMiQngJJ86amdQ/52GDa6aYVsT+62Rvm
5pOk99ZvgDVwOZwYjkgGbIspYeWqURXxpTCJdlHBT2Q5KO3G9VR9gN83IbeAjXEdhrrxkBymsdnn
cXSNjcq+Syv7vepitQa4dY3xksZU6zhT+IqkzYoo3xyl3dKkIV8SUfFrhZijAphdNBBEp9pKmXRn
0zXDpg4/O7GvgWf8zum9Xlhw4zg+MJTm+DQP5JM9Ot0685JhRW0Ud2F/o0SycXme95xWsqNnDByR
WOviPlCbnCzLuqmJwnmhXS7jtBs3cs5EKUXu0QXK634kadUvhp6rLJDCDNOfBmRw2QlMv5rQP+pQ
vFmidPa1Fp8zdtE7I/etFRYJuaATS2eJLvoJIu5YPARSwtSoy4XdJg/MZ2QZXQMrzUESwxSOMgts
sj9zySagURV3SLdntFNb15FGkBXz0uUodXOjwECVQ1fcN5x93Igjuu+xj/XVDDeZF/fEkls6zLDo
PNg6gImhVFfXtI9eTkNKijBedkO7yzSH7SUgI2ppdc0uOyHlDB0gLKcCYFVP6hdR0heOvJztagbT
ZkfqBzXm0hYjOSJDozKECTCzUXnDbTYbMZP2ZGRk+2pT83h383i7+AqYR11Cfxi2Vtc+Dbh7OZYr
hrge1tGJPuu7TpvriU1zgfIOSG+aiSCJaA+Z9ps1JuFM3uZvdrd3JcKG2T4rvd5Qycoh1RJAEz0i
bvzMi37GpBiVQrBFvR58Uki1rZi+sK66BqDYSiNRDVAHk7PmpuckAMbOOUm+SVJemLBAZU/BxL6m
hTM+UhIZDvpnK3a3Exb90aXhoWzy/jWoks/O4zTKpPdcR903bDrkQMtBscrtC5kT62i3rCjMLYYc
tzzpaQMXDJ/i9VcGZIOcPv6oze5O93iNprwBkEPER5QdtdzmS2lUxUS9fBnt8VvI9KFOmHdyYsXn
OIhjfWK0ti0kfl6DOFxZ1xZ0NcUoSkOk1qOPMEUo4iTyltdq7zkj+95FJcDL2uqdW9TV6cbnHhuO
zmQa//Vdnklymj0GigJPSDz5D3kXUnLMmAS1DuyPRYVFhkvrwan8B3sI3z0v5BFGV0NBzwR16yp8
D7R27ysDwpiB/Qnx3upPIgVmHxgYszrqVjPvQH/ZPs7nPBecItuKVk7t7Jwg+vCNp2HCS8rtrRuq
XxWlFobjP1kutkq0vMG/BaP/yenzl9uxhliBTnP6LwFDnImpIgqasLV4esbdoLhMDcufG1wmSOBF
VD3HgPMruo0nr76QXaLZO3Mf7ASjbYRKqRvwhqKEuNAA66/hvhmCXOSfonTqWlmYwxzzYOQ4Q/NA
5CTRhrPtRMeqVxccL6+FKqHhEQ/pmkMRsEJrwTqz4dcV4X1pY6A2BizprAsDjyYvRxJkqIDXUmcY
JNUuI5jGpm1/pB3hqPI0acw4Y5nScGiekkqdR1e7CEbdtfMLpPIaSPSRDnZGL9qqUkCqaKc6vqq4
oOjA1G9Roe/Adn3oxj4oBb6DxDoPynqTZXXTa3EKZXDfprDVCaVVLrTb9I0ZPOc9aX+0uX/k/AtG
LBo8fATt5yCdzcgRB0b+sjKyVQrmHaw6PwQ6PEc7JynuXdGu8zr69O3hmkHGM4KEa59wL7bnrMyq
u8WxYD6LaDA/NUWM5c+HT6nIvXN5Z8inCfmYlGG6gka1cAeGGcLrl5WWHwbqGJiB7CLkU88WLx7G
DyKjwUvPjjQ/5lrv3VRpbf0wugXVqeurdxf+ZiGQJDsHtI8NsHT0L7gjn8MONbzu1n6QVCxBS2SQ
J44Vz6gXGccobs9aFFxSp9uESQyhpbPsx4fKidQdLtB2PTQpMYg8vUDmj2kO4DyF4kIfma4fY7tm
LjfV+6Zj0WAE1/UT96gS7qzH05Tpzj7s4PU7dcVFGZ6N6YEcagoMBWZzikP9PLQoAGxcgMKq/OT0
2mNcig3BR7XTAuuCGKVW3ACx9dCnuE7H4K4Ih+OUuqy7GERUKb9LpjKcbbqlyXtowrV4rqX74udd
twNDTZluPy2GtiYGnWDnn7TpPmM2nWJiFy1zQl2P3lGwr3HH2DVjKKkb3tFEw0a54hgXmveMrNuN
e+94JyU5FiSR4DIfnTg7frjUIuF6qxXHuKRnt3Can0CsA8WJ8dXAFW0xZPGO+fkHZe/ePrcqaEC+
0S+NvN9Efn2pQrqpG618gQfG7B35Paj1D6X1FPTEZwkbcOEH+IKDxr5ZoXdi67t0ZoJqrrtbd9Ru
TqedW7N/FjUSTFmjVumVv9Go+qTDjH2xnN4MokiMKyPws7DKgrLd8brcCIXvqcrR3fsiPcW6593H
ocEgjxppyqPATMfRQUuzTQdmZllKSFcZrzvbqNttVIk3syw5RFeMLJlVDQzkkzKz9ybd5ImgDoIB
8nsZ0N3bM3aZXGrcMXvrYdzcipgUFEzUKFLNXYbiubKZ/ITTVu8ZN8YdDmu3noEbKSN5s7orjICo
ZGhxbzf6rzypQd26COXRpHb4c6CkInWu87Q/wi6cpzTiTthcOcrhEf/HiuNWQOi3eTM8MaeosX9l
atVb2ri3Z6BiaDd3Y4TA1rTBa2jRUq80UE6pvoFqVa8mZRo7Q/X3jBHhJ9iIk/HEhEk6v/OON2jr
Sm6SdvfqUNq+KPvHLNPIAijVkh4GHVj73Er6zDUR8Cdng7Xt2mYCtncq0jXAjWKR2+52MJt0J0TA
7W6yd+ypJNE9hp1dV3NL4HDm03S57N0GTKk9g66dg4oIQcrcXVtWoKGjIG/kxtg9DO1XafYDvpBS
sXP3qFXmSbaWt8c/1K98q14DJuBcgPTfVAiVWVXf94m6uEO5NZBiF/1ACw8EgdSQn3aAFAgH/Yto
hbtMudAtOYl+Esr4zrFMQX8OMFt5bnLXVfqjggqr05e1strw0ujh1Yy1+8Aj2QQUMccuRACCWw5n
QfirhkfWMw2TS5VZnzHWj5WXdMe4DE+TETDTp61PkCxYKVcS2WIYuAxTbV+IWzAVQApd/uEMM82Y
3Wc68mWRQLgvzVurlYgDo/ZWaMJc0RBAGs6di+nolA117RSYnEy0ahPr0JAdQAq1blK2lXfM9bfE
rZ7LOkSPDZ115TPntWhepGaxXhI4IkQZikNbr6Ne+V+aLp6cCUXKSUIsdTaeOgTVXdDlO2zPc0tF
BlNLDcUhbOJtFSZYbI25isTl8MsIFCs2tYxiL4NjhumxUfITY7IAVpj285XpykROHNz5Q1hXAh5L
Zm9oDLiYQ2Ps4sRYamnC2aJ03EMf1X/+SoVwnPqeUK0faNqBNwo3Qu46K9tD+/z58FOuMmIAOYhR
8gL8+Z+kyGhFA227rFkzD3TOthsTwQrnk6CmuzWIDo02ufe5YqUgtIk0Q79PXJUHa/5ghiFgWRKJ
5WFkeJYtcKOSzPQUl43E2FljPJIJb+WhmrpdTwvv1gT3cjA7yKw/v+obDjUePXkVG1jmRPsWq70h
KQiDM3gX/JS3/3z1yKDMnQqKlUPAgry6x4395+v+fDM/v0ISn0OQfC9//T9OoashqcSutnkSu7mm
pffJqPVqwqKHvWqBDC0OhSP+/BDRw7FksvJiGqD2hhk9FuVAiZc/vyQkDVhMzlAwLw7yQ9yw/xAO
PcpY5xO1ZZNvixO69fgBGbrJQ1ThIYEcbS1/emp+PhC01de90N//+l/C9g6ccqvtv4pt/vrET7HN
X79NAICsxpnr9Ncn+pIBBiQe7FoVy1uIa5urZHn464OvTJgpP7+P42YtyeQQMONdAO+7WeSi1bZu
qx2oNG1WTUihnpdLYipBfipDzsMd1sChR8CWeXCXu4W+x1kOjI5SVgMU0ErvcnOlGoXzlD6RKIWZ
kHB8aGtKpLmsJL4Gii8Hb8JOcM0LNv5+bPWHLFD3MX57fL5o94OYBPspVkU3CSdyUYi8DimoddQ5
35PQml1VdHvuBPYRnPcWI02+rlCltOFRhERAck63qJAwdSzv1vM2XBkaquIY509jUsOCGfuFy4vy
LrHMz1iwsQz2DF4dk5sRUMOtEfCuDJcqzVQcxnCYNwFA4rbooQkH7YVcVH2nT9HaKEe1qYpiM3kA
/cvBTHa4StlVqRGdqJECyII/ZOowkfitTh1Aqu8KfWwJA3W/pJY/6QOA4gQ9CA5Z2+dX7okkNOzK
3WdBy3VJuQSCAL7KeqslLR9KDnEi/ODum10qjS5JsJK4YKAEFhYUmaL6kqI81/p9aImdNLmqYPKg
nfXq5PZzagBBSpX5jSXkUXGpziQ5jGzM9jN8stPwA1tZcjJN8ZQSEcCtR9GAt4cFpxieYDQNu+FW
j+4hSW+dKNBbzP4ctNaDrypY2ck9qVwMbCUVC4r7fjFizg6Kpxm0ak6Yyru2e4ty/zJ/2cozGJUQ
JXOdCmxknHzRtr3AmQrY2BlfA6mv88CkcE7PH23LfbE0JjgdomyGrb1oWVnLSX31ynxt+AntBGGk
gaxrtqL+FY1o2KV4VM2xnNsoESqxzoz1y/zT4d30vRPmcCwDU/PuEqH2CcvYpc13GUGJ5jwBUCYJ
PW5uwNt1+1YFnH8m3h4ZGJ1tUOlPshm2uNW5JcbtV903HK+456KAs1eKfaVb2l3d3ERCYNsmC8J6
5u2FjLfxDBihFnXhzJz6Ps6/U8vKmJh05aoYsSmUFBSGit1yzqEHir46Y7xVwv90Qnu6qys0KAOS
4pJCu+asjYRT/F5y7iPv0WiRQnHY2i0yvae59tIkLL+TUexcClTM0p7oGGWWQZyoWOeKhs5i4kco
mOzNDx2DIvNdpuO6M7W3e3qko5UIGEK4rf2qOeBiGsCkbQK0orRO+FgXSUfYJxBo3oGB4BvIk3JM
6gR4PhSD5A0GdZ9QU30yRu+lUzo0lMJcFaX5q8Ojxl2Wn1kqukK68TNV+Ey1bB3Cvtk2fdbzaXVz
rBQBYXQ42FBDDP5q0/cSpCa68CJO7KOBWLdz3FI/ZE3yMWLJMUR9jZ36Nx015E7oqRlzHPqhrfVL
vJnZMmUQofMsrswhpOjLfJsqj6eHiI20/OPkywdIY1/UDatFHaC5ljUsgQb7tsUv5k/FMQGYFIiw
qElAe9azE/MmDeKOt2P5rFzj7I9ETe20w5Rp4Q2WdBv4/tJkdr8MgcoDd6ES1Cf7WoMPXuS5fWOi
bvEiRfz1+7lqwtRQG+Wayk0INHXH0TmOV/KX3uKXtelm5nXCU+JBWnPLF50yROKK2QoZAfDXS91J
ggz9uSERGDcOX1ngak/jdo9N2iDaH92SyJYbz8H0HiqGd55mbcNw5GysYYuKCUqVKbctXxBRotMk
FtQRezvU7FctojSejJM13qWucVTKeZMcwWob5y3YRJxU3oP0nQ8P2iuBxtfCbL9FOV0reXHphRkt
ZECciSh+fIIkI4NgGbzOL/jZcNfG/ppg1t60tMNQ47ePWuuapi42peS97sKd75Q0/VJo2DpocX6v
X8YAJYbDgljZ4/BEswJg/VR7yNMMl/uHRvUMELVmP9n6fpQJDGUV4hE2GB7auIgxR1GWGa5FRVxd
uv7M2NmlzniPToWVxrmYWXMtCMsWhYMb1Tz/fN0R4zvAopRoBkwx5ZYPEQBz3F1s7hNHbksnUhM7
s59fJxjE6HrTWtmTGw1EfLOQdEsxfms+cBlPROw88x3RRmSzBX6l9qEmurfodJrDPFWc/CJ4cIx0
ZY692ubWO4nGauHY9mfFutWPTG2VfEpksq1VdGcX2r3pd4c4YlUc/IuHmmQ2CEVhE7GCWSY43/Gg
je5b43m/vexDL3FyMzu7FXgf6iTB5IuvMC2ZugPoY3HtEYVRWAcdqJ16Q8blsuglXCObbcFCqxXy
HW75A2aKM8HSZVbNvY8EFFZdDuueM8gx0sOD7ls3W7deqpLHLOcH4Gy5J5qUUVxP21SIm2GuV6yw
UlSMYTAxggk00zXT1wNB4zXjwHe9RTJuM/gHpFq7+EG3m0895Iwj0mWDizLjfcJGu4X/ddbZDIyI
kY017qsSmdigvB2sLGE2aTBtV/gqE8qUF1UitkqfkJhLcaIKew3+/FVO+jy9Cu5I7K7gxK1bd8y4
JTJLgZHhyupX0nYvddroSxHHZ5P4wKJJ4mvfFF+eh4KE+fXVy+S6buoPOVpvuSyeC3LCIMyfpNP9
slwi6F0xXDlrFBvujy4bQDwssz59jxpz4zOdWCCXwsFRHzbPZ+ANgCcY6A+lsfYyI91542OYaM01
KfVjNayEDnCEWZ95zuhLXrLTQBySHdlw3kqluYpdntGqHYZ10ce8EmwlmVNWrwj6s7mQVIRsmEsa
KXk9HAFgvBeMxcwN3sCTnjMvtnhgsBPAY+9AF/Ui/FVrZC9GeVc0nHwsj50SC8kdyuvFnktZ3Gif
DNY7HCsc6ePNG413RLNshuBtNciP7JfF5/z+DsqQ9Dq+aCQ2sNGiIXtmOTdLd/dd1LH6OEzhenM8
EpCh5VEBsnIElT9h1u5CYo7nuk25gApSmJJ/xdaeC1ZNvZbtwsk5t9jKesEasLMKhxgpFVr7CMn4
57jvNl8CMhs8aY3eWM2Yt+Zz0QUcVCRLJqRXI20+NYvvotaMjxoqGxnH1eTDoE4KwAszGUvZPrYO
Y5/y93baQRrxE8iIdhOWqc3F6kITWHzXMikxcV6W08REhvByXgY3P3Ze9Yi5QBgM8FCC50bvCCZ5
sPdkfRe0ET0+BUl6CadAiOlaQCAnETxTH9K7kusQqgKjkMaTGMYTXE3uu1nH04JW7xUhQQMhKVlj
PNwVOTUiTPihToTUZSCDwA00+22p2S802/V7WeeodAbzSTd+kWI6txwit5iUIeaJ9MoRCI/C6L5i
vNlRPuaDBIrUMtAJC5QmM+7/xd55LOmNpFn2XXqPMgh3B7Doza9VaAZFbGAkg4SWDuHA0/cBu2Ys
k9mTaTPrWRSLyapk/AKAf+Lec4d5T/ZGuy+G+5nh6jhgkzK2ejOMK/ZLzXOFL1ccKit5JjSz3TsR
GL4pO6g6fqgT/dldMmc/GW/ZWQiTSChlEurHR4eEcz794RLGa5QoEwOfjSvLoGuj6SpqLe+daPSP
XmBeuRQ6DpNHV07TGdnPE9HCr5MNdQL5TrxNKw6yltyfzEz1DnkY8W+mcKiaeec8os4V2qEIkNJW
a6KzGu4VeGk5RZ4PeGxW4XCYwEOfmvi8gBBANlld7BaP5zixLnV6MTEnUI/hjDAEO8ldwdzqyM7Z
Po5O/iwb5LNxnt1secaU2tFkPw3OciVjzDuzMuttcp/jnmhdAro25S9zYRwsZ9EsxG3bcrM0GVop
pnlgyqgjE3vThea1Zyw0udUzTpVbO7pYC+zuY69rUHzyc9h8V72vdxaWKfAG6XOZLs847hVNAklu
Op6eo/wJTtqVPIA7eJwTBWJ9VUMxHYrF+tktCyullHT1BsnytnYx3cnhpxvivSyiGW6//SqstyJX
P2zCUKbKra5ehXLGG9MbRGbgKbG7UtA8rPQVUSTFRyG5rCuy7yyGbdkCSCIoqoOlEnXA4H+adH8/
QmncidllOIgSN0ocXA8CGqCbtzCgPNJuh5lkII8zhG+N2iY762Fe94EJduOImL3wqIwI0E77xwBD
4sLAXSvLPwT9CLqJtUzZRC+T8T87rvnIOOJ1qPDgoIXpjhYZQqYamEXP707HRLbAHBMRuUl/pdJt
OUTQiKzz0tgojgO8mM4Uyx1nKJdpoR8zhTESk0EFIm889JU8tyGzehTaX5eCrm0oP08F8qdoeNOk
Pld9x16+IeAlCqY7FuJ3s2FzYLexemI3SxrtD1WN2Fgjth7DYLBz0H7GS3nSi/8QpOS9ge0iJpUj
+6QW90HGgkKLUaf0DolOsWu7ZEwZ59s0QzzNC2dXxvjHIGYfa+d1wAKzZU2M+KQoq4MH8QxG4WNG
MjTV2fgUVu7L6L+TnbsLQ1Kpqda/Nf3wmUTEqOlKqD7gvXv+syBZ2pB4QrpBRBiODUKgdLXeVK64
sO4+5Sks/3Bhlq7tE12fxdxvP9GIQXwEWf6aptgwSzyXjeg8Yj8XswMpFA3Vz7bCgxQOsQNHUH0T
M+5eUkmwCafOcyLs/mwmlPlQ6T4P34LaTU55yzaJEePgOzA3IJOCEKXlqppDEtHS5tNrIFsgxyo9
BpiQ+wWjpmwJ2dEtfOLlRblWfkm5fyn4imzfu4R3EwSoD10xuHtUMke379msVeBAe9hfLHCWOHI3
BNvJjsk6VOGvKnDT8+iCLrYQo3dmAIyF3J/YeTPvFgEIuRr9Z0vCXVL2LbO8aZ8wXkFOWSFb70Dw
YWtLneLEModU0nmCz2BhjxkH2IG8MjfDYe+N7HDjZu/Z5v2X+vj/C7X/UaitAvHro/o/CbVT/R2J
e1r9WaT969/6t0g7UP9iGIM2WjKi8/9biT390P1//gdCrX8FgaPckO0lVAEl/yDS9v9lB54rAof/
xfV9j5fxb5G2cP+FlNq3Q4mMxQ5CXuH/hUjb8f4k0RZBGEpfejbJjvx1jvJ+k2i7jp0gE07UFSVe
Bz+hN4ivnqVTdSfZGgCqCFmJ3MpWdQnW57gxW4ZV+9TnGBvYav/h4/u3hvyPmnHH/h9eju8qin9H
omp3eN9/VIznfCjoHkt59SSi27lJmkMGzmH2mwe7+hquQxeJeAPPGKEdhGVe/v7nh//TjxeKTxfU
ZEAt8+cfH8K5w2Lni2tnoi91MA4v0kQnVMPVFZ1SsZ8U0uYRpSJq2fT49z/7lxr+v00S5/f//I9f
XwWXCteKlOzpbPHbe++SKYmH3BFX0PqSNdmcHxWuy3KGEZx1qfvByjiYS1oxf7lYWfau0GmSQVNe
if7pj9R53SZO7GRbTno5/cOLk3/9ZLhWJdcbSJ3Q/13KP7U8RG3oDVdykIFP6PaLZGJ3aNvIQTyU
Um1rGqxYECotq2BnoZ8shpgt+ei+FDVrNQrWdjLB4e9fl8A40fz2oXE3OKErlROoYL1f/3jBmLrQ
JboIcU3GiIlFG5kdxi9AzVH4k348fgWpjWKsQH+7MAwluFleSAuXlxqK0zE/6YyZqKeB1xftfJ3n
3j9YNqD3iajNB9u5hOG4E2boXrwaF83sA25ScepcJ2Xe2Yerp6H+QsqEf0IIDiWBGjJJ4/qNne+r
lbniGf/pIzdZfhc62GWZLz8pOzsUsdtchhA/Shz91JXoaHmISkt14J2TzP9iKfeT7Vbh7e8/Lcf5
y6elbG4rZQeOr3yQcH/+tDIniYYijgisIeHyEEeoZZR0CPrhYwQkyBRpMezVIBwzLay67+R5k1v8
//hCHIcnDxYVUu/EbzdanGGJSghlv7JmYq9kE/MGn/t5GcyxcfuXeWH51sz6Snj0uceLBZ3cfPj7
D+OvV45C+I87Rfq2DGyJD+aPV07aN52l8FRdxyj5abknpKm0mWhDgfA+ijQ78B390+Ptr09bfqZy
nTDkvzkSfrta7TETfu+ufC9bnkyH1tvS7ksdo5CNSouIC3u5ljK7d3uEMEQ73tkES3Qrn62Dvvj3
799dH+1/vnWU7bm+4ypP8EUEv10MAe5mrCmOd2V8Bvhz8qCs9XcB0Hw7K8JnO5i/Sx9DYFn5oLXT
iUy2sboj4YW6bcGjyWAcny5pv5RbUl4m1g9kzxfPHrD8c02WBUtz0npQEZE1oOdDzoKclcoKDxqH
zT+8mb8+uZUtOMdIp+A37u9XNhNnUGQqF9dJzPWV0IbooVvnetLgjTEZDqMoDG6NBSIEhb84F1qS
ADcrFAtN+6zJX54am8ZqyCvMfiCxvKkjg6FJ2ClN3hWzvnVf6Hgf4a3dQUdCEzIwFrfm2D+wx2fR
oJhcyoYaOwt1d/r7t/dnI9V6NPCmBDhXDJS4qezfbpe8CBUpXLgtgS62J2OhxrZtXu5UDfWVGewQ
k2Lx9z/SWa//3y8PhUMMWxdliPv7/WGaoCOcsvWuqQzNc8kw+LFJu0enaTGWyi48hGWQHJPCC66/
fgncrVDveVuV/3AoO38+ezjoBepuG6c7FYr/1zu1Sfq6aNvGuvQRICqk9C8s2wpsymzYE0S2yHIy
+9Cs5Ttybu+OToOTENzSKXDRpYRFTMBbF79UkCr+4dCWf36irq/ND6jGPKXWr8hba7g/PkUaRKSu
cvzw0iLghf6MCl322TYfS8lBEaKnHjKkIEFwZ/sAbJGo7xpobQ/ruRLjBEMS7dvs0DzMTpKuXJn0
BHvNO+AYQ3YjQ9YmXMZVJf2TmYJ9SFW2SWON9cvlXyRYXMCDiq7GGeTNtKBDwqx17mmO2hOBxeHO
iOjJjoNNEwfhniQK0PLsdnQW2PDxcEwEa92X4zs7ljn0wg61E+URfJMlZd+a1XvHGsOTiBv7Eb26
U9fXv7/O+Ar/fKWxqEOHDTJK4jr0WHmo367uKjCZMKUnLnHMoFJL9coedcH5r6yDqsoHz0QTh/ZA
/JjVg/TmtW9rpFFbKrQEyk6XE9ebcY60Nn7oFMTIBsAlScDejAMWp3vRI5dIe6ZLlF1vpSjPS0ZC
A1nNENWZkF7mDFlj6Ksn1tjpscjzdCOwHewcQ5MMT+9SMTY/Tmq6b+MMU0mMP5ABgsbnEs/bDhnd
dgFXA8XddM0lI01g2YqQ2Ktf/2yywttp2NYbuwNLxyY4CNBykJO4NMkZ2hthd41XXxnRI3xLu/Ay
mRPZvPM9gulDxNb86hIESdIIhnTKAy6hCc471mW8AyxevJDNRO9ZRzTh5HNXn4omH8+kRz3XgXzm
uUYwKWVRV4zEfJr9XCT6JXExDJNkTgB0axHhq2AK5ajWN3YpHnueoQ+T1dc7+PjJXtkN8zPCBNos
0bdSB2iyZezvc2/VshDqfOtj5t11CNZcS9dcgLRAkVoKYo8NYac21o+Lp51t1rqffRvyVEoSBEMh
81VzCCOOesuq7LMnT8XCcMcBH0dCXWpuWkxsyif7E04dMvkcCVluKPYIYqE8ruyAmqnhUfus7owP
36lHfHU51GBzcUxArJHjfTp44DtD7DDYfa5Vp8mOCf2XKV7CTa2iQwsvkJ1vpC7zMr+CHphucHBO
Luqzs12qH5UJyKJNQgaZq17dqwHwCzaeOz/BQj+OaHTsIT15xG+95dX8IEDHsY0bn310RnryKOT7
4VnlY36Ligr1gYyqfZuR7ZpDyxR56z+Bf+y2AWsL+CMdaiHVn9OgLRjCFz+10vGzNUY/IxtY0yTZ
d4xJgfINQxxkr2K5q+KPeYP2BQ3KLgWSf08OzbxxlyD4PDUASrPqrs1ASkaJYPqowVrmkQ/UvBi9
ldvRfRjGAehKcxysCC2mnrHXJUdZk+lpATXywLmhq7WbneKyPkOQ77Y9GN59QHRTi+bKLkjz5Vrz
dgwqqGfWrHcvZBCVuCDEi3wl68fAy35d4V1FMmYZcaVi0mOkHf0M005foZ29hzFncEi+5+MU1Pc8
ydxdAw7iGLPxxPVOsDcUaWen9TeLW+M18r5k1fQc5ql7IzIAzh2d9LFJQJdP1QiLujgwhW1ftBcf
YzFFjz2GjGzWLIAzJDKh+pES5b6XJWmMGhPoNszH+lzG7NMLBAUiy5KDWrL4ac7ar4Jky1NHvvJJ
x8VXRugwr1V4j7emfeQN1hgNOv8cudFXEUbztS/rn8yopzsEUjbSSo+ZHt8qqJgh/RBLrrAKAboD
rVxEL52LGCEeBv+9v8llTJ7rdYncBBTeAvTBg67y3aLK8lLYBESr9meI34BJm2Zvt1IaSJQuh+Vb
bFfThRg3vZe5B3Mp7T6n9rkA+/sJyd9b6kQ7vVKimK4hsSZcmoTmML+L4BJOk+9dEGdDtYD/uO1b
HoFLywAgHwoydOA6Io639zawjE1oJyTvMv++1a31saMdPsoJj2LHxpcHQf29pKTYrKQyog2axwam
83kM8ltJ0OwdWAS2LEv1YpskOqgQl5i1vCUSYmbWQntzLL84tyMJSO341sGhGkrNaEz7W3qjLgax
wuR0cNQtDZzTrKO7LDT6yWNsylqCvRRaWyG7jNuu1vtO97Shtet8qPxT3Pvxh8HxSCUtytdOZObG
Yiv62ArxI7bNvAmWOaeN5pVgI/KeigbNLQCr8CN0hPrei3giZX5B5EHC5J3Dujql0J5MVwB/iNpP
hgoNkXjcnTqmsrdyDD8k4Ce538ajZxzxYCXwtQTqJxBM4OLg1n2Ib8Yeqa4FA2w/tu/TOszfRhZf
kKBjzL701KWRZ61b6zz2zmMbtWuK1HCLtA7urOWuGzGe/2rOKjrjA2PINSihS8ipDtL62A2VD3dw
KagXXxaNk8gY0ZI3GaVPwKP7ujJ7B8flFew+omoMwZ1bjQfoOOzEMv1BqYDM7TKoMRiGb0Rr18/l
EqLG6jMWMtOEFdI13qdRoJICPrTHk1HuPdKGb4x6fyxsE3ZgpMdzFUVsb+mGICy2w57s+ImeYZck
Ysa2nxsuEvcptgjhUZJeIiSZnVs3l3ssVGLfVMUH3zLFzdO3eeysU1i3ww5leDxfh6WhW2zMow4w
LIom3iY6krfGtV4xX4hNZI2klsdk+5qhoY3PO878zrfYSfFMUYzajbUq623fe3AnTPM5fja3ncLP
rZ4/jwWCc1ZUw9EN2y+kN4yfARos28gh2dyO8xKhCt61fAFh1qzNRSAm/T5nLq5z8g2ueQ01fzBM
jVpR/Sy1l+wCS3q3NvGfeqQ+D0SMgaHpG3Moh+A2jn33RB0OnCsMY5T5a14q+/tCC7z3rB4uMOQa
H+Eoyc4CcRYiooVtbJ2Q6FB5DKQB1e6nJAeaMBu6S6/fidAia2fBe2qQcFoGh4zbG3Mbu4xJdpZ1
fI+DpA6q6f7FuiBvg+7WBtZFGtNc09EtiHcdJ8IOj3ZFSxwCZaQfx76tahTcTqgekNujSF5FzZlI
+vOsHPvqjsV9OHTIzrz5LQX5XfTs1BOYq0YLlmLZcK8jRXK0k4fwaML7rCVCKkMRDyXGAyAOCmLn
QrXg8Me0BuWm2yFuWuvkPDgR9mJWo+S0D7S7hv4Kd4MZLzqUXprd4Thy3E3bWnL/6ydmbTIcG0Xo
Uy6/FLEz3bIotLdM8lAuuuiFEnJ/UNx07k0UF6/sSXSrZgkquAr20aByIEak/HqsILnfEZZ3hXXg
ZGQ5ucC46YOfST0i9w/E21ip96bJaHeFTYJuRuRlaH/DVZDSkpTJbrLGx7Hs5QF0E9e/Gx6aDjUe
iq4bOXj3lQLrE4v+i2uFZwiQcLAaAgubH0I6b17ocne5pOFEJjs6JuXsEIBPpmQvxvLzgP3/NObw
2W2SV7Sjnk1p8FgGUu3aKnlT6roOw0ziJUefcES6lJ+mIm5jdEuUOcMnqfOzb6uDSk1Iwl8ZU8TJ
A2vNeNMt+sVwy+7JxkID37zpoMmPpXGW/VyyqW5Nf8ZxDBlYVLtuTShgR3cnWoKMx0zfWS68dbs6
VIMDR+fDOMFU7Iz3MeC/Z4evbernN2lydUgTc2YZg59cEnAVj/VXu5y/Dk52GmbnuyQzkhCXxC5e
xnkCWhGg3RGNAA/20Rrw1ZQ5kirsJ7AV5Ltb4L1HI1zsCcyAFUbYi+HLqIWmxA4xIdWNi9bDyPt5
TGqQo31DYZyjj2sQYFUZaYtdywpzZjGfxNXTaLdgy+Zhz5ZnjySI/VOzJRAWFjM2Ofzi6Pb99tYa
Ih5zpPEroqTbVUVL9YtOSA811hehd1Na39eZ6Pf9ePCJAOSj6F+GBlFa0bJOZa+WktktYEFqB2EN
ABVSOUf8Fos5OavsYRkbeo8Y7qFsaHZ6fZrdnEN2XTiOoKwbRJm0wVPEghgKspOhu21NhFkYxDdN
X92nE7VskawKX/Lmloc2v7e8/MuQ2284k4KDUAQm9PA7PVk9WH53HCKbQIiQBzqd2o4akaAenQ67
QDgbSPc/6HiRUiQ92rao2o2d+MjBgDcyeReLqnkmcXLHfkMs9zTthOU/BVYKll6Lg9chOiNdBJig
U+1RfLf7PEgOVOgbPEbnEugBj1CecmCBwf/+mCUthlfnRx6bn7oIbnvIKEl6JWVlbDnwT9wXO+Fp
UZaIFBe/vooM8Ebp5agU+8uC/WHvN2w+eaGkOnkY/Gt1CocmJdkaZQGHVrgpBh/zf/4eJPLHZCRn
Bv6Vg54zQtX8D2nUzvu8TTgIMhgYZeLtVBzfbAc7uNejjhiDcbXQRE9lk9+nwfTcUATz/OjBrljh
99XhuRk7xvSsfeIDTjgVWKu5bOeN8sWbiOm2wauhs3r3mhJUycDgvEQW1bXpuGvdgwmB1ziK9MK6
pnKsOX6QykBaGb552P2KhLCu0CImDUebpbbEbDPflV69K0eozXVNVsfMlraK9Sl335EkYimsyfoq
UEL64LGcuSKrPkDU1TtfRld2q6TtFlMIshUeT5UPiRdqjs+T1iSflmPf6vuAaBaIgWG8LYR+cl3+
TitCI8YLOcuId6FtLLYjUneLv25BVi2a7r5UBd26/1SNBEgoT6JEdYqLVF9kt+5qRW0e5vGE/xWD
dyZxuY2JBb6Xz5hLN+Dzz+9x+eL4cmjHBcMqFC3iEqzs5NH5lhJgg9NVGPMVrAlHPWoOgNOcLoMX
bsgk6zV1vmQNa3cC+zaKq7SKn4VCINSsoMFoTkgMiNUt6zhdSSo65oWP7r/bmpbMq845ucSt+Gr8
2snPRLC9W2FOeYLzkSPMJdJxF2tx1V5KaFfaeeTGObe0I3c6sYn6s4b8Iqbk5Jfxx8pufjoxj+eB
dXY2hbTDEvtCUNzHnHIYLZNtHqpHYv+IdigIQWc8fSI/jOQUO3xGvbUrdDXeGIFOL+C+HXAqM3Hh
IVMib2m7vQxWBCvGECQ5xQmQZI7tDhpSFIo3Jp42VDzYy6wLoh38/uLkxCBE85GkwMGq8OzBdt22
rT8fCC5z4Wa0P2QYOHdK1TdIoNnFSSm0QW4c7LFTG9eu1T4QJrvn78nuf/2uMFV2n8TlozcnC56j
//XnGpXMxlpmh6dOndJR2ZgtXe6LX//46xeakgbk4ArubjzEi4NAYGA0+M+xaCGoel4OQ7Mm5LSN
pnO//ln3689mslGSiniM2nTx/eRap9jW9sXH4n//6xf5v3+nPDy0Jp4Bj8fBqzepz6LwxtOgDEOn
Qk/hOYmtGzsf/tGf2hs+fi4heN6hw56gTd19kxZwIw91MzQIw4ryRBoruJJsxpToo9gYrBx4Y2m/
0RWbnQ/p5xA2SLZRi9nEiaZl866rrITIkZHpFo1PwXQKK/ofvxb5ocEhAWuXGiYBCjjrVVuFwYe3
NFb6MCCaxSOq7zog8snYZ6sYJ+fBWYqdr6x3KTv84UjH8pj5GM547GLDS5bFDwPC+SPWdWJanQeG
MoiiFrq50AFxv2FLmx/SzAWLN84fdOt9nVOtyIfNfg4r3V6JlhtonTGuyUkWbqISU1q+ZSTKIL3z
u7MWS/IcOONNu17yiIgmh/NzN8GkNikTUUIExtv6pJxwRnJyx5S1VeZdrZjIwABpCEhvukHMpOWW
oUdwhbvS3wISgMn4qB70ki73AAPrI4cUKcOAh/Chp9azHLAW4cvY0US7Z20beS3K5X326uSF7cWd
7/bJLQha69Q1iMbNHEGZAiwqdfeEaSw8dZQWUMod/8WRHCZRTCyuleTlVcvyQUvJYR0X0ykr5/KU
53PIExvtvw+uAzbxmhLcom9NnewMIBy+REBIV78gk9RJeuzcsX60GZVtDHJevwwJcM2Wve9On8oE
0CPrDXnTVfWiYCSgrsxv9Wpnb311NzXgmQL0KBDR3ODIuTmRDfJY2dqH6hE4TzJ5zougJYI1jT+N
urxH3pp8AwULzZehm0p9nBjS21ku4HPuli81AVansgCmWpjWQkpXdKfaf838nsf7ZBYsvZAeIF+R
bdDRe6fdS5GdC1fUV5nU37u20w8CluppGQNoRTOnqyvNWzj6HxfXxRfdOeWVt54cmxIUljExwA/v
QqEKqj4Qig5FqKvBLOPT3Ob40e+m+dFdPJ+7cYr3rCTDTdgoFDDaibZsBKcVZDA/N5T3fTy01zqu
P7l1SQaGKeQJNL91C9rqJZzzQ2jVq6Kd858AoPJWl8xP4pHGx4TxJyJBvlrIcqDfBs/zJLobgotX
iP/OFY86yABmdLjSiB+DhP7seN6ZdjuADwLJ5lfz6dZtfO5HdcekKH7EXpFsygpreO7F7bFkfnjX
2KN9V4jMudN2UW/Yx4YHrW0Ezb/+8Nf/Z6rkeBe8VAStWELpJyRMycs0gbAEgsT8faYE2E4kD8w4
DZ8APYInzeQax1yQ3jjUQt5qQLVk9XhQXUpRjRs0kfLmDRPTEcB5fvCBGDy4NBljjIVc1LqqYavR
/pymSX0gxD48tV0573xU6oqx6LGZ2hCYCTtwXjp7LXeyz01G+1xELjYkTJVcx8/J4ny2zedsigZg
mqkGjJ/ftG2PfAeg49EdWwQAReTvVJSePLBs+tA9SRJeyt3Iq+Uh55akjkerACw9TRnJ3GWdvKdY
xbmSdkRyrwZ9JMQp7PpShLuhewhpyHCizgVphXny3VMJxHzLmi9Ziq8qUSG53dj1hIu41o4/IpAC
jLz+wn30DLX7u7ACnqSBaXnsMmpZAmb0w8TM/tfvILkww0cArvfAcZmd9jHsApp+CFIR8lVfzdTl
kk+lCBhpEjk0XcYC8ZpyLouj0+s4rks5+n6Y+3KoAYwFzkZOI4C72GANGSvE9w3zk8C7qYp7w+bR
bMeWOYSJcy6JF9/0YVFgHqcJcWf1Mk/qu46x7WTq1/PV+TC1Rh5Hp3maOvzthsf13kjzkGYxM6lx
k0Saj9mDmojLqVp56aRHehPd/5BdEk9T43nktibDD6Ae5uyT1gBgh10VpfpOlfKc50yj27j+Kbvc
uvL0PzGFIyRwEGs4+jFtaPlmhVIY2j3hd0342oBxekqxNgRAiwfRAvWZecVGWmRU9zwdack2dtHF
d46C3o67vNlmFhjDpsL9iurZO9HFxkTEbVqenJsmhaqftAYKe1fcMWjK9+BYKQ4ZReCxCD96Iwm4
U2G9mNWvtobUWBhzQ5/hfhD3MXuykHQ9BlRh0b0ReDafQb0eJwfBpT9ycSPzh4Uk9oORMKg0EOeh
KPm80T3OE9BHRj2HcnbnC20nKvdsefQcjDJmNRQkx1iJ54aVFhlrQ7sGLWXLgLGtx6gykGfDGEQl
x9JijyGRCmbUJPZM1onjLww2Le9L6rj20SrAjYmuPBfG2bG8hX/ewL/vYwzA4KH2JJsymoNyR+vU
KcpQ5ot+TL8DHv/dZkhUFj4j3HYd+Ziy3yfAHnJ48ol5WnC6nQiKf3RieDUoZzRrYmz8JdEVCCJh
4VgDDqxp2NZ1t6INsn2DwWrPMIRgqrTcJYtdX0c18N5Wdppfcd406kcrSpAHYf7k0WfT+GTbYiUU
cDAcYlx4gSNOkYy+gC6b9q1DyCDDgRivIKm3sPogpjQmxYdPaBt9NX8Zy5TcxbvU1E8j+dAHp0FN
D3BKhdOpTsKI+esz/v5i17vRe6cIFI2hhY74u0l6bt9S9DwbK6S4FgWrtNanD0oTHwV2Iw48IF4T
p3yx3SDexyr6MpVECWZjUB1Mx5RgglHERGkSx45oj11f+idgmwSseB+jOCYZgui2xpubbaWgu5BR
6OzqMOWpQLeapCSR5BHLVI+AKQsnfFAZJO307Vp77r0/Zx97KB37Ke+es274vpieS/HnlFIttKyd
3HRq0Dw3Pk+KQ5AxFEmhDNmfly5lhJ/i3S1y7LgNsnFgiOneqhVuAvT9NPDKTN/DZh1xsJGGV0AI
TgcCm5QwyvR0qzL7yEaYE68wiLOc+eYwojggI3uVpiqw/xcfpeoweFBZbXCns1VpiElKyfLe5YV6
WizxNtvkUCoRuBcMe/tZCQS3LrEszJ2n3RwJHhbeenlbP2U227uua8kemVGxMpxm5OFcSSsBrOYR
I6rn9h2JGLdHoN/tSLs705MN3Wewt8E9AxNgCESyGlmUFODLyCCDHNd2Wl6tsn4Kl+AYWmCodT/Z
l7YZ232D4vcRHFy2FpIMv4AdpCk7UqbaLOKAuxxjJ3sxtPBXNP0e2rndTOl98cKMmlSRE4eyJiNV
TMmtpVpxkSmISNEuX3z8BK9ZmsgHlYxrdkT85GqiQeWUk7ocsFjtok7dpoJnAqSA7Oha7JMnmyK+
FPNI5g0jDdI/Dqsa31HNDf1wFcrXKgi+KlCh2HP8U5v3/kNTD5uQOf2BuMWMtA8ai9KlfXJ08ZAu
47UcPPNSsjKE8N9/WGIruiaiCm7g86mvxEqri47LIMJj41MoNWSFM3Ly6INduiNwq1yL7b7WinX+
DIqQvQHX3+C8FtFk9ri8d1XeXKxRxC9ySX8MFknmNM1ERdTmXg7BdJxdcjTtpvxe4e0+McTTJzBW
xO+BqYsbz/7oxiSy9ymejCrXpyYlFTwPWhbu5rGi4LokFZMXEX6q12VHBCrOM/WncuqcDcu1+ERV
+t2teTc17t9tUJasjJZFH/vMB+Xb9x6rWefRjhv7CBfB7KgA+1NKDIQzAoskZaIKBfDCGM9M1YRb
AmIRh6e1zSqYLdHID/og4+q99ofvogXZQ8zgnawVDJd0PJFUVZy7AMxLDSq/SGrv6DrFtPckJzQ7
JAJ5ksanmsB+gD3dhvhIXEo1gLmf7EAzsxqcI7qYb+yj+y3rwaeAZzGGE6JvZtVCj9Ed+sOqz0Bk
zPdlAR0sBwaw75heprJhw2XEU+yUR+XRiZZtjnih28mUp9sgKH7mqKTaEi3CfvD0FL3OERfk89BJ
+xLF2J9jPAF7hKlb3ZZ3lZzg18/5Ba1OvB8tEp0JAGYtyT4cLjAm85hDN0pm/+Cl7pdo5JtLEEcU
kOfRGeRnInlBPaUsRRno5hKYyDJytUebBMw5U0hqaCaCwC31KWqt5OJBtOU4Z5+ZmTb52AyrV4VS
pGZzs7XRpe7HhSTV1ie4ZLCUdwbE6xxcGxk7uNWUZbtqrri9cIv2xJ11nzu/rI7juhsUNtQGGWU/
4UJAMJi8b2R9wXAKlosgkYu5Sxzvej0fMQwVt27NLiHwxQdXnMRny8qtl6g9BrncdanPxlCgHVEg
drfVjzX6MDaNuJEer3ZIVMSmstB/KumemvpQ8S09WASaOF7H4Y16ZisScEODn7I9w92WTOEeHswG
okq7TVTDFZrgOWUMiq8M9kBkyItGmkOGmoJnWAcD6HUaKou2KHZZiVvolLbMxmkQ/CQ9kCZz6mJf
7EFRh5eAgfEjIiqoVJD96tS9L0DRYE+hgsvcNjo65COqz67BtMV8ZkVO5/yN2Re67IDTNbTBhsqf
bVA5ezifyFAIzUjJAcansh4bpBA34XThAL0fC6IjaEsJpIEfajn65nYdZAYVI6EdmtuoursRU9TB
q+erGOvivl3I/dSL4zM5IF6kR0tO/qAZd2qEX+/HYAYXe3bIXWtf/ZlbhRDKV+wwq8FiYl5u6+ui
ExfzfcVpP8rlfuCTQ0/TX4TPj240vuolDJZdNMcs1bCBoos5xW5/8sLWpcO1nC0DCXLBGnpX4G6k
DWFu5sL2w8uqmgdYxgZlxoqXOQCF58yfHydpU3SSNL8PhvaGaqHfV2J5hPSn9x5d2NZ1G4QNfl9t
Qy3K+65x5uM4q+a/uDu33baRJAy/irH3Jkg2jxc7wMaZxFE22UGcSbBXBmNxbFoH2qQsW376/bqb
ikhKyXhcBqaxRGDYklJiN6vrXH+9asKUbpPrFS6oys4ns/WX65Ok9YFOqgHgezgHcQ9grjOQQdNX
d3e36k0YEXbfPJDJuVmTM8kW60+XlAqeLfLw/axh324Z7Ts594Hsfrj7tT1ef63YvhOf5n36qJjX
dpm/v3/IfwdF6Ftwd3WKXQgYRHXd/2FeWw/fMK8dz31wVpV6eJX5s+NfoxuS0YwpmlSXYT25TmMw
V8yv5kXz4zZlGELbJozKaJbN25oSzfPbtplch9fN5PgxAAfb/L17kSEizeQW3TXH0uZX88n2HD67
Auzw9SJN8b/vkRavzmnZJ3sPtcXy8f15jZqcMWhex+u4pytzO+ZXf7FcvKP3AAUC3svux+1aN/3u
/k432KFVcn1xfA1Yyi3Lm9C3/amhy/lNBDzD2+NQo2Dw3u4D/u05fTwhoLotKRl7t/SeteDi6SWa
H1f6t/Ru/e81WDKY9clqsggf+KG3/Z7jPwfjjtHR5/WEtOrZ7YzJVLH+K59Ru8c0pDfmPfPSfcaY
6/YyOosWQAPN4ssZGHaMfa+IsK4Iwj8u3tZqU52uz0mzgv1bJI/x1Pz3mX5IN1EGJPbyc8v0uDR8
wDg+zil5MFV2/zctPL2xDLjWw0kMdmZEN4rBTBv4XD/vQ9tGGT1xYZ/QE6c3KD+kQHUwvcHQMrMj
fkZjXrCwuykDHlTs0dZD309CZa++KL0GYAOcM/P2cZZ4KqLkVpe9mouKyd1kjcN3vz+1Yn+FT/nM
YAUX9R2VH0zEuKzqQZNTqLtTnrIHIwq9Pcg9RLCuvadktr/4PPeA02P1me7C4aKI/m9ZfDFdoF+r
dtVUF6t+hxc9C2IOiLwwV5SpB3QT6IuK7/4mBEHgJUkU53SFGQ6g7titTQCuT4l3IfeomMYRCJTl
c1Y53IWEOSaxyuM4cHMXuC3LnrsOwb8sDEKP5FUUkk6xmwDB/iYgDLKIwujQR2KYyz1WSALLn4Jd
iD2eM1Xgqjv1owOR5l6QAZfLPBm7S3+XSPyxVPB1F9NTZOKIxE4mJpEXRFTzxPlO7vdZgY4hL0xz
LA73hGIYUFclXH+k9R6TjKgPPigPcvZHrx7B6doZCBjOK1y9ijzMgcxnpog95yOrgH5hdiagPbTb
HSt+e6bT8zT+X7YKRvxbGoNN97AGyjQxi85AkHuUCGYpPYoHeYD1ezEdgwyvsiaIQ+tPOZtCJogC
j4bsIFYqPrj8FG2hMuyGzgh1aPUBMWGpBFSpfrh0vicj5s9iD3yXlC64xB4O5x5+zKkVPnxWj9FP
Kxl1oebas4f04UhRAVQAOmkKkHXQLdgiCRBFTKgDl0BhEW1X2deCWc4RCLEJ885qdM5BSA2OgmgT
VOahC2IQ0MLDrOAjBnXvYeLc6rNMiVUhPqDWAaHqVCEnq88CaewhIZhly/BDczmnCkP8e7FnwCPO
FBKvUwX+SBzkCEsfc8hH72wPCkznkkoIsNWE4iDMvFg7gKEaMQFDLiOmLFGW6KocUNjEYo2oPNpi
6WEIrAus/c3+Uch8rEbKIokYWB4gnOIYE0QgqQiZQOUeSjFH8XWcPuaFBPMA15B56lZcOmceUNXh
SzWjYqwrefcsS7tQwMhJzpQXARMAnEZnOzunG4IoDaRiEftAZeABhFHH8SNTMQgwIDAOMBbdcxMx
kcUugu8xvTEACaI7DKP1Yx+Ba0K9fLZTnq5JhDyDdUUGEjhYfopqTAGHMNdILuYK5egD3klYxlzu
ycWEabfCXcBMBMIGcaBBQfQ1NhEyzgrhdGK1VnDabXfJRMjR39Jd8D36DbAY4zETBChHsEvDbS7B
PbUAgJvURIhiwmY6W9B7yH0TIck9Ko4YEE7UxFzO7ULoY8lJmQCPSccO4pFpkCZe6gdY46DnmMty
m0NHANCiSHoEEIcEBhQgKrhC/YefkkjykYQElOzyrfpxaflYrlY4Pz99gE2QMQw5B6ro+yr7u0D4
CERC7EdtRerLOW2gfQWxZRARIeagAxFlVzmyDxGRHnk7QuyJeyIAwEexl0BwNCRu8N3wGYkCLCMC
1AibsAuquMcFEfhHUkFIVjVUKS7ATuf3z4LJLacoxTBxbv1hgKMvXT82T5KSJMH5NhcE++vXeRR6
a7WBbE+Jg7sAUqxwFyIgZJH5YHUeto8Dn8NArlGj/5mvckkjaFEtXb/yEtANgnybSBmZhuhFxCTo
u9u0u3O+IlZrIuYCVgnEo2Klh89C7mE463CCqzlFAOHEHjNeEgUWMcbBD+ImPmkVlarc38XY3PKY
Q5qyxSeCuAFLJLFyWC6mhE1QnfQbW7GYOygXAMARygWy7MRSgQyOuhMxkgs0Tnvkn9mozDrnTslF
3Djh+nEUcIXgJ+1w9dUiORWOGo4YOsNclt+cWn6iEXNlYaOUECkzNjKOgr2Gu6BNZFLMVJhsT4H5
Qpd2gcGi4ogBi6SQgmKbLmw0OgSkVgD5xEByeBfQ7VJeILWiMvKIqqspGLkLhOw9im2CoMtnusQE
uDHikIHOHFFs0Gn+vdhhmnoZIPg6tGhPinuRA104KWUC4iNhRjlB5wyMa7G1nQg2tq+Lcc1lt90h
XlCEDsSVuAFSD4RMmN3aieM4Mj4lJajwQmdBOccLmPldVaAoiuSnDOoIx3Fkqq4YzADEM3aBuZyr
N1CUy0iPgi6+wkJmqMhhlzHFjAYEmdKGHZO4ZSajsSKxVsBCQOTjLfwgiGa0gq516+IL9gtdEggJ
M0qkYhEzkSgp2OW7sHHfWsRpRDfqamW/0w5Pt5OesFXfe36YgTSfmm6fqmxNi40tV/3TD2x7ffYJ
dB0uumBVt7EMPvh5c1Na0raqVf/9y6De1ZTX9N7cltuY7+n+e7fA/a8efNd2VdsXT6uyKZqLq415
Y9Pd5sdiQcfQv+bFt2JRDLpQTOvB7k7++Y/Bffae/58QbmcjujohJabbVI/1ckjYtM3ICc+KJeDG
21s0dcem+FpK+QQcuD8YxVYN7tqWdYpp1/O6KaZ1/65tlaCc8nJZXqyqi7vVgLgpRZYSf13Oi/ui
KfuUbXmfmHLXV3VU/3F0UgNh/2247bolaPut+lQ9j7vfsOvVdPA8MXB0DEF6/2/LmvHuQ8q2wkdK
+ZQdr6rtHfbK6qWE302LqwEDdsU4YrrzecUc9uGJtHUuYtLLaVWMpIitJhNTru+HDy8yJSlSsu/3
ZZOt8hAThsDdxWwz4AtbcC8lrefdt3vbbMsypLQ/FNVyID3o33kJ9fKhaDbzYjntb0dXRCC/5bYt
GDPclqvVgKe7NL2YfnXBCLBi2E5rU+By0uiCtl4NOLtrzJLTbtuKfzc3A9lEwk6nbV+Cen3XjEnr
XKCYdL1cjWSIHiOUyyl/LL81xch66pI20pv+WK6Lod7q+m3lhO+PTovFTXtVDdU69HXO7SXoT8qm
LQeSqktfvATxD+VDdTFQYxB/CY3+sbw/+i9Ymts9MP6BMgF38X0zTPDq6KRoajTl8HBSrhFsv/H5
ds5H8wWvi9n47JM9Iyogvf//gGm2pWLdJhOCFpOdzbFIhl5N1zchJt2Ul2PEAhMwlhL+rVwu2818
XYzcBOZP6oCslPynq3paHr1r93SbjXRKyZ+BhnOYEbtWhZf5gn1G7KqbpOQ/s/tl25YDk0JZRA45
bcZNbZ+g5vIuriql+/uquBqQtSU+UrJfymaBZhtQtiFQMeUKz2bE3l14UUr6a4HeWV4yW2Z43yZq
JyZetqujL4du3pYQiOn/bNqz6YF+vgD/uqkBG7kc7IqN4v38rg9Fmr53gO3Hn7at3of+2zC4pj9x
MS+L5pf/AQAA//8=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'By state'!$A$2:$A$51</cx:f>
        <cx:nf>'By state'!$A$1</cx:nf>
        <cx:lvl ptCount="50" name="States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Rhode Island</cx:pt>
          <cx:pt idx="39">South Carolina</cx:pt>
          <cx:pt idx="40">South Dakota</cx:pt>
          <cx:pt idx="41">Tennessee</cx:pt>
          <cx:pt idx="42">Texas</cx:pt>
          <cx:pt idx="43">Utah</cx:pt>
          <cx:pt idx="44">Vermont</cx:pt>
          <cx:pt idx="45">Virginia</cx:pt>
          <cx:pt idx="46">Washington</cx:pt>
          <cx:pt idx="47">West Virginia</cx:pt>
          <cx:pt idx="48">Wisconsin</cx:pt>
          <cx:pt idx="49">Wyoming</cx:pt>
        </cx:lvl>
      </cx:strDim>
      <cx:numDim type="colorVal">
        <cx:f>'By state'!$R$2:$R$51</cx:f>
        <cx:lvl ptCount="50" formatCode="General">
          <cx:pt idx="0">0</cx:pt>
          <cx:pt idx="1">2.5350000000000001</cx:pt>
          <cx:pt idx="2">6.7850000000000001</cx:pt>
          <cx:pt idx="3">0</cx:pt>
          <cx:pt idx="4">6.7850000000000001</cx:pt>
          <cx:pt idx="5">5.625</cx:pt>
          <cx:pt idx="6">4.9100000000000001</cx:pt>
          <cx:pt idx="7">4.6600000000000001</cx:pt>
          <cx:pt idx="8">0</cx:pt>
          <cx:pt idx="9">0</cx:pt>
          <cx:pt idx="10">3.4100000000000001</cx:pt>
          <cx:pt idx="11">0</cx:pt>
          <cx:pt idx="12">0</cx:pt>
          <cx:pt idx="13">0</cx:pt>
          <cx:pt idx="14">0</cx:pt>
          <cx:pt idx="15">0</cx:pt>
          <cx:pt idx="16">0</cx:pt>
          <cx:pt idx="17">0</cx:pt>
          <cx:pt idx="18">6.4100000000000001</cx:pt>
          <cx:pt idx="19">0</cx:pt>
          <cx:pt idx="20">7.0350000000000001</cx:pt>
          <cx:pt idx="21">5.0350000000000001</cx:pt>
          <cx:pt idx="22">0</cx:pt>
          <cx:pt idx="23">0</cx:pt>
          <cx:pt idx="24">0</cx:pt>
          <cx:pt idx="25">6.5350000000000001</cx:pt>
          <cx:pt idx="26">0</cx:pt>
          <cx:pt idx="27">4.5350000000000001</cx:pt>
          <cx:pt idx="28">0</cx:pt>
          <cx:pt idx="29">4.7850000000000001</cx:pt>
          <cx:pt idx="30">4.4100000000000001</cx:pt>
          <cx:pt idx="31">0</cx:pt>
          <cx:pt idx="32">0</cx:pt>
          <cx:pt idx="33">0</cx:pt>
          <cx:pt idx="34">0</cx:pt>
          <cx:pt idx="35">0</cx:pt>
          <cx:pt idx="36">4.5350000000000001</cx:pt>
          <cx:pt idx="37">0</cx:pt>
          <cx:pt idx="38">7.4100000000000001</cx:pt>
          <cx:pt idx="39">0</cx:pt>
          <cx:pt idx="40">0</cx:pt>
          <cx:pt idx="41">0</cx:pt>
          <cx:pt idx="42">0</cx:pt>
          <cx:pt idx="43">0</cx:pt>
          <cx:pt idx="44">5.6600000000000001</cx:pt>
          <cx:pt idx="45">0</cx:pt>
          <cx:pt idx="46">3</cx:pt>
          <cx:pt idx="47">0</cx:pt>
          <cx:pt idx="48">0</cx:pt>
          <cx:pt idx="49">0</cx:pt>
        </cx:lvl>
      </cx:numDim>
    </cx:data>
  </cx:chartData>
  <cx:chart>
    <cx:title pos="t" align="ctr" overlay="0">
      <cx:tx>
        <cx:txData>
          <cx:v>2012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2012</a:t>
          </a:r>
        </a:p>
      </cx:txPr>
    </cx:title>
    <cx:plotArea>
      <cx:plotAreaRegion>
        <cx:series layoutId="regionMap" uniqueId="{2534C0BF-C71D-4C9B-9FCD-2728AF9C89AE}">
          <cx:dataLabels/>
          <cx:dataId val="0"/>
          <cx:layoutPr>
            <cx:geography cultureLanguage="en-US" cultureRegion="US" attribution="Powered by Bing">
              <cx:geoCache provider="{E9337A44-BEBE-4D9F-B70C-5C5E7DAFC167}">
                <cx:binary>1H1rk5u4tvZfSeXzwYMQCLRrz64aAb7Ql3SSTjLJF8rpdEAgEPfbr38X2I7djDPp/U6fU2WSEKEb
Cz1oXYX874fuXw/icVu86hKRlv966H5/HVZV9q/ffisfwsdkWy4S/lDIUn6vFg8y+U1+/84fHn/7
Vmxbnga/aSrSf3sIt0X12L3+z7+ht+BRXsuHbcVl+rZ+LPp3j2UtqvJvys4Wvdp+S3jq8LIq+EOF
fn/9h9h+3Sbb168e04pX/X2fPf7++kml169+m3f1l9u+EkBZVX+DtlhbmIToGlGpOh349Ssh02Bf
rFhkYekqxpqq0d1xuPftNoH2zyBoImf77VvxWJbwQNP/Jw2fUA/5169fPcg6rcZBC2D8fn/9IeXV
47dX76tt9Vi+fsVLae8q2HJ8hA/vp2f+7emw/+ffswwYhVnOCTLzIftV0V+AueEPIQ+26WF0/jky
ur6wTN2kpoV2A2/NkDEWJlapSem+nBzuvUPmORSdh+bYcobNzeYisbFlmj4+VPyhrg5D9ALwoIVh
GsjA2NhNHPQUHhMmFrY0C2nG4aY7XJ5JzXlonjSeoWPfXyQ6nx7L6tVHXgQ85S/J2KwFsDUDZs+e
cZlP8bHUBUHYxFRFPxjfjqnuYHo2WeeBmjWfQfXp40VCtUm/8W36kiDRxci9TKruhQudgUQWMIMs
ldD9JNOfzqVnEHQenh8NZ8Bsbi8SGJDCZfyCuBB9gXQduBvdawXaU1yQoS00k1ogf0BfOJ02v6bk
PCCHdjM8/ri6TDwKPsgXnSj6QqNYg8mg72bKjJshhBagxhmUGGRiZyCNnsDya4J+gsuh4RyYLxcJ
zM22LLcPYV0+VhWokrshegFlQFsgU8OGQUDYn6rPJsCiAu8CLeGHEneKy7PpOY/OrPkMo5s/LhKj
P4p4m5bbF4QHgypNqaXikaGNx0yVptpCxxQZhmHtdIGZyvYcis4DdGw5w+aPdxeJzd1jmpa9aLYv
qqvpKuBDCCC0P4B7PZlF5sLClkVNc68nAH6ns+i5VJ3H6GnrGU53lzmH7K3g32Xxoihhc6EZOsCE
9krBDCWEKKjUJugF6l5IPUXpeTSdx+i07Qwh+zIRupVFFb6yt4UU/EU1BWNhYIpNA3Sz6ZhpCiZd
IMvQkQlq9XSAanc6l55P13mk5u1naN3aF8n3brY8fTwM1AvoC8YCw0zSjYNaMAOJ0IWGCNJVcz+T
ZnbPL8k5j82+2QySG/ciIbmWNS9f2BxVF9QCd4BlgFVzKoAoAgGFLNC/95NqhsezaDmPyUnTGS7X
l8nYbClksf0mX262YGsBKpthqLq2Y1lzwaMCz9NNCxOA7ZSXPYeU86gcW85Asd9c5GT5+FgkMq0O
w/MCHExfqKahwZ/ZVAG/JyEaocTCO/kz06WfQcl5SH40nCHy8f4iEXEexbbdFi8oVDBdAOsyCdih
u5GfOdNMY6ETi+gYgTE0HjNknkPReWiOLWfYOJcpWv4XvNHmwgBHtGpRfcfC5rMGvNUUoNO1vTca
WNwpJ3sOReexObacYfPxMsXL1Uv7BqyFbummNhqX0zETLtRaYEsFZfkwq0BVO0Xm1/Scx+XQbobK
1fuL5GZLkPn82/YwNP9cvmjWwqAGzBk842IW+GosE+saOJ+nYybzn0HJeUB+NJwhsrzMgPTqUUJI
7QURgZUCRIeApgVzZTpmNouFF7quY1NX94blDJhnEHQemB8NZ8CsLpOBrUHsc/5yM2Xyuoxy/zDu
MwYGbs2FoYEhSfDMavk1JecBObSb4bHeXCTr2nzbhi9orMCyDWxR1dT088s2ENIXxAAHDVgzh5dg
F3H+JSHn0dg3m4GxcS4TDAHeMMnLw8j8c0ECvmUEWOhgPu7Y1sz3b4E/TLcINqyj1nwq3zfPoOgn
wPxoOcfmMiXKe1mDx9LZxrJ6QbEC80XH4OoyTFjJNB4zsQL68ELD4FFGZMa+nkvPeXSetp4h9P5C
Z49sXxIZDUx8nRimft5moXgxrsogSN2XzxagbX5BzXlcdq1meGwuU9S/CflLShZ1oYMwxzrdWyqg
YJ06KUEzhvgYMDJtL3lAcz7lZL+i5jweu1YzPN6sL1K6XMFw1A9xfxiXfy5dICYGuhXWwLEyA8OA
lUtgUuo62bG1GfN6DinnATm2nIFy9fkiQbnZFr3Ypt9eEBTwF4+oGDABTieISWCCgBcG031UZWah
PIeS85gcW84wublMQXLDYcVs+bJynkDIiyJYZ7E3D2dmCoUlZ+OCMljkdHgTDuuYn0HLT2A5PsYc
l8tc53f/2L3ouhgEHmFs6RY6eh1PJwylCwxL/8E1tjf5Z+sufknOeVj2zWaQ3P95kexrp0f+L8Tx
8YKqwKm0AzZzaT+umQFfC6z82wmYmfb1fLrOgzRvP0PrvX2RaN3wshz/Zhk/cJkXUAJA8dLAA/PD
gpzJHTAxYVmmBgb/Pn45g+qZRJ3H6UnjGUg37y8SpDfFYyBf8ksamErYgtAX3utiM3yQpi5g6R9C
GGTSE435l4Scx+TwADM43lzmmr/xDZN18ZITBmIqxITFlvpe7oDIfyJ3wMdvmhDON/aRyjMT5lcU
nUfm+CwzbG4uM65/D+sx4bO6x5cMIxvwxR/IezBpdoJlbtmMihyGlYCHLwZn+tqzSDqPzknTGTz3
l6mv3cCaixf9YEY3F+NackQhzHKIfp3OHKSCrIEPN7S/OPufQcp5UH40nEFyc3+RwuX28Wvxsh/L
6PAloGbCt2QQgpmOOTejC1hUNqrQe8tntu7iORSdh+bYcobN7WWuu7h9bLYvGUSGFTHYIDqYnftY
8czmRIiAZgbLZSHQPCE3k/+/pudnuOyeY47KxwudMe2r9TbJypC/5HIlHS+IZRAEHsvdtJkZOPDp
DMQECCyaOX6Ddqqc3T4+k6yfYfSk+Ryq9cVC5T0W5WN/UGT/uXUzBtDgK1lq4PPKmgnxTDB9YA+E
nbpAZ57OEadf0/RzkA5t5wh5F4vQzWPHH14wMACfN4GbAJtI3wug2UxCKlkgFdZjgrfg8F7sfGsj
Nr+m5ufYHNrOsbm5SGw+bYHFpUH1oranCUEbhOE79J+ENyfbExbWHGyhGULPo+k8QqdtZwh9+uMi
ERrf18+yiA9v8QtwNw18A1SDNbGzuDOslgWXjapboGxPx2zd33NIOQ/LseUMlNvPlwnK9CXTi68L
gIkDzmlgWft15HOnDawLgNgahAsOcufwUuxZ2zOp+glGT1rPcbrMoM6bWMBKpxfdPAhWllkYYNpr
cCowr1NrlEJ0FOSOqh7WdgCGpyrccyg6j8+x5QybN5e5YcC7ELYyerUpXzYQCpYp0SyNHtxo8++e
RxUbWbC9BmwcMB2gOJzi81yqzmP0tPUMp3ebi+R1H6pteBijfy58RvtUwya4BfbjP5NB064OJnx2
ppGZB/RXdJxHZNdqhsSHy/TjfOLlg0xL/pJxArBkQNgYGDZD2x1P2RnEcWCpBzgL6Pml588i6Twy
J01n8Hy6zInyqZewc13wcnNFB0WNUviy7Cd7OICHDYI446416h69w713+sAzCPoJNIcnmQPz+SI4
2MPf7qW34/Y7Tvak5n+7jSAFSQ9WjmoAo3qiAsBHaciCcMHhy9mZiJnt7fdzes6DM2v+5BH+jzYO
/Pmmgj/2XXS21dadNmw82Vfw70unx4VdJGdN9+L5rOjZjd3m2++v4dNxDVSxHxtBjp08EeyHj4/+
0uRxW1a/v1ZgMQ7oDKYJ2psB7lNQsV+/amGfNihCKiwLNeBLXDKuG4HpBoCmo7b8+2vwFE2evNFp
BysXwGH0+hVEDsciTGD2gi5vqRomFizlRT/2ybyToodw74/h2F+/SuvkTvK0KuF5wA57/SrbVRwf
ENZywx4HKnzyi4gBu+wRokL5w/YdsJyx/v/kfmWJKOjIFfL9DY6Eet3qtXptVm3nDdZgByonq7TP
Vqiv8+aK1yL39LKTgkFcMvNq0wqRO3DJSsLFZsqLxzpTquF17h0vpZbYTVUY66kw9b9wX882bT+k
HhJW6k0pPKaKusabJl8fs49lU54Yej9mx+JKlvEqw/FVYWpisEMrb5dcD1wjF26i8M9NItFSUNb4
ubIZDCPxYjWubEyKxLbKEPqqQUR6qdbwwY5k6A4kz9YFVYVqJ+p9GnTdGumK04ZKeCU03rmEkO9N
VecrEzWhfl0k5dqqC90ZEkP1plPpmynrLfEJJarOetyRmKkw3psscKZxNP10qVSWskJdkXmaUDMP
7pd5s8suw1+GMlDdcujemCKImBFWIRNDfSNKUnmo9L2MoHKVZ2nnTSdh6ClLrcRiul5dC980mEkN
akdaVHjTSRlQJdiUNNQ6Wwt4ZpkEpeM3vGFHMiZahpG+KTWdgI5qWartW5oR6eVad3qa8iqZO10r
qnUa5f46rwZm8Ex6kdEzIkW+sWxiiNDVFawz2LBmEIwoZulNJxW3DpJRs+6qoWBVkgXuUAllOTTh
+47yzpOdwb1BXXJUdB7hZu4ZIevbsPF8nxdMyzPk1AMWbjdwznSjiVcWLa/VqK09nuBla2K57t4E
SkM9mg8Rwyhq3LTGJsPSl45aNjmL1cHjeWijhJssHajq6ZkWMZnT1E19rnstMmo7y9FXKq3ryMKp
58tmf9LqRF2rVmNPWVxKa2nV4U0khRWzIPITbzr5/JCSvdFskHjnD/ons+8Vh8Cs4kNoCZYjYm0w
2QhaL63Q5+vUhDeTRrVLfVmyiIje6ZW69NqMShZLHTuKiksvtKLCrTT6neYJtiMeCDsZBuRlu9pZ
EvSCTTX18rErP/sd46WK102k+zC69Vu99vUlgqW5Lmq0B6XEPbyiRedIZNYsiqrWywlqvToZeifL
0pIlWZQ5iV+0LByHg/QWzKW8CeRuZIwYZUs1y97Nnj1tEYyHb4aryi8UyVpksUrJgQmMpyk1zU0j
ael+mvqGwtQ6Nda1aSe4oRudK9+KJg+XSnJNysFnWmVRuy1pwfKQUqfMO8H8Xk3dwUetLZS2tMMm
rxipQ8Px6+yedFEPr5hJPLNoPgiF9Mu4puEyTPNVHPN1Ibtlp/nJuqxa1WtNf/CIWJVqTjZammbe
YDYZvL9NLJgWSM22+lKML7lmt51e2VaaSyDAL1y/xojxKCycvDHatakmToHawtN1TbFFCpyiGi+z
pENunwTbROsqrwiyytMKKpZKF3wNenhBZUMHV1SErxtureOGE6c0eMqUpjRWlehWCMbPw+OJY22f
mvKsFjVuTKKHafZbeVl4eR4DNxhkkLgNQQELsyZ0fEMl8E40KcsxKlzYu7lxrSKP2I6kWHTrvKmc
iQdNWSbFFdMVVDiN2KK6az08nmJLNF7MYj1KBjvNSrk2c8MxhhTgnN6FXVLPTVvWpFlTlIBAiOUX
mnLsxtivvJje9X2gbWpt0ATraKs7lTFkTItp50VBcxtmwCE0te69OEAOx9YdRZnmTkOpx6zpde2q
5UPAeiP4QLS3Q6K4XMY98JeQOqooejbx34m/paF61ekk2vFlK1Qq208MkHgFT9cqypRVHLRvFZ6w
NoxTpmfZDZeotDNe63bi89gGlaC3cSFjRx144BSdmTtGVFwrGmlXxOe1p6hF7U0pHKHeNpVqndQ0
Y7oEOGDjqMILVeDV06Wv1d9yVdZuGGaZ3Y+3qngIbM/Ej32MkSt5Iq7aUI2vsqWsYcIZAQjeLhK5
YFNyOplj5i6llZHrE2CbRSANuyMVZWHPM8F07NuB0OUG7O3kalBFctWjOrmqW5K5UpEpSyqjdUla
BSztgc10eR1t/KRjNBgZSuWHkZer9oAT6qkqcNgA3qKlHifv0rJ28gpLN7est2lbrItBaKtEVpWH
o1JuTFMwqo2yYMrrSaY5VKg5S1rg86Vl9iukGhszVTvPyBuK7Apm/Mqn2ZtUtOaGE3HTdGq3bttu
8GqlYW0f5SDxdd+Jyn5gPjYC14rRxtJMe/D1YJVDraso05ormlOWd25MNQd1mb8kgVRUe8InKdQ9
UtNlCIrQCpudp1M7qYZ2VQb1u64fObF+W/EmWNe5HiasqrDwaOmIHKbAdEqtLFriLP1Y67H0+Kj2
iFHZmU7pmLKyJNoYacpMX1VitiugBNiCXSXisejaN4mZtdca4sC/qsCONS1lZYHeRbLVWGc2Wy2M
WVErgmWi+cQDue1LUN5wW8R2q9SYqb266nTkWr35PskoWqEWq07Zmx73M9fv2o/CCBHzSR3Zcfup
j0XpGrV/XShZw7KwcC06TmkF+EuIlXVh5J+ShtzHfhezUCmHlRX2Xw2RuWUG0wMmIxt6flP5hlhp
YcVqWDK1EhkvbIPTjwni11U79GuC8TLr8fdSI7eyH4xN7Wtu11jSqRAfPhY0qFigN0s8RD4w6Pwj
abhhc/HRrLrkNgEdD/cKS7mImRGFmCWDeVvG6rXKZbPkQfjFlFXOhoi6GPQntxliyniarCNzaBzS
qemoMa5FjpOlMKvKkZ1wYBf7UQ5sM1kGtpLlxqaSWmxXuYvWXVxpd3lIPiRp78GdzTDJ3vi8LZlR
jdKHgmgZGsJSv1NtCz4pXoK6Wrtm3JSO2bYh6/Tknms0djLeDstu6NDHEmSS1ajfiZ4MjArloVIx
WTYid4oiIswfSM8GH7S/jnxDDfzPaXWPkMhZVTfBKsg6VqUNcqIBlAzaDcRNBu5KWa2CpoRJh4Kr
Ltv4UZEwEZCUcTX50pX4z75v0dsmTEI701jdWRkjmgiu+u5LbsjwSjOKDe15CzytlAxWGrzRSpxu
9LaH4aX+1pKGp1dRyEwzihk4M4SD70hSR+9inpRMwyJb1om5wVYv7M5QK7cjESOGxbIuuulIEjEf
FIelYhgZ66vgg5bnJYOXQNhlmnNWWdEGpOoy1RsNdvUmeCk63QkHk694mH5upLLkPAKRF4VuahaI
FaYhnCRUhaMrzRerrvQlDdWPrUEHmKPvWiNL1rq0Psd9UoMRo9+mIcWsvCFaU9s6jiPX7GR7U5Pc
SevGMbMeMRVb1RIN9LOw2huFAqXNfR28jQm/CkklbeB0BivCQmO4Dz/oFrZFVqrrAWxZxrm8qzCK
bRnTnuktVO+6SHcMXn4x4V8bZZXdF66RhR28ouYHMviZkw3RdWUIUEnLLHQyJbJxi4e11Jq3fRBG
jtmnLCo0g3UG/VYGBTBCvY1sXZrxijS+ulLUjjiyXXc+edNEksIsrlsmEt2yldhnlZnzVVZ3Jatp
bPvIWIlehmCfmL0TBv5d0EoWtQFrk+a9TIxvipKtMgQPrpbWEovIDaj8FHTp1yCsgezWqu18UCir
ARimmeFXaXYqM5v6M3z2KL6iimybvHFbMJeXFqr/LCgCG8o0IrtKo2UfGKaDqAj7LNkgCYo2TbrE
y3ICNlM/mmtNF0VLHcQGmFhG5vvLqcLxNFU6XqZTSzmqllPmrPj/My/hxQ1VMt71oV1h0I6C0arB
o8RFnZ+DtTxeTyf+IzVdtjg+FBPQGZfwrchN4aeFFw+g7E2piqjZJlADVsTkRknAZpiyp1My1jpW
PeZNKUJK0N5+WnzsJpLG/mb9+7iBsTl2pCpGsOlDlU1Zx4onNzj208T+qC7qJAbr+McDSNCcV76o
NkPUUHfI8k/RKOP4qMbXfsmduNBVJiZre8qcTsc6xzzZj9b98XpWx2x8zlKl+ixIJE+qzfqLJ4Nh
1jYcSTrmpXUWDfau5lnKaoq5HVtpt680NRWWWi3jNnqb6QUeXNmad8gK2mWKQNFuSnB/HE9k1Lqm
y7zvc9b61eDwSddqstGNcizfXZ8v03/0MtWPizCxq06CLas7PujkQB1RGW9UiezJFBZpFLdvpuSg
m2BUdLlid2UFuuHgS29KHU880E7z1LxxBDDT9bHGlEqVILZJ2bV2/LTB1P5cHswYLtix+2MdcD6/
zTI5LFUFIy9MGjgV6aNCkt6tM8Vanf5YyRPf14PM+gKE+v5nYn5c/udeJvB3+vWSY+b4KzPHK/jJ
jt3P0/xtLdhJZXSGl/NKowvzR1/H30kZ3YY/fjRl5ojc/aDNT7yUf1v4TBcm+A//zoP5x2Ff8hMX
5tRk78EcF0LDd+mwrwD8iAo4HXVwIB48mLADB3guYV9uE2mwVQeB9bp7DyZ8zgtbqIFrU4UtoRCB
H185ejARxOogVkrhVz0gBIGs/8qBCZ8yzB2YFpg58MWjBQvnwI2KwW9+6sBMcrMsu5i01xYWtcvB
1wR+Gzh1XTx4iGuDpw2dBLszaGwKVpfnjwavr9JDarzkg/iUViRYtlVMxd6ZRPvGmyYQ2ElJmYR7
X8TIQCavxHSa/JL1mGdO7GbKVPK4XlEt3Kij1Apkfx/KJhjsybJVUxQUf6racA0Ksb+cXEfHEypL
0Pyn62SgkGz05JOuDaY7OUEmn0hoVqDikUCBs5GDKhcgRXN0yjMwSuCk5VU32JPTTj8mNUEfeKyV
blCm4KWYiptmaPc1I1BlB1vEUe9ETV2AEhiBHTeNGGhu+ToGb2pkkQaMtHEUd8VtnlyVqdepyzYB
J4jRA2upCHhCjpdChEIAtx7twgD8U2DupUNsqPaUDNrRoJ+S00mhqPKsLtdV209rsCNlE9pydM0e
T4iMjx/ASiRwKowjD54AwVCSmU6NwBcZjl5Js4ky1bVKDuzHCAhK11P2VOFYqy20j0aLFXcA9/uy
z/N3fQ8vBk6T0ptS6EeK17hQ7VmxyjsfuRhHCThm0L1vgR8urjIYpKnidK0140CeFB17P+kzxePQ
9lWeM9EnyJndPdsVj8RNJE197O40JY90Tg0TUNZ68KLESqx5jbDQLqXoleZhQ4BDcEpOxdMpH8QX
+P0q3z1mTalk7GBKGbnSr1MZ7Woc848NjBI0CpmtEgWBMEktGHlQTOG8S0/Zx5M5viu78inz7PVJ
V1OS5220jA18f2wypXb9zLs4ue9fkhH9hpNWbuZ3OOlJkJ4w8H2a9knrk/K/If6kwUnySPRJ07Pl
U805afOafNR+dIGXphFLW7Ng5h9f7yn107zdvJgXc4HT9SxTkTCZpqnTm6Ie7NkdwJtXqK4yDACz
XnRkpQFLO7Y51p51OxWQ4W3IM2NjjRqJGDWKKYVGf+rxcpYndT8CrWls8pfkVHUqmlLTaepo6vJ4
aUx+2uk6mbqbkkZbQc9/f/ep4nSabmPo4b1St2I5ZWlxTpo/p2QThY3qRuWAVmprrvAY1gGbN/P6
gSYQdxlDZFPmdLKEpg/2rmiqNeVWvDUG2xzAHC7zqHX0Somaq6loUCMyvJ+SqhEk8s1JNxoJVNZl
KHaSOAAFc9fXGGmJroqC+8uYS8PpBQJTpuAsI91XXuif/SGrWIIKloaJZndF/TUWemQXVde5jfjW
t6DqyzCEaFqZ2H2WgmPb4leZkJkrupQzMOrrxMNm8ICHplmmIILA/4MSG9RT0z2hcvcYvW5B0IYX
oVuP9kEz8vFm5PPT5U/zysmY+HGaWkxtdy3GDmaXdLI3Zl0/oxtsGfVK16311DOdhO3U9S455U7d
WJPc/3tKEpV7YdTL1Sk1EEVdZlr/LpskmTpauZNdOqWq8VGOefM6x+JjnWPezm4+Xp/rVmsKkJ9T
62MX/91tpm6Pdzl2M+XRKP6cgOXk9aM3uxtFlzZK0yk15U2XIMHvUKT2y2N+E5YtyMKx2S45FUWT
XJ3azHqcLpNJQk7Fu5pTo2G87ZTalR+vd32GENPtFXAYQTg0ZqZUbg0tM66Q+iXslOQqHJJr2aoN
aBd9wLq67SDk02KGQSNdxqh0pBWrzuDj2hY6yewozL7GDRkcq6dgNlZZ5ZLQ7FhgxHRVJMl1Salc
NxVa0Uxt7Di2vmA9GL2AXlx+IYq1QTF4QForB1+Xr4W2br7rU9yzQFVCppT5QzQ0utOAhuFyfGuR
YLgLcn9VZp3lxYVATPD8XjUVfRXK8k/BlYcoKfkKfPjUlYNxG7SqBVFg8FQYn0qa0hXlFFxDrWkb
cbjSa2nXQm1ZI9KGkap3yzx8iH3pg0pM1riESIjht26ox8sk60q36QRYvaa+zuL8zlf49zhtfQa/
6aSCq41cg4kQMr+lhJVxvO2FlTPDitMrDhq5YxHTE5r6KcFxd5vw7FrtS4hk5JXTE/N900pwhefg
uiuwnUPY1U2o0rl61cd20/J3BA0QJQ3A4bttUpk4YS1DQFJFS13y6Bq8qn/CD0ZszWrALmo/q+X7
Osjuct2wg3wtEzVxM3Pkc0a4Ggpcs6xvQJvkauwYlp+w2o8gZD50tvlWJ2KdkxreXq3QbAxfPdi1
Jb/ItmuZVQUKsEUfsz7EbzX8TTQUe4kfQgjRNJkVh/27pCLXKc8/G4bfObXls7p/GyQBhOEziD10
37MEpZ6SFz4zsrwGLDJwNValz8AbBkGLNOSbqofSuC9u0j722gqYaq7idKmXpQ1Bo9K1Eq22zZw+
RAh8eFqpWdc9ThxK8sAxqOSb0NQ+N+Fbv4DlDhnn4KvTC8vJsmqFwFWog/fNxTYRKej+EKhf1hwe
iwztpmutz2moRW+aOhve1n9a79WublYm71tmlMqjEq79PM2WAhyskg5yVfgFeJfD1C4HfIdFBR7b
ZWBkJsTsMmpXRqfbCNysTRYOTE8LiGtYbc5SHUOgVZSbPBIhBEd56ORWYToh+CEUzk3H9wNwHSb5
GtPqcxDX37O07xycVzVL4jeNWiVu35fGGwNdhdJuYurfZrgiV1bg2z0V3O6ybwoJ/GULIVSRZBnL
pVrbVY0gRJN9T3P9DoIcaJll8Dq4YRGUrj7wbEXjuzxqGtsoNIjmluDgNkKR2BgiJxDp5twpJYho
IsCy0UmCmBU0MHkG9C4bIBagIwL9QLQPPKmfq6F7SypSuCWHJQe1VntTiz4LQydU+5tUlnepH2Sf
LUOsORquKtNcJjA/yjgpHB+CmGUUva1B22dZKawrgsLW8a0EVirAAiCq6V4ue3SlRZFvw/MErh6g
h84ohOu3urCNoM/uupRs+o7260JQ1cnATd11ogYvVtXbNU8akPYytA3Ek7ueAxKwCREENHvrw9A2
IMMLNbCz2q+WJg7QKjf0e63u8us8qt4XOLTWw+BByCGCtS5F1ttIgk+3BhU6j4PyRrW8JAyNVYfF
XdeC+dfEeg/RCeNDqNTpsoAgUNPGctPpA2vqEoJ7QVG6GbjdwZu41cFpw7o2DWCZERpsqRRyiSEQ
XWngN1f8VW0E3VKLIXIGL+oHWA1hQiAG69d+3kQ27b9gUEYILlPgp5mwFUsCdyugA94UhhsEDSv1
fImsqxjexo1RDKw2GgfWZADeRcbtsBafpAoR3baWLAPKHKyXN3lLdUYaCCypIbhthxSlTEXdn1XV
JLYRtesMwGVaEz4Ojf+YyvCGN8OaRN17P83vSj8zVlZFr4SSm8sMKblTKVhhnazupabAS+HLgqmK
gHURGL9vMIK1RZxuUm6lLrDC/q6NyoRhrqyaGJhuGIp4WSVjXEXqoU3MbFlB4Hgpk2EViMrN8+7W
x+TPhEbIhgAkZwlNmJTDZ6dPtXe5mX2E2QfRpaLOWEvV1BFwVVF/KVsd7NGYp3YwBFeRlq+6otQg
kpg2dpcEHyAU3axqvEUSdeBA6XIb5aZk4Hh63/kQ4jKb0LL7Ktw0UWUypJBrCAveoxpcvBVtrlXj
CxV+usq0cE0rvYYIurD+H3tntu0qjmztVzkvQA0Qorulce9lr24364axWyGJVkIIePozcWZWVv2j
/u7+XKRzL4wxppEiZnwzSD3VvPolKmFMSZTfWjlkKOnsw2QMXus+m6aYnM0tHAYHdX2T4k7z94Pg
SwocLxuW3qS6Sc5kmQhqVnFcsPB5QpUt5z3uSVtqnbaDQ45zcEeF6GmYJXiMCNeelSZOmZZHOX5W
qD5kmBrdEsPdOMoPJAhdtkw6TcYk2XWlwfUR9jKn0lf7UQleIJI+Klfkhiz6LmNeLIKKZ8mCHKOd
QC10oWfeVWWOGy83LHIzO8Q2o1xc/XXfrWOSmcnMmYnofpnKTyj6dRmdk08LcdeC1gOqwqbOxqX8
pkxwnsCe5FY20Ldk+KtRtZNH88Iz3CntoUQmkLKevLYz91IJNqqoozMJIfLToUwgCSfebqwGWQiP
D6kTkq9DbLwsUQ1LoxiLVO/GhyVyeqTw3Vcoas1xnRARmZCjXhe+z9OyC73mvV1nKMxxe6gZznCk
ayBAyXoZYgqZPNBvraEqNf5KssSvnmTc2WJaAgm2iZeZjtsYBSRW+K24qRd3JPNTPHa7SAB86XBv
RLK0OwwkYz5O3ybDC1bSOedhefdBw2G6IQEuaPcEhqUtFPQKK/lyAIsh91rwT2Uj6tMqnKfI0O90
mneVt7KTG1fblZGkIDTVbl1Qd1ZOvad8TbtwuZTbke696alrIyRLPUY+O2ZeP9qijVUMaI3/7D0u
soUiUNB8q8K6tMtV16s0dhInI1O/N6J9iyEQgQhgp5Alu0p79toKEHZlQExBbftkKjcsmN+TbHG7
V43IYRhClY/jeE/8QaVsQjFxJP0tCMknotxzV+7n0BCMZxIRq+h1bty0GeSrkd4FK+G0+c9z4NXZ
2rALJ9P33uKrXBHvWlcCNQmikwIHefFI9ULnesI1Ou6sqH7K+VNo5Wkh8+/aOks2RA5JW+YddWvn
zKcySgVtTNGEWmXzb3/BAOIOdYd6H32PkyrKfLd6KqfYQTnd8dIhmpa0bQWqgq3DMy7b8jgghHZV
d+n7tS1Cl+pDN2V1FHdp5PhHU9UmNfIS4Ruz1SiRca/WOR189zhE824F3nbAGFc0XlJew1a8xHT6
YSKOC8BDxSjGgatqvhPGUYh8zBk1+hCKb3gGM9fWCz+Chs2ZPsrAeucxWdsN4cpqMac9kU6WdL2/
R/qQEfphu8G/aW8bOusWRdV5zhsz/Whdi8GkynDEy3xl8dtWp0Rat+90v18YDZG4NC8zbePcafsr
890XYhuT+277ihLsT6Ynmbm9m/ZR9aUWQH7iuSIXhw6Fy4k5VM1crMOMobkS1RnPjnmSkKHn1Ulj
6n1RvEpSDIZhIWR/wTyIcCuMcbh7kZkuAdWAQKGnVY9Ktqb7YUgyL9A9BATb5cz9mMblwwmmHfPN
mHp+99IkMd/XY1PmbQB0BVxt7hLVY8xbo9RwsRbuRG4iVPeaYTIG83E0MhLXXkxPAf+pYvKkLAk/
+22U1fzUO4i3ZwmtexW/ltXvAOkoBEdJUBVxsOIanbrUiSgUkxro5xg6qY3LKqs6D3SQ9XDz8XRy
gFDN87NHbJeJkjw5PbbRjQpKd9mFqXBCP51ECbyrhtKAAnpqwD7x0bB9pNbCsuVaqsrdtaz+XJmV
7Vu1Ah1E/kOgV7yP3ZkSKjPcXogOPBPktYXcAd4017L6Zhb+5rIuzNvS/iajd4mSyTt6y/Q7ZO+Q
4+XO6uW3bWb/U1ANJpMOgCGbzH5hvQiMQafNNcwFGmgeGC3PjmaXfpzWIjEu28fOtUns92TR8grl
aMfRpxbFY33Vkg+ZWtmRQRU+QKP/FnR6Se24BunkHsOqXPdRYn71cb/kdVlULv8xEQnAkYYQbRJO
08SaY1WPP1VTJrthns/xEqR8IDz3QkwKfZT8CJ0m74RJHZVcg0jvqQoxY9Zjqkv2HCv5qSPlAQTm
O9UTaGkkyakfLW+qHHBWzbvHZmysnPo0cuXT5OoLRmmeDSgrxkoUNek+dZTAPWkvThelSzfV2RK3
aS/5+tQ5tU7l6FWHCc9v2asEp8zxntUonbsrgvLer0N9H8ozdZIIgOe2yM7TUc21vP6xzItYD0zR
Nse/P8VIWeWNmqtdv23p8ca0+t/GNZoBnE25X62venjVNbV369n9GIHTQKJapXaVoMRCIbAj7B2E
E3PA2awnMZiomKZxTmd+DijuKkgET5M3s+dxe1nq8llZQJ1Nd46YDe6PF8iRYMeXFZFoF/25rA2X
Yb+aCrf8P5eZNRYpoZzsh9hJuzgob832AuIq6aPhjpuCYMgf1W5uCLmv2wuk2f4AZgsI0PanHiv/
LlTEb9boPxb9vVyH9DNH+AsKHavGzkDudT+veWN1VzyWPV58UpKjZgHDfIVV/uUNP419hC9/LwlI
16R86drj44sfb5SVTRGN+TmS0x7U+197xaXbnoNweX0sCpqeP0URwHlAK8/QCsGnLPfR8/izHebf
Mx/Ko/X8q7uI+jLPAb0/XuIV91U3hsHu72X1MrX7Uvt1Jl1HOGkP2eXiO+YkAxnc+fbyWNnwEOWc
UhYLKsRZ24LfTEsQT+ka9PH+j79Vtw47PFGSZv3j/aoPCCKj+S50fFsTjCHTOljcO4bek0Q6t4Cf
2faHj/TmjxekVl+NqNbTQmt8Q81Wnc+tj8nhn+vNckoO9QqE8bGhyO3CM2v4vekb89R3S/7HFbX2
nGUz4LikbvStQ/T1TJ2YPRPRvfYlm8+P1R4v4dCRtIzb/vD487GuF7djHgzWBU6PTz2WkYXUudPJ
a23mOUtcltzr1k/uTGKHfd98sFIl98dyEjXTLbSgsETs4ndsq5VmOfYRqa6PNZAF3l3u+ZBtcP11
Cx8PDkvC+9B30b1vKwBxVbzmyLGi++MNbxT66PYgZh9/Pt5g0qVPQz1kvpCjg8C/goWg8f1s4gsi
tym4/L1uNQxRmkgd7WsyiF28CJavTlk9920Q5zNdZOHDO8GyaBzKHQwuJtPDwJ/N9kJHPR6hKbVp
NYNA+h+K4OGn+r8YobbGT/8niiDnelT8x/hf3e//wiP/TPP97yfmbD6jPz7/J1KA9tFog4OnFG+P
i8CT2AlK+n8iBVH0D8+LkKKhORuej0tdVPP/Qgq2hxei33ScoMcEqILNyfuXKSr+B3gCOEqTGF32
Hybfv4CKfwNDYAP7D6ao7ev/1RJF0SYJj0jEM64JrFcgT/8XS9TitdKrltk9OAlJIRU17Hewng1j
OxcJt9fY1KUiF3Gcl96vQFepnl4NhE53/Ukc4LioovIZmVcjgCLfbX9w+W0cvngUOQK//8th/k87
G/+nvfXD0PPhuEW7QfAU/8Y/dEEY9nHMsLeze8KNiGJR09/RRg3aIf2yJP0FAWfB1gbZzsFp3JcI
xfN+fVri6TA443cCSHOi5LA2bsGsRI5ZgmaPdxaek4XS1FoM/VAVTVulyQ3Eue6XVCI+rcobNjPA
+CFLQOMt1FVsbglR8dmWYQ2p7I4O3Y9tnUnC1dGLfPu6LkgONikzF0Ht9lUjg/7qX2IIg9uibZVt
k/Dx7Lc9iHu72zYFchMYuCnc/gfF1v/aqYG2+bZP2w4+dhjWr84NABc22bbORqGyYYEOHeZlj3U7
zAcwhhBOsu3fA/6tbZmVI8VXy51msuCxe9vWqZqwUMEeWUS+vU0hvrEeH9lWZVgmkLUNbR6PNyrn
I2w/8LvgP2WK7dOUJwe3KT9CDRfatg3etflQ9afSYemAz0KOTtmyh2Urt01y3TZHxNlM+kD9abet
Ibl9HrB2t+ne29fa0f1NYqSF0iAjuwX6TLudxidkiw3gOx77hS8fvGj310/dvk87Mzxg3n5006Gd
Dttb1K8e/58PgftdC5MR6M+PH4DtUEgoUPT32+HZfvv25dtvoI4ohlbutn9vh7Dc/o33NEKEpMuF
fHOxa4vffqLunBJVgQGuaYTj5e4bn6WG4tYgM9JXlk7dXZC3MmxyF0KAO554UgINHpEJlTD2YKe9
Oe00NAj3IYWlA8RXKqadEU1mTHvelpdwiU0TGP/1g+M7tu1qCepbNhl04McmCP6dQJloDRJF7FVI
QMn9+dGYjNkAzRI4X8ERRJebfon3hm2zRU/xy7A1SfmYcm98dZFxNPj4tgfbx1D7DZOvHhASGZaH
aVh2U9Ki1Dp13xrhpXiYVEZDuJTgLxj7C2Esc/0q/zbNTaaMfJmd8g0FxTFFfPchdVPUXpgmi38v
m/qT7UORI0GAky/YMx2dgelfB+VlK4N2LWQWVeRqZm7yFrpNikjTjuAyQV+9yfYL0dDvHF4OmRTx
gt9kf7SUgYxugV8z3DCOV91rzy/0BCMBN4Vvx2fUqbNNITMA87j0bxjEWPY/c+j/yxzqYzIBPPe/
NxP//YTJv1m8Pz/018yJh2GgSYwfomssgDdMnf+cOfHUuDCKQHImEVowo7MC5oG/Zs7kH3hq06NF
MCYKAqLv75kzxEPOQzyXMULruT/aY/z/zJyPb/m3uTPG96OBJ7aJ3QACuNmN/8VOHE9h13UL8w7j
Ojxjhh9SKlsQ9Zdg5DodmWizxLT7aBj29RqdR5CkdPL2YRNQ+H42q9ey2TStt/hHEj2Bmss9MtvD
w5fV9UoeJkkKPDZsOjW9864VFNbJeV89EGtQV/IkgTHWryGgusiSwwlT9PwSwZ7MTAxfkn4Nyfsa
awj+7SZydlfcb/BlQJT8va7qc1/OX8qodxFUeqhAs/nD6jv/pAINX4E9r3yC14P0H0Kz77jvBtQ0
koz14Qsn4SXW2kNV0y8m57j85lrliGLKHVJ54HYRtLADIh+oYCQ6WegLGSOoZ5RteIPGSE56k7bi
yOQyKEPANKg/p3jg1nFF26A0jHiFmQfiTLKs0JXa31HjBlmDDw8qMUjEPJsvZvgm5rrEXCtelPup
BuIUJG8+n66CJ+8zGkT9Yd17OPZw+l54OSlIQYCWHxbBJkgbR8AjFMxNoTbjLcxkJgWwEWddtc3M
bru4GZEVh3O0pPmcnEIaVTCotPSLcCxDsYbv4YChGFCw/wRRXqG4Yu9lNXwBdWJojUE70r/nJOov
PQ/P9bApesY4wDRRU+wovxMDeTEo2+48BQ6k/WpiuzZhB39h/Na448/eTmZfzWLNK15CGqeL92lZ
vWO/eDkZEIlBcPMOiy0Bq62sgTwfeodYPPsyIqh62N0QV/Q2oah6BKSmYdQD/LdZDDcPsXF8ZNT+
SvO+fe+hOp8SNussrDzsCmXnic8Y/ofEpmqOPYgTDj431fsuyWm1TLhovA9Tok5UKmlPjQZgyNtq
B+pfn/iskuMcHniE0x/XLkbjmO2R+v4KbPJmK29vWfdzjZ3vFfimnSXSFig+xKmihahhLdCw/7WB
v2/j9vJwjRKv7Xa8ik/AY1F310HebLXiqZUvHdrp7SSDC8lpGgv9Mc5cC2cfzAtnkPgIycALZF3Y
vMJronedt3yfZ2KLhys0MdOFhXBOR9uthrKtzVsiRsBEADr+sOg3s0FWhnjz4X912EJyNnhdOnly
PI3bCzUOzHsi+MPROddfuUq+Ure5lAoG3hHaezP+kHG8Z6Mc4GZBHqvxzNJNzEF5RqHgQYL6d8OF
OT0uWQ4lDcMLx4HuftZR81k1brkr6wJwvC7mIRAQ3yL3aMvgX/zkpVMfYbaz+0Avw0lX8IvLFDJl
heIV3N6REwbgNhwnlVM8H6DA5P52YJxmuIpGvUsxHgQkqMxFJaMQgDtOZSvcU9mwrrCtqtOOM33u
XP2sTCj3qwjBZYhwN8rgaRgCBzUr5OK9uEeDQhE3qDRKCfA1MWZP1u/sCVIQjLz1Cn9ZgljYHY9L
aG6VSAY4sihJ4QvY/O2Iz2urCqUdGGihb6MeTYdsovCRiin2d2pybwP4yJSHzMsig9L8Yz958ApY
3u6mDvge/MUdXO7waQyzU1S2+hZX2uw0VvIicLuqkcvBQolcf7qbt/ZhsC1XKEL2RSK6yKxx/dQb
UWJeNWiv+KlnEQ5t2ILnFc1xrv1Mz9HyR+eGwfFgxSohYxrTnxKroM+ipBA57TfbwGtnFg9GIw75
FkNBplr9fYkI30FXWHJtYG6avOE58DDSOBHO0sBldIr8DXYkYnmp4/gSmrXKg8ZZ9+OxY1CpKZ53
+xS78LjV0Xr2RBHi4t3Fs4pOa8/eVDW3+zpB/be0NsKIEOfCLt5poHQfAjs6kUD+JAuqUWHI2jyw
S3cedc3zIXR31SKPj4loVvSqGdzuC2stZCv52iJhgTgln2Wn1NPsud2LSpI985T6tKgO49agvz7+
YpUWKKBzCCbjZ9sS70o8TZ/WAJ7IoXbYvvOkdzBINzPgADjqZVjlLHGdnEiPXryB/Bqn6tSoTj3L
GN06KM+meFzh/OyeKiWRrza+Cy1YoZfDkPifcWjT2CwjguV+vrTNmM1EjldTcX/XrsSkKumR5dY+
R2BceozAoyaGjME2Hy+k38diQnQsR1x1c8nyljp259ZOedB+EwLQBsaDC1/vEu2KVMNDfmfVd0ih
wbkboPNDHfSKajZ3ta4xhvyB47JbFhTW5/rawc3eQ3hCiVPag/TiYxB00YkkTngKK35RNIkh6aN2
0c7ysx6pewnKLtg5YetfulFMEPW1zKEXcMhdDi3KugRsxEZdwOL8KVxQHxS+nnMblOaEOX1A/FvH
aPtQfQ6Dpr0wg9i75+VYyB6E07zE5DR2Y5zOUzK+BktOy1rfyra/VUnXHU3khnt4P4FuVasH2xyY
26b+2fqYRcYE53SQMerR1By9Jnnj1nMPFhEZxgnTnVf4IQ61gwKIh8LE1cW28scbOIRtEfVmj0EJ
qjSX94qTu1jN9Nr6bYjKEnsxTokERIzLU5i07bVX+Iu74qU2Lt/BzfDGmH90HP9TOcryQwfEZnyS
/RXZwjQJCX4AboiIToDrVwOP84bZR3zEM8X2AL6cU7Ui+fB1Xe4FjSXPmtrs5wXymqvEeZyog7IM
UNEX62s4tZ27sF3yTG3sp3Bhq7M+Jz5DCWrSwOQiH1W9BWcVFTyEcR6y/RhQQ2yaYmqkwWVVf3NM
8uLD7HOTocpAWwwXFkfLpe0vBmJSyoOSoLnMfI3GKcwrldBdx+htjTRKJvJmZp8dUfpjhZqw0hoi
LutL+xXSOrt7Y7tvCYixYIwz+D5Qx5l8wLL6tFbhBdHp+OIs/boLPefLxJsGxsO2eW8YvdZC7JmE
T7+0ssowC61nV71Wq0JBk9j6iZaVm4PO785E01cY2xnUBeXcwO9UVyfE0Bp/LC1jdwQRMDjAFH0w
tNoLIRaUQBjYEScyKCFxZK9KwDSouXk3sQwwZlqSresAKgp32xJ3w3vjfVmNpw7M4vR0NG0qFV0B
1QSpEy84HSi6znnti/AgUFgbOfcuo+QSCX5HPqO4EPsmPCfj2mZeNAcoQfEzBC1MvmZsLkKs17Kd
nFOvCWgKVOt3ZpUKNwZ2wXcq+Aco9y92qoJDOScXd3Zp7qOo8D7g+srQ/G0pqpB9U0hGblxYICmq
Dw6CdSgl+bbd2453x5o28fM8qVsiFuAXiXpbKzIXQ+Sbq4wcdqp2AlX3cy8WsSM9vK/KJx8Y+lK/
5+M7n8edz5YGPx1XHKKwplhnhoYAFa8v0dD8EKJzMt/pwQ8IE3yRu0CyD2BA061CiFgs2kWdVtEx
9zBD3hbjvyRLEhQY8KPC6bTI+6AKdyDexj3iZrV3dDSky8roic3BuHkk1MFj4DNX6UOa0Yv32gGW
ymWry2eAOp9HXXWpy6L+3SUzdmyi1c9g6nHr9fG7WqMQeFrmzJF6b4WnsmaeMaoPa/9Vix4NejyH
ndFYgmQtWkGh8073PWrUdGKLDz6pa4Ndq4f3VmZx71XfhVW3AKQjXzDQ045Aflr6Ovc4KkAGMCVm
j35N5xGJjgjNp6qR7rH02zoPgr47yBXSCEY7DFMKJQRXr1dufmm4BuEXjBA8VZjOR4mAeApxdeC4
Ok6V7NoGQXKpPi+lpy6UwTuP0GPaTajAHoNmoQdnXHIiqvCsklXmrGlrJHhR/KVqyjOvw+B5WaCI
+bG6SAg5qQD9vpcRWKQuEd+wlfIMq26cRVEXfJsSRm5+Bbc6TyzbI+9Du5bZ+zIiNxxW9sJm5sNW
37YAOCuNH+Hqo+fhuAtGi36MFhQ5Wps6LQz7yVpBVeoho9VV5O2Devw9+131KiUQRD+yn1s12bzx
ERy6pZ9T3P7HdfWvsYfCRDNQXMZBAiyFl/cJ1T60iQlw5zi/294XxxBF8L47MgGqtm2kOsBXue5w
oU0ZH1G8a5ilqNb1h77UzpU4y0Vg+tQY7G+RKHvYu6olb1EPPVe8GXKNI8rd0Lki+rqhRIPMiEia
qhhVlMgdTo4BwtkGwffKrt5OizBK3QSWJwNNaM9Bw2aOabrrXIfP3IxvNunlAe2UYnRQAKdYh6g/
D32cj4SAuwD72yiWHDTqUqdo8H8HZWT2AyiYPKEgcDDcIN7oPf2ixAxHflVNWSPGpMAoOaK/Bxow
tH7U5xEDL+ggwsjDkj3NTWyeyq9oa2ZTmWh1AG5NUj2j9tU21AfBGj1z4MOHeW4jMC1oVBOFvZNR
WPsvpL6uAaz+mJlIoQHyHssq+rL41b5RUf3elu7NQfOHtqmaS4XKIM6P3FNQlFWCsyZ6gd8WzBPc
7u1QBBJcWaRcckLLnbPDAC46FlO+beQlWWl1NnLFQS6j1BHSPDsRLkyBZkutSwq/H3+thg7gqiT2
vg2/KQbp0NJpyKN2dE8OOl8BWLDJ0QNYiOY1bap0aJ7l3H/1KrLA9s/RisHzSep1tN47gm2o01Qd
mjpIhRT+YSkDP4/7aRNdY54OS3Pn1RQXfdeRHXo9jad+jX+MS9KdA/R1ykxLzmXgAcUbpL1Epb3R
dixstCbPSS3Mderkm9O8BL6pXsOY8etAvbvrsPXUT90LQMkEBX6mw1Q59Do306URCPQqGl26Kkxu
VYDGRO0EOz36ASwjpWcn+ulCbj4TiaYbkRhwLmFWAZuEUrN/kiBIziVhhQlrBvdUzdFOxSLtJuys
mYNGF9ov32hs0ipKOrTg6j/GBpiy8O6tiqqv4PGg4gw7MC9PekLTKa9T7RPpXDQ4cFWzSwKQePE2
40alF2LEbObDCDIqq5l5niONq9cK98BArWgaogtKGKmsVwbiLlr8TF08ngX30UDMQ4AY67cFLs6C
jQ505RrdWNypIgVxA160sgEh6dcHDQhMjIH4wFRNABaho0dobO5WDDSFprlAFnj0aPgOrNns5QLh
PITNIFeuQ04hWoQAVekQuQx1vZsTHz24dBRmiaw+hapGWFPjfiI43jtMAWn/HT1R5ud5DZoMNpmf
3jzBG2roXsjg4NshKBZOfw1u8iuoZ3TH8ZofQSjVsVrHXdKL8IpkGP2YQpCugwIQ5tNjhb7e7yRp
v4ECBYObrAhevZ6h4xgklXC4jq2PUkSj27PxWjSu0Kb/Vnn6FUfiC9WNPXb8jFCwem7RXkJj+oGU
UH+pAEWSdvlcMnRjwT3n58tAm5fGj49Jx5ajE4nLNJlPHrSPwqMJpoOqQznCGc+OY0mqlIdmWyNa
/XRwLuiEHFmgxx94yddeZnLoo9dK+HkEPd2xFeLfSOGKn9AERZEqnxEu3TjXsLVOC98xyE6ho/cS
BORlsZANy1B9DaMGZajNmFrB3cQisb6AM3udJ4Sei9qw4C+LRiM5oczOKq/PsUwUENo0gFL0InN2
dcjtjskA+iC8GmA8+Vo4sjtUZBozyPxtDgR1yVr0t8hxmhq0SoLgN3nfhrXpijuJ5s8wKmC8mTtM
hYaog1ldNFCyy5OxMb1j6A/udRPCQFJjogxN/1zqDvC2G6Ha4sSIyAJAKmCMv5JqOiKhqj/gNClo
BHzOoP8cYCGfI1LXEiHiwLJ1QHcb9IPB9DQbffNc6C8xfhYaxpU/YQME9KdQgaNqgZLqoJsQmNvn
NgaMrx0U2wGcNPnsb03uEm0OK1qPpCF33HwOFo2wBmyOwiU3bOQxmgZYv//VMGT9HhtyD0hQPkBg
vaMZgd3bWo2Y/X1UQxMeXJPQ64toATczxuRbvSapGti1btGIDMBsYQKMyvFWeSBN90RkeeG1251F
DADPN81bsE64/4GVGkNfuQUOOIzkrFCVmJLgrRvWMm9OM6iwcKhepu2lCtuPIRqb56DBBYqsDzWN
XW1n9FqbEsyN2rsloGHNCdQ+OOWhhIkGGM60sCuBuaJZJJhePJMdhSu/RUsU3KRhgqKM6tGGzMEV
1vX8uzPZLEiGz54BvGCWbzMnH4oZ2BwC8OiqvSnrG/RqwYiVjHlVT/77hjQoyCQ3GIm+ziU9yBla
d8PRcoz6iHNglWtj/xqsSwop43sAa0SDWDFI7n1cvYXE+inKk1CfWah/Uw4crkNrxtgF+FQj4kHX
LXKbQ1QGSbA31pwhW4M4xZWYtu6Y4z5+ZxZugnp4r2qUezruvLdwpSDsNBWkW3QJWiv0ybPmq7/4
LJ+Ca8QRNHXccmgAIG6mhMt0Fs1nSxBYs777HEAbcRBvBLbZD8t0QaUVgPaMT6F/w1fC71WFSKGv
v+Ca/KANCmxT67Md6khfx4ryPfHKT0kpfshZ0r103HO/GHvAHJ9ZTACEenA2SQTZZEFZVXgvwQLh
FBpFGoazzSWa4IANRR2tgrzivETe0GNX/OgM8e0TW8IOTpm2h0JATa4asqdLn6QsFu9onnYkNaAz
CNpIMjtnzfH8EFQUYCQy8O5lHTTLTuH0ua34aqAPokldWCLE9LPR4seOzfq7dmLw6muOLpcI2Oci
7i9hXHgywIlBjfQA2hldKuXw3cTzd6DSkI0hH8geQ+2yuAfVOLCTeYX2UC+ORp1kA9RkNQ+/Ql5+
rGhWmCvwknlXPxkRRwWb6RkxA4FtLUrQAJUGZ0IbNPZZ/5u8M1luHNnO8Lt4DweQQGLYkuBMipql
0gYh1YB5HhNP7w+s9u12X9s3vPaGQZZUVSCJzDznP/+QnvtQQDhXBUpMw7kvU1CaobGYN3Tj3h1l
5M9l+xGk7oNjwGvTZ7p3w2tPinGI4aR7yzvWI1yAEpiFZjpeewlGhW18aqrqe+hQyOGXuW3qobgY
zskb5y/s3zQfNMXb6kl/kmP8FVoj5FkY6+B394mu4EXWrrOq48S3evYo1zHPNj8ycRH0g6g012nV
/gxqOV5n+O+5EX4fhTW8U6kkbDHFRcbObgzGV4eae21pYQTgTWVXmny0TTXJ1Vj19Uca6GgyNCe9
dgrIodZmHDV5bxDxw1UnQbyVxwrgixt8UTWHaYYnJRMYF2OIyoVE2bswddJzwbxDM/tXtzaO9nBw
6j7/0E0t8XPtl5agyeln7rhsQRekaa5GLYl9vcsVG9UUbGcESyvlGMNKDv1L5E0To/v23nMcQBuR
nTtTc48iGwbMGanMoPC5sDPN+hkfrcNkaJwcBd1syd+xBoxa0hbGQxzRfRZW/UZL1nxL7Iq+dRq0
fSBn05caEi+chfjkgLxWVI39XktnqJ55d3FNefaK6oHqjnn0vTYHni+0sd4ZDihMq+cR3AYmv3ZU
H9qIxnMairuiUo/21DEZEPVa0Xv6RWs92Dg9lbin6DPuYAsleDEBrFbR6GoboYGw16V2b5Z3RsvG
K6oSPLe8zmP2OOtdtUnGNF0nd3mTo+/DQsSPbDc6tUl0DevQPrTD/BEI/asX1cidT5NEH/PFdmN0
QYlPFWoBs/0KRyPbDotGpl8OdZQFTijLdduOCIzbOtzUgdlsPeSUu5b7L8nC7FzoWXEoqA/wXfC2
1vgWqYCvrw03Qz8nB3OE9doVDbc7ckbRBL+CeP6lUst6kDrjHC+ZHtKeTjJOORQW1MpCbrFykBaw
egqMphrt2ak/poqDQc7heyRDUHfUEDXkZOXWm1aIT7sJ5SmPtfsibQ948iTHTDc69B7M74LavPNE
9cUdkRtMXIKqgskKF8fVjfRSeFQUDJawUpy7l3FAQ6/6uTubGa7IneePeAMj16uhbpbNa+J1j/D/
7LVbM5TLu3zFJIgK3SYLI0shs/b6qyptIIC5xgA3VmI7NMo+O1Xnz53z0tb6ogIpkaTqZbtvYnEy
9WTHWVfsTM3DxzYf3zP9o4yQb5vgAXuoLf22VpqBsmuI2JraYF8fehsDVSg5InXezDp/dsCcobu0
09uIAdk0M+IM4h3sTxj0gVxXc/RiDHW0Sgwt3TeO0+LXJsIPo3E39pTnVycP99iHrvgiXF810b6I
3wfKykviIa/QwGBnOzuBwUMsAkaAp3SoDCo8DwpDjvJ2U0MCXVjk/A/iUWOPpD80npMg4DyqCqxl
7aOKaoOZ7tRsK4xga4v/qUJRssaB6WchLVRS9o+xysHO4c77ZaqVQKSU/nV+7Ws+sU6tzFAwv1OU
hcyS9n0pwrWcICyhKuIyKo3pTf/YCf1DcXHbYMDN0nLGH7kdNUdoVwrxn/MwYJ7m1lO9tRqs1OQi
43C0sbnLDAfH2JMeif5BiRKoCneahN9r0oPN6HWPnOAApD779ih2YZNP6zHM1UG21RYmfn40xv7N
axL8nsVr2yK76CbneZjLF9H1T3bibOKq3YepvQ9zyNPhoKf31aCl8F0184hL+FNYDfrJtcDlIhtm
P9tqadraldmXXV1ydIHnoeOQ1Z344EQaKJmglYaPULwXcN4qg807bd37Ka/vKbVrjLLNg6uFxp2G
0fYurjir8vgV6w5xRrIKqSrQ71nDFMA15xYHzbq1KqqLxbDAnpaGXiGIbTq2c8QTow5WLqs7txiv
40zXzcGqqumA8vJhMHXqQqt+77/HuT7si9n+kJ6Md4Weq7XeZ09KSD63GNkTffpGQzuGPouTvASi
wGLdn+ZNOsIVqJVH9zPnmJwmOLZIJR4aAzFJgYWrB4FtbeUDBH6+nnZvB95zak39xWPEkDc9DjhB
AO6QVUc31ZD8mIuQ1YuOrcPYP6n9rGI8UkfWS4gynEONPSM1T4lD6aWr86wxEa2RDgDrTj5DyGzX
GWx1kVyaDi9tLmqbs60/dN2yt8fRvNOn+jJ7ovENJdidmAIwPqCG58aMuq+kMgzfiYptOY36ajbY
ofGNHe9G72uokLcms3q2S26U0ByRrNJUWqn4mSnK2HRmPBlp9qtMfvWJ+XOcm3Pl2NZmyuJq44ZF
yJsB1HNj1MQz0hl0G86DEzoHFULimEFovfoVfC0/dmb36lTGcJykvMZ0pcxacvPq5TNso+BH6ggM
gwupHWrNMXEMTz/7PMUhVj4aBvsotLwXd3YfpwB/XhXq4ly50Ozs0aIzHsA+m/L73Ce0DnMa7gfH
NdaF6HbViMl3QLnbenq0ifvpczBs3xiq3K+cz8npwduzT89Q+8mFlzVGc752Sn3yh96sEcLOyBt6
w1ybZiz9UkvuBswxPdHOTBuurh488Alu7SC4lxFiyCHt9kMf+M04d6sgNIo192/qZ6qDDb1MrqS7
kMKqNUaLgnHYeDBm806p0tk5bv9TS9/qisPZcattY5t3czrFm34ufTgfzFzMB7Dfd6Ne4yZPc9ma
G3eKNYxxbf5XeV+4XfQ+zQ2WvAOEvS5rGFTT1e/cAslaLqdtF1d3yTT/0MqEZaPGH7whudLNXttF
zWOpF4/ewzyH4wsDr6203epid/JOMkJUqRwwL6WhlUHwmOaOC9hZImhGkRIlNaBPWu+4fS523VyZ
1tZwJKNHIw4vbq21qIumak3UxbHD65oSNtmI2MsOfdy+BQgymXOMuxje7GamJmHS6u26AQAbw+0j
wzVkeAhectsByMgGKHFOSOM/If7J2V1LXGkNu3Y3YECrxLHhltbNuNfGmaJb1NehjN4Z+dkw+j6w
3YTwWTjXLJAPtYHUSjcf+zqlyLSyC8JhxmECLKjPw2dv+p7nIVIZJeBlBNkagdG4tnVsrk3PLvzK
YL0VHEeo4/rOrN4R+MvTwm2idkUI17fjsCmHAOKdarY9d8Su0XXEX3Vf+ZEzGrvJRWxjR3bgO844
rLoIZ9doKLeAJi6axjg9B5F6b92OOOkxO9V5f5xCSH04fWMsaewTg7bLmiYoKFl5MuyuRa2P5Tre
aHd97jE3YP60nhKvXEdF+9FHNE8ROr0mY7gS2IcpgJeUKk4Wt+fUnLyVXhWfy0/jcbpYjXOtNe9E
47UB2sNk6zXhym0TfZwNIjFi5WxBzonGh6lrX3VGm3OkPZfdMJ6zSjzre9TqnOTNBW1ZjprKKw59
0q6T1n704nx6DjINtUCa+JCfkm2NY3vo5sMqDAkMwKENfGAIQWY7Q/OLhAt0VHWZMRHf3GzHndss
L/ZpzdV1sCOGYuEnnNB4bao+Asnws17CJ56Gp8mgSAo9C1WEjjiTaM9sl7WyWRspLsAVUol1m4bN
SuW42vatbuESEWsbQJX5Pg37izMCigZxFPtCPEloHxsw8dovgwKWLWq/KRPGIabsyrGrx+93XQwQ
pFCwX3Un9ThSkG6FGR5vwXRK+U7W0h23bgiCbRbj56gYO0sLMKZ1p/KA0fEB7NtPTRczMa/aWihy
1iamZW2Wss6aPVZvjh97c7UJvwXp9NYHGSKIxNKoidAM280xi3qbU+4UFu4lUt5EdxUFu2XVInrv
oAThcrzBHODaFfJTb/kaZKyt5qVpUItKvpHbcmgTeKKDfWg2adr0d7Zxjho9P6Cr/JyMVMe9cso2
qZU2J6GHCJZAdt0g+2mpGXNWffoRVaxrWjUTB9BdFtIjm9XQP9javoIkhXutChAbZ/uEIcxQNrBY
cdOInSxARId0hmBwWEcKTvHgPOqW3MVUXFh7oLMdymrwCUaJ17PsrpAZ44MIYopvV/ldcy1McDFW
/pMwF+gmKvZm15160921GUOFYYpYJ6Ky/LLAuxZ70xgen5bC4pmfkqCtd3b90s/4X+jKwYA/SgB6
24veqhcvly+JAC5EJbuDUOAPDqBRNuDl2TqfXolqffjqlP2umD4gv4S+M8bGY5Yn9kYqcBEvtr8I
ckB6Htflpi/rX5CJJm0Z3haT6WeSkr2mG3HK/KWdOGSTi3AXv2ZmdSEmwr03HzI0TQXjZSqtYpaf
aTKpjcYhcUyYeG2ibsKIICwuOd5NdBqQW8yseE9TuLxF8qPAWKgZQ+dk2kydPIrAieOqBQfd0BMf
SsrFV1Vf2kYNHzKSI0wnHZrlgVrM4/kwrydZXmo9PVtg8iDMT4VXPpi9aM8C4V/Q8AassMT1PjRp
Pr2ppUl23H3ZcztRdjWYIlflZ6OhKC8bsZHsXgct9vAM+JW4iXXSvxf0p77ea/IgK4ibdo71DZ72
EJsTuFypmLdhJJszWnVKGeMXrnvxMvh8NvAr3o22895b/S7ObePe0HrjHnTOWA0hwLDJWJjR3rwO
GMntwNebzZJLsp4G+a7HcOwZ3+ohLXdUcEiN8huW5OM1Ew+Tdxd3hXjjnOB9J/a0iiGWKzn3YCqu
2IQObCqctEYsabDs09UuxTR8XaVgsUbb0y15bGTwzuZVlpiv3fBBygQcEL3JdmrqH7iL8t3Qxb7T
BudMayhOnQWsZdDUVvcYRdhkLXQDGmrIoGkTvznV2tC6/KWZ8msHTozuNdgWHDOLXQkkVLvbxCpB
b1zXTzCj7lWg6jWOylSn2aOy3ctQF986x8XHxGvWqRQwVtIJDXZNSYz0bS9Jm4CjnikG+CZKCQhX
eeBg39B8b5OM6bRaU4YfZSslG0MEkjprD8NEhkJYeQy7o9SfSnMruxw/AxvPFVEunYHVZrsi9Siw
EDa3ASEPcMJQ1zf0eqO3roL5MufQNXGJjlh5NTe2zr6nJMYD+XzIo4BiVUjA5Z49dYBwuO6c8mvg
wCegyF1lmhev+gR41xLFW8q+CLYdXGGjECWiR2oPatA2+T6L6mJ/M21LbfAM5EkU9glm03BfvO6q
t6wJcy56aPSS0VqQb2FefeWkhOxSQTRMkw/sy3zcZgPcJGjU17OjtX4V2REE4sS58yig3LklOwY+
la/cCoAlYgkqz0LzXx1KInj8cLDZCaR2aev8Z5CgZaCTnvRvTTQznZsnuLSPslcDQUZNd9Ayg+QR
jM9lPttr9jZcn4g3CtFW7TOIMQoAF6mBX0qM32Uxrwc7kXdRN0BiBEfjSKWBK6DlcdutsonbMu+y
DSMgurGOymVmbqam5LEqMKUz2+BFtJ+3jJAbHzjLFGrbuHX8NmYCGlkUK6qSAdL1Gu7Ewvkr4vgQ
Wxiv6onxc1Y5SiNzoSovGTcKnKpW9njQqk4e8iZC/8eAEAI3NnuN3jxnnsCNRzPEutG5X24DtQEC
YTgF6VGvJz/FpoATpIu3WVZHB+kh1bCq+ggzqlxr2H34U/RqxU+OYcxM5INHE1+97Y3iWdTVOgta
sZe4idIeCjD5hWzJSXC1ZihknpsekacNO/DuCe+s+AL0DLjSVc8IIsrjoDpjH+kt9Inx6izxSkEA
AL5ql/yXhiCjOQrCw+1yAtsBk+SlnyZPY4PVHzMcy88dRWrBn2ar8dA9AnbXW20xKNVQ2a90nNr9
3yasJpgeZIQ5SH1N9g99UKmdpAhQCcyO2sVj3luWZs63aqsoXtuGByS+2L2GhZBbNLxXC0IA0qf4
e+WWSM9YHLYm43UWoV1BcF5vPO/HQLjRVg1Qxg17P+K0dJjaZD2n3Ihtnj/2nMOkeCykUmy0iClx
is9Sz8UmcCP0nIPl+bM74P4eqG8LE4MxjfNMWpAL6xA259poQmvnyHLfR3lOYJX2YYBAMF4pUE4H
0h/7wtmwbC9i6hCDReLjlq3EvEgnJAM/TuTqxEyUeD6E1DCemMmisFIKL5SftnhM9crdJFbDSIxQ
mdtDnUZHFty0m91MLd4f73YB5dXQ7+wuPY0KXLsPSYmJje0kC2Z1cE5C/mgD4fHauNHL7HyaGDfB
6iCCKvOsnSnJW6gseUgN8esWE5UgPl7URDjnkJbmw1lOwMBqC2sIC0kY/fkKx/JuA30QS04JbZvk
mVdTGJjSsMl5zlAcEnD3Y5AG7hERhy8KJO7EshlrMKmFSxsp+ysTYqEwFnjdKHx5u9Ce1qKrPmlx
39zJmNYqdy4cgPHK0nt1LBEdH90ysRBg1Y9Qp8dNnDuPHu0A4QIMyrtdHroB8SGgmkplJ5DnGroT
q0+jtXnCgPB1jqxyPZbau91Ogt43gG+cfd6Yww7Vx2+uswJE3VmJ90DjQPGkPmW6iAO6Od2VVn/V
PC88EshV9CFGbrSZgJj1OqEWDsMZh8kA93QGzdaxKNaBx/cG7XSrS1YCYjA8oCLD15booErKZtuY
2dNtVRlLvNUoIlyg9OikWdi98G/jEMdteWM93x7mpmSyH1zDCRlEpz0Qa8BUYLnysqrzrXDVa2Z4
w5ai4w2zdOxisKPaKhkFrEAYeEGv78Y2N3Coh3en9DPbNsTk5WqbEvZKvdwpeqAnJ4vcBR8XFczE
7HE5HdS3yCABR6tRnY0SyUu1WN46izPpGNRXOdOu1GXwXpjaJbCTeG+yJ9lD/pihT9gaCMbZk8lM
2eA78NMrRs65JqHGgOAMazTfDjagWiK0fVcvd3dikW3EJeuLPWoXhdZekKih2wx/MPgCMAuDXT1b
MC/N/OBRTwHMTfh49KSJBJ3v7ZHIl1B1px8A5Jz7EjcNmwP9tgBDky1BEyOTTA2wOg6tdTgsm5zA
V8ZAG4YyvE3v+iX0rMVCbAsm9jikDFS9IQuhf2wdyD4rr2pZblYJ98pJ6VH/Iof6b8Sui7zpv6iL
PN0kJxv+J6icge7lb1rXEIMLGvOpgaGe/JzlEuyDn+CqsBkmqUgusjvuX+FK6wjxRAChMDVT9qcH
jPfbTx4D9/9BJez+s/DWQomMSNh0aEWEXC72L1KnLBqULXXSrHQd+rQjrWaLczOUo1S/iKp+oiPB
wwsvMbJjKqCgqGHgYaI/NdwZ3nIZvpblU8rSOjs445wXJjRQ82MVpemdDVJWkBWTWCoCfZqCzRi5
hY8kX7talJMJLgq4gcXmscvyzkdY0J4Dy4FE2THpNOKuwVgvUUe3oHAa03wXG1b62HXCghh3R3xG
/IvJ/Zc+4O9kiCqClwvViCOnZ8Ezj9XzIlh3Wm+9KLlFEhCu4QTrD0RfsLuPgzxkeC3tZEltb0nq
HwzGqufQatzVmBhbbkftG8EM0qwP5YKijLV2JyaGhXmEf4hb6fHb7FFa4ji4gTqCQiUKD4ntDofe
6g6BXtlXK67eRTPm5zDSylNs0tiooHjECcY9AkMgK2gG4w7zhtCvmphtUi52lOZyYs6uedWX+WIx
BWcv0cJXQJQsZGZO121uXZncjY4DCoO55QrKrbnLMhJXnDJxD7osZ6bambcTbKV433RYJCJr2RIH
9Z7JOX/UpPto1dl8KQGj/a6yxKaOq4EIzqTdQc9asOjmK8We4DTB9kUjgWjYEJl2Bjn8wVGBF7fi
MtMEEHE0cvdkBeYudsbp7BRsgqXqpgtMQXwlLXnVx7r8mqIUk44HToniE6JBjAlhtGdqKT8RtSrf
FdVrHEzpWWNKCavN4r4P0nNkzRz0QIsl3hzPQkPnlM3JN2Qne0zw3A2sNrJ4Bmt+y72yWcdV9sus
hNjpOTcTehQFfzptXj2n+zAyYwT7BAobVaZfMJzJD1aQ3/fLq8QeRsCO5WnBDXUxRYe7T4UFaOBi
+MD94swggkz7F+9IPwgdgQ/m8uu3v0NyKYiRKqLfv4h3qePbg1L7wAaVgH6WEi9UUeKjZVvNjaAk
leSnhdDoDpH0psd2apq9ZUBzm1ogH/fVSuAPFAyiIyIN1mXoLIEb2VOpyvpSerbu62misyrBUmcq
KVggmEWwJoundjzBHcrv9dwJ9xXSXUby6ux5o7fKbMhjUWcfbKNutkJrftZahJ8Z6QNHrQTFQO1V
rETZWI/Um7Cqg2tWc+v3fQDvNxIWMQABcig+2Gs3Brjoj6l70ZsioRJHHi0BCx/hn5er3PVIVLNa
Bt4Bqr0Bp2WDgKRrKn/V4TC+uDBppNGFmzYFpYOZKU9xom+zAOFL6nYGxyEMX8dOwAKV8+WGZbN3
xYAZYtg/tVpYXabBZo6JWV9cmeO2qxpki/0MlFc2mc9n1mwDa2aUC5CjwalASjSTDIYuOaMujgrz
LrH18WiW5SZLy/6UmM0NY+roERetfRlZZJOM48nxIJUynG62EEbjnWPPX0C8zRqyX7bTVbl3Mzf2
ZQgs8y8OCuIl/nZQONLGnNllq9eRxf7toEgbQwR2q5d7GAX4P6IntIwiOeoiT85yFAENSvqz4T5G
MZNBGXDjEv77lPqe1OOzGLSrUdMoFQUiEmYtv0AT/8UlikUJ+5fgXVwmuETPtlDxkgcl/n6WuY0N
yAcHaj8ZCRrsEKHG6DLAg+slTnrWcsfnefIzYCsnPa9ed5mgOpWmdj/gBW7oDzi1jJcI+HA9zG63
G5rJudiQ1XBUkGt4SQZAN/MqMEPsvyjogTpL8S9OwSW/+G/vwiX7ijxxwgGIEpZ/S9+oNKj0uppK
aGNFfcFI9h4B3sqm+fClIYtLizlaOZxD9kAwrHoXT4XFRBNCHrsP1sFt9WI1+Kh60yfjJFhzZa3B
18UO+Ldzy/94XlvEKf/TlVpCdwlhdkzvnz5vZIgaPsYNTPgE9zZRh4gNK93G7370ixD7vKEdv09h
81B3bvPe2d8nxSjesVucHQuEHbgCn2wTu8UpGLRdmXtvRe2cCM2Yzi4k7k2TctTLpvYosAVZfEFO
w1JUkloVDZlkALqqcsfcDWRO+F6e7wQ9xVtgTz+H+aopdyINJ4QDnVn7MPZs1LJQ/fUOeCd1IEaA
7MegSftGZ5J3Wy1/5Gnf/zUW+q/hNH/Nqvl/GY0jKE3+13Tva/OTQO1/+yNoZ/Gx+eOv/Gc2jmH/
u2XbVKU2xjMQW1jj/5mNI0j+tqW0Hd2wbd1YFsYfcnzL/ndh8zPPNIVwJOXsP+T4loHHjWc5ROOg
myZZx/s/heOwm/zXm16XlsklUJzqgspZF3+zsklbRD1j78U4C3+4iwL5Jtu0M4yt21HtkccxS0Mr
YtZk/npuB3E0fWHA+CPUkam6sYVcf0lj/fPBvYUcJ+Z5sqWxMKUW5y3SLG+9hZmeurrMdomDTfLq
d9BUVzlbY9Iu8LcFVRgPpdPjhJonwu/KZuMNTc2hapQbPM3GVZLZ9s6eIDHnYYSDSTqMm6rN031v
DqfAtL4nSA/v6z7rIG97r4ULljQjDbUD5972/Aby432/+EClbn7At+TOmJCJija/yB4edTGYX7EN
YBDM2gkyG+7E2lhs65sF/y0X/Jawc3vWLxb8tphe0ZsvnZx9NYeiQkqyWDLiN0ikTbEe2vZHMAXf
9ci0j1Pm4mlcQQgGix6PFj37CloP0tagJxxslKdqefCGyUREjQY2bE51EOp+Y2GFHfJutOSIHIlM
ueXhhkPdXt6ekUzxTPBkyldG0HQRMlXpIL0NdRie0rmF5dNTHC0RkLdI5dt78Gzb3i9AXJe6mDLe
3pzO/4YBYAUQiBB5Q0bE82gm5wR/3RPT095XpUsX1aTO0V3ikXtdXGMLnoFm4XlPFquhKex/QyzG
8hY77NWgY4lrDFRI40JbpuA4xlRKYeC2u0IuEmmjKytf9vAtptFpTjAVBA0iaD74xFbkobNDZm4c
TK84/vnR/+2b+PPbKePU2mhN/8u0ip1eqWBvwH1ZGS7sjqYr+uPtYaIOh+Mhf+pOqSAEj+0xtJNm
1zMEON7k+Ldnfz5MGhooDCIDGKRye0tOvj3c3tDfXt7w0WYxOmjQN8KWqGzGAUuqx++n8yTuxyzN
1rEhvt1Qut9xTAte9+fLm5h4dhrEQjkW3ct3Xi5p6rdnfz7cbobby1lNELEl/hW3FXlbjM4tSPkW
uX37w9vdwXH3bubEJ7fLTXz76P58+PPPzAi5fJocbylWhBQQwzIv0Xs3hb+xaP1vP8nmMaBtW7Tl
CwJxgyFuD9M/AuV+B71hn0l34kTxhoITNTnBSHz5i7D8L6/xqbZV92BB7Zs37pKBHlk9HJwm+8Ql
rj92Q2n5sUYvk6cEeREjNh/l8nB7eXsQXoK9+mLFlMtviZHvDSPYVbge7MMKS0KKovKPLOFJYUTg
NmQNY3ukEIZO3akZgze3hANcCt13YrwnXNN8VjB/tmMnABRuF2Vt0FRmCF9YbLc/MJad8PZg/uPZ
7aXXlgQ6NPqOyoO4i+UvCKDnHUqbCwcE047COKRdWJ7wiMf+VNfCjWaWM++bB13TFLrLMd7O1vSO
ntQjMjGKjtb8wg6aGuvQAjJjojcc0Wn2R8K/2bUj+V61XciYwHp2E7T0t0usl287WhjYUMRh+i+Z
IrcfDHGS1++O7tUHNZLbfmeMybNS3cyKBuNO54fWq5kdjla16Yf2Lpmnrw7FEOpK6EH6cI5DaObL
SYf2PvgRQ1BHFVIZ2xr4QQQNIyc9hmDWv+pWvffc0VyLwvvMiQz15zF/8La912RHCFpnijuGVzW/
UeMkGM7l7Pdj4q1alV0q1yl27jR9m0CijCn9FlqldzAnhCJt7kJthKvN4J1bYZquZpOibe31b4Ey
AljNOXEOfX8XizLc0sunxI30BJgPcYt5kof5Go3GBkYkyJgYrmlUQFmYc7aIIT4vzl4Y3uYyzC99
Kde6qOYTYxofynp8UJ24GPX05OLfvIZXkgGQoBoaE0bLSB62BkOGPRzn05xgXgP6nmAOEqGJTtXr
1JCGoBL8iN2o+JGalrma3P67pqMynSuEqCZd0GpqUTbVw0PgahHk7+ElntG4oYu90tR3h5Dp+Zba
GQFRpiCkaNGV0DHz5LQyPxR0fajcV9ANonWRY1mG2GLXUnKuEmGhA6H+xO/VXJVFTZTBxLS77ZG1
Me/pNvTS+HaM1zJMmMxadYerGBAGOUFrlOLM3XEv8XvYQpgku8yYeijdjUVcs2n25trN05/KQFoa
euq5z9Q1a+zxObNMsZlNbduVJtLSEtBFJ8pCwaPxPUP0e4EIcltX/KOqze5xuKX/dorpJIpUu5sU
lCAz/BGpDCeNTMv8OkAbXwT5y1R1ZHQ7QEyo6z7KG4Iya+gR6VbJ4Q3vVVadzM7Vt3ODabzWaHc9
GaWrcGRq2Odk9A4ynZ7GpGm30uoVelUGk3hnXdxKVj4U3ZBTRK+/sgWAm2lgmPr22VZEqLNd13wb
sVruT6WnMxcrxAGqrK/r8Y80jODSMJpB9KZdeuZ1hqoVbG+XI5pOGD1E9K1lgEgc/Oj4Q1UzAC9A
TczM24gU5ScX88OxVLIahAE1AxMNa/5hFOa9kwcPReVc0ozPFOLuR+e131y8SVFlX8YyP1oIoZmQ
Mw2NkvBuXHIYRObAZGapRimrM4rgAGF/cAbllgw7Am2rCHQRMtQONCgvqUoOvdSOfTMZW5rS3s90
gMQEzuIYwaVAFvda2t73TCx9qh4CFuhSu5u7DaLTZOco4m4yI59hdevZRkZgzr3q771ZaBvEO0uE
2vg9LNDwplmQ7OdMEqJ9iGzjbWx14Vea9W2yOWgc3Bbt6aWLs9mHHvErbRz5UDTPjYrOlRdOGweb
mEOTQmKgLkXeSbS3bSWLD4UZ46eeEuni7htNTPci9Z640Ps4xiithRJ/SbB7iVV4QPD8M1Hm+1yF
Ym3X+pkxKVw0HclOaFZ+HMGiQqoF9i68VZdjYIPHDJbNAXEebhafdLP+VRH6s2oGPdqWma0tvOZi
ZUL3hPJMG9g4XxNmvgnE1i3y10uMnAFKWGSvpxSFfj/d4a0bI+tMH4STPjL5RDYxdM8ALWYbXbMu
bsiUhrDl5AhlZTkdxnSAuG1APxQpqeeNO0qfrR/vKLc2NnUFZX+Y2rcxxdihusYlHu+2fTNDVMbe
Zvxupr12caX5KeWHqeLghJ1zAYiIVFpn1Xc1mqQ8Te9Hh1JGt0L0XlTeuLEMPcHbzqx9zkW7jfri
PQpjKvEZt40sMvkt743cdPhTcUv/ABxfRWO/7yv9pE3wlbDzdDapVv9gxNAd+CCI3kiulWQaWWnN
/ewCCuCs4CTyghCPwBlMGVIthv+V1tNqLOH+ENfuMbPF7cBEjCQ4sU9qwSLjoL/jLF3ySO4bF7Ng
I4AVKcDK+iXGcrQJMiN0C8+SOKHN0YdNStpWkEQUaCOieBQc1Ce317dnqK7r3y9HxqGt0ijJlkHO
f7B3HsuVK8u5fhWF5lDAm4Emy/tF226CaAvvPZ5eXxX7cDW5t/bRnd8JAmUAdpNAISvzN/JAbAqq
97XJJzHfDE3+YTRhU/UZ+mYcwFQOcU5BgiBKHgYRG71rFt1o7SlG5jrxnsHXZFXN06Nh1Cp65igC
1AN0HKdzgKdXoGUUEUpQHUrZJZGjhGlcb0MzeB7z9NkANrxRvGZaVwllp0orARym4XfIxwhNicOs
4EYpD/E4EgG7hEG7nL9SVmHD5ZgWBdgmQhEr1PHkFNprqTho2J5grS7EVyi151P/NQmUaW3o4MCG
vt/KbgoqSxK5/S7DBdsoKjizwUy9QRwi1UKQ2EAnVREuq66r/5jSGZei3OyIBoXjX68eOm2o/zi0
IirXg8wR27qzLUJheShFPJyh0rxEURa1zIrSuSGi6Na0JhRLRRv7kGkD0u3qWjjsvbjeyVNpfReL
qFw2NYFK8DcmGwvqxG2ElJk4Ze0KVZLT4MWGbToWaKM26tGPTO3RMooPIEr6HV8REEWjGpyDHti1
mZlPJt5CseHeYdXNw11oyjV2oh9daCTUfAvnOMFkJw+u5shnxsLSgoMfQjBPAe+kljMdyHOpa61m
fzSHnQdxpdcA5frqlygnfNLs7xGmPWuTJD7YecdaWuIRCaOi2qIGZV+1niQ5xqrrPLS/doVpnare
BwcYBZfcK9maZtDQEyXNiduGBhCM/nVky+UgA/5w4tNQPipVscyU+iOCzcGT7SpA30ogz+zGEQe1
cuu5921QEjpUHbP/hep5cW61FmZ8Svk3EftF1aBibVo9r7Sj1dewC+rrYFvEn2oBTTK2jjx5AFtD
lkw70nLeymJGCNW2ApREw/Gse9P9mDZnIBEX/hDerkit+M7UfhpNnVzMah/nM0SssLRX+IPUos6A
edNMeTRrHJRPPXB4lYCDxjMaV5rtL/sEK4GmGMf7rAPFrAOT74eM/T8PDLxBLMzKCu4T4jJrVZ0z
JALgd4/YYVH5qi/eFDVkIcdmUwLCQkMaZ5bGDt2NOtQ/IeQfwXX5W2fZVnN7bhtj3o2TeddEboEz
I/CQWGEnk1EqNS0jAJ/BEhx4PMvE91QF1PnIqgAjylWfJgeeGwQsnXxo86PS53QT65R+FXBdSh+a
66ICfToBUsMUd7obPOeTA6U47EDPITK/UAbLuo9HyJxuMn6tveCLkk/GXQua85KbJYjyXDlbquFv
vc78EbUzGnWmSpGbPda9oY58Dy0sLYhaADhVqNvn6TG3euI5VHPUtlhPDpSzwYCQqiWsVJRawbAb
WnXNQJshPd9G7cmaYMZSoz6qHcJhyPJ+x6zIXuO5hTqDG8cX3U0Bt3cpTKsKT5qej/TAgV3zdHJG
/aASUaz7vG0gLmvI6aWfJjdme1Lwd02tMV6FHSy+bvD1FcJZDWVu9MfcGOGLOi77bRi6iBpW/Gsi
IvicZWbbzBOMv0SU82sUCBI2rDpJh11XxR8Lm43snLQn8B1K4t+bgfpQkaXZcdt8Da+q4iuf82TW
zjYvEKXj7wbXc0yuetSsw8j3T66P0cOUmQdHa+4TdRxOde4MJ3nGFoXCnhKrK9uu0RljR73AMrdk
3xMsIYV7O3Z9Z4qdKf6bD30MlAT/tfiI8ImKfhVSq3yMtEMx9Rtc7OCWxFQoNdsZNvG09mOw5Wrl
tQuIygczq2zETDoA98G4AKZobb22+J6iKgh0lT2OEsTXzruOwJXOqtY/h6OvPqj55w6pgzswFxuE
ftULep3+mtU1Web1N02dwbHbdYvcIujhpQ7+DmyEh4dVR0wGQe/apEF2dalRX9LmGyqWIFlbA3mC
1gmeSmx1lLRy91XNLdK4+DFop7R3bcShqf5BIkKMJaiLC+X0bdxP2iKsq/ZYtO1XBx3ak9fFM+Ix
NbwrjVpfRlF2Ta6j21mF8qMrnQm4iAPiIbc/JIDidpYZP3bI2Vy00EKay8R/Wayxzdw8BBZ5DSWw
hosWZ2zvp2Q7Ov58AMeyVItsOgAK50GgsLVqXe3OjIbg3Fn6xiia7C401Atfo88NmjeHnMS843oa
mtg8ga2PPU2JH7hAOa7x/mmI0xJlAcW23DiO98xCk+4h5OzZAn8vrTo9T+CYVq2NeY2fts52P3uI
lMQOeizFoB90N+w2qQunMFPh0eqskTwxnxKTzW7dt2cUELRrlKDbDIvdAFqBpFCBMTAKaAkGf+FQ
r0q9vo7zAPmMbOq4S7vY+d7a2Fw0+CDUWrOj7pISTUXiGS62Qf7NBMfJ69DvKNVph1H7RoiB+hoo
oZ1qoQEah/l+tinN5R14IWG9NSrRuEVPZeelzs+YsP3ZJLqHRJEtUU60z5qFRzD2fFM+fY2d1EKe
gVeJMu64NBuUXdpS958TxAysfRzZWGkkhXVPeN0vhzpBd3lo/aWiUspyde9XM4OCyW1kB0BnRUuU
/5xloPjuwi8IsBGxeKoEFHeelKUbUm+3Rh3MfyYISihGLBudAHa2ieZtEQ5UQw0bqNYvMhRTWxxa
cqttAWA0H9rUFeJihXbwLJStWKfNtkP1rwAWOZbBsKg6xJ/4lJ36IAqoHILlj3CF9wnW25a8teW7
EHVm6zzrlkbSR1lhdJJtgy79PtYgz7Kpf3Ba/UNq6+3RUMyjF3ftIcTWAJ5UvXAcmJ7gEfynTu3G
VTh8NYc5PA5pxfo0aT3LWJRd+7lcaVAZzl4GC4qCIjEnlBoYpDMc8WOuFvVZay7IvUCot32wTm4/
PQaGs02aeNiRioJWDwRtXTQ+XnYY+11Si9gbu7Nk47F9raDG1VqoLLsy+1WrMdAJ1xu+WnX5EGFH
urbwZ0BVEgE6WNBP85QYpDWVGLJ8HJ5hP5Nw8NQTvCl/Tfk+3M+EP8so8ti16o/spH71swq6oYFW
xo6xWaJ088trUbuhprIf8IFS0TNbobRj8s0o8FNvSXRAKDLgaUTjEXHYjVfjAAQcJ3+GTzNeO8O/
2ubXNo67j2ZHNbmYBQvfbb67SRriPOW1FwVrs52HbNIxb6aNoZr9fVVj4qdYWDPFmulvkZpRVmZZ
k+RstIecD11QZd4p6MOPU+oRI1bQBAYglAvHL6pjhrJsI5Xw+M6oZzZHfA/HtFiHOijrogPiEVhq
j8aV0D/S8P/T0D/MxQNrUPODLbjO7RKSjdco2yQvP6kVfNYC562jw78etAjuq0DfVz1pM3xD/K9Z
UJbPEy9i1LsssgLtoFTDdi6VANZCvhvQqFplMAKWWqyxAW3cYmu5sBC8Fs4kGLZVytZ2namBtWz5
0KzBI42ULIDBJUNv7AYv749hDWWHz7wCfcvQz5HEVAhzxByeGqslwbxroIyQxT3ZdUtDUBggnD02
GOBQrGH7UHWHKH4o7FyoYQ0mAhzgbsOICDWpiouLOlRaW0cKpD40rTTdt0l6rykoryBSiUQHln7Y
wyhsgaA6YFYCBw+Bu24fgVYKgzA9k5jYDqan7PpKb46oy7VYn/agUdEAphTkaPvWLr7rFkGRhhTm
1lcsH5lEUhJppQU7oqKNMQT8RuYGh77ZJXWMO9veAsGzitHrRDdh7lfOoADYAjQH6ZJfNCwlGDja
dFEqtIMMXz2CYWD3cnR6vkRzHm3MuHJ3rY2iXuTU95qKI3YJyxbXblJdXxRTkILc4klN43lnBYZy
iAMslSYdalc2fO5TFItnm5KvPyIyucg6QJHEyiRIm+STWY3zFtC3cfKzzIMXm31rERpbqOgc7Lxe
TclH5lROjPwU2QQXPunVlTmi1VgMxUZTSiVdjFQs94lTqntLpehUxFe+ycHRbf30bGcmJpJJcWlV
NPYEOqMcIzaGVvDgk9sEycNvavgU5dFwcpO2RBnUqNamCwstdTw2aYXyYMWxc5QHtwYSjJt4jLi9
mV2tskxg4+NK6AaEkFXm1tsIyNVZj+wc/Ore7SKBY7PxxO28vS9arRN/HnkejmzqexL4rAWDYX/M
0IpFeUUtLrGhP5Rg/5B3QkFgYs+6BmK4xkB7eMjFYcQIN827B69np5qPcX2tzA94XnVH04JdxuYB
6p/TopBTFXBK0rhCz1uL94UHxSpPtTvAdeOjOoc86/CZVtEIMkwzNR0CBwSLsCmdvQIgaBmp5qa0
KFj2cx1tI5fY1WPtWlaYBh+SbL6ODe9vUYzfzL6KBErTvYAwWCrZFJ29oAMsE2o4Ncfd92G0zHtE
cFYen+RH5AEWYapelKDQLux59zMYklOFCaXZzwTn6d4srOaKB0i6qUtwFnnTXUkQVschwPmyDczk
aOeEjRaJW6i83Rk/vEox+BiwNV2kOFXmiVXvy4xFOEuV9uyN7FjION25LQ+R0dcJYeapq8FyOKQO
I7AycH2Np8HSj2VduULQLNqDKc4WetVSPKm85JpMPcKcQX9ISQdC+YOfKDyHsww3xgiGMaLTsP8x
G280BF4oYHoLAOgkmTNKPK2Oa6ZW5Mbago7M+uHxXvf2ryiuf2JyX2293P0WTs5haPrsUrRw+fA9
xcDYF17J9XypUfVbzp4xLOFKo7BJfXg7jWO7NREAxniXhxWtEpFwq8pNpKBnWznaKtSD7kMGpagT
SoaGQ715nhwM/OD/LFCkCI8oBj6oboc4ZtHybx0J00u3eyp9zz2RwH0KNL4l+JZS6400b213zh5E
d9FU5d6ewKax5+bh6Ni9TVa3zSxyu9qMn2OnZxC7Kve+HUlPDdhuLxRFMVfYFxP1dGSUKq35aQRj
gTIiejAgEncC94y1IsTvrvmY28VnwFPtElfSr11HZOuO8Vr+Pzq3srbG7HxEUIsHOArS3aChVOIi
hokvskLZ7Tr7H+zRDJBwrGaWQFw1Q4/KrUPh6VC05lOZHPHlGT+ZFt+doTYznD67w0stX2S03tX9
ZAVQ9gV+9wTHJt+Qzf2XmH8pqrEdtmPwFauDAIbBHgiXFJ9yIN9dykoQL0wFEUA0cdVMGEGCQZDt
GOUTilbBXuKTJw90nWG3kKuGkPDdNEH0tx4u6GbUo6YR3AedB30phBMi6/atUpE6I1e402pg210E
NEHNvqJf1pGWVXZefY0xAEOrjxTVIDJlauo58LexqW5sbThAUM1WleFrizhuh4M8hGl88REJ2yqk
ag7NZPZrc+ThzqhiHf2kZqds6fe8LFiH2NUHax509iwovCDdBPkrTrUA4RwU6VXPJY2BZFZ5nHhD
nDCZ9qmB72tgzFge6jHqP4qKHOvMl1efPUhkgfesxTixBpAuF57B58+vGgrtAMGXbEGAtIn/iTx4
4tJUJPlufYqhxxvE657f1aF9gygpYTdijf5wkP9zeVaU+fhHUw445RSvavy2FmwPiYKBPB7kmft6
Jpuh+IUVgE6hAVzCKjOWmMWjkx4gFSeR92gV+QdkjNniG4q16gXdRB4svl57AemXzI7ZZb+H9wGV
zzKl8ikPsjnrBKOAJb2FmY2n3k0mxAdnlTiAX4b4t6Ezi5DiSsIwEglSSFidyapTNKZaQcALapF9
nxtuQYF9wm4CNXSJ5lfJnCYyX0oM0hyw2/jQeXG4qaksHzJoKwd5logzPMutTdNiWysGKSSO+9D5
cGPPSK5CW/bhCpU8A+k93h+JlAls7LCLKSf7hlbVbFffepekGUD2Hqb3BFDm9dAbxanTtXrbhwmo
EauPBEeajDDFQW3tYae2U2Anv7C2RvMO9WZt8/8BYn84tnwvurytp4efAf5Lb9Fe4Kn+d7+W5zxq
f/74j8f2a/uz+ct1vzFiNmZnuJl5DsUOHRTRq9eZ5uj/ZYL18gQ+y9PJXr8ixBztvwzLFCYqwuKF
K5qia8P//k8NCzSDjaRHkdTRPEd3/l/gYRiEv0GHQZ/g7qpno0bq2Fi56O9QsqmG5YI2JNbPyijO
Vq4az2OFIFQZzt4WOI/+PJiVvmKj6m3lqIqp78uoXufGy2iaJr9H/+5aeSs5+e+u1byvESkIOJFl
dZQHF54fS9xr2xun6uiIw7u+OBCw1pdOpTnZeTtitopQye2Qlt6fzcjMlGOR7DyhiR+UKUR826NI
LJoVmmrrYUBvRbcr86PutD+SvB0gFc3Yj4TrwqlZPOdh+mJB6sxbzfvYYzhveXELs151MAtJ/dkH
PYV7qTyzSw9lYx9HApZ+RmQ78TXjgBo78SVJT8jUxGxstIKVi67vcUQECBN609WOsh1iAqEUvvoN
81RqWLGZn8hxFyeq/MUp9Ef8dtXSBFrwZkA25cGOsFlOICQ3ZN6F4/LOw9/tJMfSEfeHgO3TOghI
No7G7F5itD83Qem7l1CczeM4Yg1gFSts2IrGaD54aqXctWmRbBMF2euRhMOlFwdfbCR8B481q0Sd
om3ZbJWszPh6lVXgbaHiX7SgnS8AdsxHrSCVqvd+sKnH2noMg3I4B2XzXJGKBmKvWv1DksTNYQxF
6qd56FQiMf4fKPtEkUwHNQ9yQLwrsOvjYC+b9qwHD/90kbxRavU7o0bKf0AOGox71E3HQXw/bgfZ
V6LD876PkuHz7785WPsJZVFTG9JrDeP10WfTKRRp4fOZdvg4ohW+6AecB2IdGh7W5AYqgAjMldBn
dq5WRReS25D63bl40EfXWFpIUH5E65CU++j1xzKv1BVgsHQZU5HElpez9PWsGZTope925hi6vovT
kG9BWkcUZ3NSwqGQwZFt9CysLXgHdHK0qVv1c0h9sRnCR2dM8t1c99UuGFX3oWx6ohcli3+EyG60
VZh9aQHYwP5VorPV6v4pMBKTXMHkb8AGkC7Eo1RbGKpqLXjoi02JC/AlFCLlKpKul0kcKodN8YhE
PB4aDCDaQJJGDithay3cqvzudOMZwsQXPc6GcFl6lXIQzTzvCRgLitAHoyu+8HryH3pt4jtU3zfz
XjMo5CAMYQi/KVM7xiiiBas2QbrLQL7opfNlPG60b3aZhTsnQwW4QOdo2fWAbLaW8h1+/YgwvW9c
stFbumQy5w99OgD3qaIAG2NXKLFoFsJjZPYnIA7W+HJAK44roj97gtFdFFU9b6GvTncjGoyQkDFb
cILoviCTCYW8zr6TeN6NcTd+tJr64uRwzcVqIQ+sej64cdYR2czkYnJr8we8+qQh0JzS4lPba9k5
rE24M441fwp89WQ3uv0jjOZHc7aij7BKhrVqsbsr0Pg7R573e2qfz6fYzIqPf3wKf2PK/yPvMnhN
FGf4NmlvAfcmsGhPN8F3mGBM+WCp4uvzBz/O0bKogxvv/kzsCAceLwGpq4vKLVjJ4tBKFrg8fd9+
P/WP9l9O31/bTDOC++hhrE1jVp+7KnioUOG4ZlEUPxfIBmcNMnKQ0tap+DPLg2bPJmsY+uA5Zu+y
K9ML9ETkqSuuGJXaX8t5t8ter7j1W/ocUJ36v/2MKq/PVT7kjxPhM4nFYriP9BrvCTuMV5YN7TfA
+T1Ai/JD5inR3mTXvQlqt/zaH9soSL42WdEg71S4OztNmg+Kku2zOMHUun0cgzm/UxByesjC7hxM
DkrIlhXuZpssuea03ae8BzaU1SBOMqsJdnXgCPK2hocjeJsvvd9My4xM6wkM0/SYJdWdI/pRq0Gg
M5v9fRVZ+ce5U5eynwjZ2UxtrG/9LAm/aO11mEbnkz/lJO2o6Kxld9Cb+zYuIyTQ3PbYkn5e+WQu
vrA1Wf2bp899SxXl6QNEz4pnGvBFUfH13rEzZyrzjY2g8I9YSwz8TPh0xWoyfzFVhBSGCe0Su/SN
h252+ZQX0xd2f/ZSCdrmNDeT8RAGyseJF3ajDUVMsQ4+XW2ggJIhXv5yJvsUyGJJPiNg+LZfzh07
kqSUhrj2NkxK4642an7jf3M72ac28bYMu3sYpeind91wUtvMOiW1G68pngdwU+IrJCH7h+Vbd5Vt
qh/lVD00f0/tZ/2PqYWTOj8KBbnWMtM+2v5UrDU0xVZ1SMKI5AN6lGV+53bDnldyM8Qm1RdxpqYm
tMOgC3+fvR19P08Zo82YFFzxdh4a7BRG6o6sMEXFkzLNfx68UtvHhl3v3/Xf5iZ+CSdbXGpbxanF
smsXJdPUISb919vJPqvIr5i1jDt5qbyx7H9/WeapD0qCdv1YAKmf0+mJj2e81Fyt/kSiJFpErTt8
Y2N3RlyO3Au+1aR6lI4iBuyk1vLqB42kiagnsDMf46seUhd7bc2o4TxHUfWs91l81URLjMmWzpfq
NvP/dB06e3/c5fbzAn6CbL39CbIlxt7+dDnTylNnn5RRB3QtCoE+kkEYLb1AsMIMzrJPnt0OiRxA
ElawBn/P+7vJ1Jj93T+/yZJBduPJmcIJWmyTdMFh8VzDefcilx1CeTy97g8lSDVEEpENQMFf7D8A
XaPtpDzJRpKQSyuVpzKyi8do+tpnztFv4uBMJZ544rVZ+lgAEFP5L6OeSN17AbpPrFTWXOknw0yD
HTkB/WSJM6Clv89k3220KH1F5A7+HB2i4UHL5+gEmJHo1dSR36vq5ooL4e+DHCg6b2Q78a8+OQV0
PnGNGMA3HdnjWlyniU55GzlbTvSSyfs33DjnLV1S/o4NzLhhWmumJzaWbz/VYxgpelgbyg+IpI/t
XLv3rhODe0n8filXTcKu711uuPeElzhMvPa79Dev/f0cgRet9EmEad9HJ/L+mC/7jcD5nvpf8QF8
8HC8Q3LAzbST//oqv5yJPqAIlMkjG6njsFGZKBYOOSwP8o2WZ3IiEQgKWIbJHWXny81dzc+XFeAu
6Q32WKWJoMd4+bESG4+sMNRtqBp4u4mmmrspGiXxS6sQXQbZwEU0wumPrC8zlQPXRzMnrdrmOuhD
uWyjBK18/kQxNL4vGVuR9W2Gbf3wLSg8rr13DCNB2sjmwbu1S+PfRFz2X/+KEF3ZH+oeuVmoZe+4
mAGpIWroofHDytsAXW8MobrXg91E/BZluxU2agCcqbNGzeHWVSHECUuzhxYdWeZFgWVzSdCoADvb
nE0B9EH16Hd/FJukoCYh+/p2QF41ksRvaz1at52nYMw3I/F2gUhBTlrPPlVjpJF5ppKBXnxzNcSZ
6C9Me9q9zE1iM0HOJjn2Zo9hq154d46DUPlQIrCfTO6dGKtU94+xRrRMc3gqCqjrha4gej2U1MPE
WTxMv89A4fw+u43ezoLBiY+JDufzn1cxV/zu+TnQBwVtkDfM0m3TtSx4gjZLmfHuDWttvNqmJPe/
J1O+0jQH0fpurtizCASarbnZUTYri3yzVeNsWsxEyQs5/G4i5kGOs3yZLieN4h5y5m26vKVsylsC
b0fUDJaIdJCLTIj+WPmk3aWEO46n3DwY0yWR3U4Z41k7QCEBTIUYz22cPBYqdU6Kx6UWTZeX4d93
0dhXL+o6s9ZFsEajoWvZQ3b1SYuLKlvJU3lolNQ/ZiC+xKA6mPXpj8m3aZMYCSHzHhVS/GXJ7WTX
yykFQxZWdHw2fpMW5ybPp01JFLNwyEacZZ88WOy1xoU8dQfnhLJcvbfDNvzdd5uIANjvO8g+r7S8
wz8/AJrxlyfAcB1YnWBOVErYCE++XWND1BjTeFLrHyhnzI2J35+3qcMJYqRb3ZXK2O9l66XL0eAS
1LlgKMC+piwi22K2HI9BoQCYr/cTDIOzkYVWv8Uw6I/byAE5N7J1E6LlgDZtSYE2Lmbls6XnDwW0
/2BBhmwCu7WoA+Nu1PPqy+CjGJG2ufqohjOAhULxzxXSxXs9yqu9a4fGOSFqQi0zrh8NsM9QOMLg
i7hjmDiquKPpB8mDa4RIBikl/oADTm2mqm6rcZg+RX3mr2fFGQ5aavt3coYgjVzQPsDjSK5XYn0a
zU4FMiIWraGC1giaMt10ryO3iYXepSsj6PMlAI7m3sOmIa3G8NGsvPBRH2C3RJ7bbGTf64wWICz8
Iv+hEgkEa0YnWUcUZdWIpuyL8JfdgAiKqXGKlEPw2s7Zqt/LibJP8eJ4NWtxcy8HbvfKZOYi182F
1iiY4VbhGmp5fkGMioSIOHOEF0oJzvaooW//rl/OkIPiSjn1dpElrqzFla+3lTNkv5ymR+PLbWXX
u8vf3rbxin8TtGnv2PZivfNUWD5i/88DisH426c98ObY8spW+ZY0ybold2HAOHXhLoKAX8lvxO1b
gl/LeHG/yI4Iv0ZjIb8pU2ZUENOQxJPzZZ88m6N5vPTfeZDEXcVX6uVeb+//8kOj2PnlsMAlY9bc
YybVILz4EMJRu3uJ/ET4xxb81oMcbXJXxiezg03GKnSftKn16CkwgBuzMLeB71mPSIzHRxsUMdVs
RlHmsh7FBabPYyC7yLhyAXLEadPkWxmhKh7Wl3whip1sBlnVrfRUA3MngtnQ/9eozLzfRmXmXY6q
YvK7axFlzZ+Bk2T7uRx/+ZMOfFEN85cD5mc/MFvS9rJLDnaIKe9jvf4F1ym/S1UdXKenGwKPViD2
HwtHGBHVxD2OQ5M+WddqUjvBMyvXVuMHXxpHgc0cwqDBkicIqmLrIyuIXGQdPvaVET6Cll17GG5d
ZdcYjQVBVkkFDBHdfd0NuLeDsduESgQXTSs8UBqee3XEWWlBaiGbku5vA2MC8A2/D4T/mHbrlzfp
2rz/Y4BcIdKzqkKwEaFgcoRZTnYjISaPy+JOVWxs1Zzx09QX+cbRrGlrl+X0Ca/uq90Jf2NUdf55
1XfeymOY6A6CKwNUbWkOZRtD8vP/yIEBW3ZrtYJLOdZk+gFsjHCFbHO0zsRp90g8+OXSac1fBsxO
yINq/0jattklDhqasikPfflk53P1IBt6xHODhAB2JGJ+qOXWOYite9nqUM597CP/V5JW3VHvFSTz
q9J8yXNNk7IuMBM9yhzWS64qdb1wE/ZwkG7zDJnF8jp/XSFYqaSUZgnCMo/9TlKm6krGXcXbJr6a
2ap1yg1lL+tspMWjTO7LQ5lkd0FflxfZ8vkTrFMD0OBLNSCu7dt8TMixTyJAPZgx2rjyLENO/ama
6hPe6NMX2W9OiXnwWt99at3yfb8xqHwNY+yUB00Fq//Pf1Kom+9COQ3AtWljRoXIpoGExLu8pgsG
rZ0au/jWTIOLt6xf79usQ2N9Qgp1zOE0QIAfz/KswCl0b9fNhb1GYx3kZNHM8KafqOI/pGrqnEHL
ZLsSZ61DCyXkjI+ZvUY1anwkjsJHK4qyr04G9LQr4SfWsEUdNDR/OBOQkly1Ljo5wTNJ/JwMF/oD
yICxiZlVIf+YTvldDvLGc+Ztl6GNFuJsGP3UqWyu8ilEvl8EWrcDnsvNCdAtWbDXATQPFqo2Bggm
exSc+bq3DwUa0bkPylEfjY9GHBarqUQv0UoV42Nruydf98oH+KDDQ9z6R5bABCTW1RFybPxTkpM8
kwes/qYG3TZw4A1ip7Kv9nAM03Vk9V62dBSentKy8be3TaDcN96actMn94Svc2WXnIF31dqHorJv
ygCcwOth7svpmKXZLstafWcYQYmk8+voS9sJKVjZPkiZeMB+2B5WXZ5VZ0O0ZFfLV+eoItklW6wx
v/t7dDiRjFZRU37tk1Oo4XzRuqlBMtBu62+xAfFgaEd7j9Mz269yCj6D6gN4aUfTsZiy/KOGtoHs
L3y/2E8hSvpk5sLPgNXJRaEDejWz3L7XzPbZFv0Wm/cN5u3+Nke+kyLSFM7wRatRm479ONiPuVFE
z20BrVUAuRtNNmTGyAzRw2RENlIxLej/mBZEmyr2wvU/v1KG+lZKTyyTrI2ObiPbTeRgv9dCGoF0
lh48H+R2eV8cU3VP8qC46IpXE4r5tz4zbCfMfEiEv8zJ01Q98eZZr1fJue+acr6lTvkizfgvOVX7
GCpw1dApJzEqDpOlLk2TSOTWZUcNLgjYIO4qvTBfpiHzgXyB2rhL2WcMCaToCq4nkJ5xWY5NttfG
ynuqbEVdA0Knoiua5WzWu6R1Q6JOmvGUUw8scN+Tzc61tGuvmmfZwv2geAqslwtlDwaCO7SCnTu8
Q77HiPMdM5ukc2eO/kKWwPCcIbx526eKvuR/61MsKtcvtbZ31yGaPuH1hdXYrASfIYonH5q+h5Ss
Q33Wp8A/2zNEbmi86md1DvY4Kdk/3k7F4BfUpZhqVX0PknIctm4NBwRtivACTgYpYHBtJxV/ZolH
t60qQy9ODMj24I4XYn1zr9R6qsJ5A7Pu9VZ4qZUEhno4IXou+l6uqxTd2aYuOIAqDNOrMbdfZrTH
PsQ2YZqJ4jFKzTTrEglwB97/WjYbPY0g3w/+9mVy6sN4Sfv6KJuBUn1Cxaa72kGtfQgT1HAM62fn
d0Lx0LAeJwxrz6WtfZJfMdlFbe7I9ia6OoXnnILEfED5SYDRRawPt03FJoeM4C1Qv0XlclSvyP69
C9cVXy2wDouwrMfjEL3BbooPVYTr56gC3YQLQDUSTLQ4BFnZUDDkbC4SSGZ4/9665JmcJmfIpjzA
iGiOvo++MVX3CCvlzt3qvmOgyxohpVsU0yKap/mcDAEuftM1dProk+pb/hEfnnwpm7qXmSvHxilA
Nos2P/a55j+gZ/rZb+yviTY5q8D2x4MXonLfhukR2bXpi+yHWDAedFP9236HJQo5DAPpB1EOHW0v
WcumrInKaqgcuJVNb32o0O5KQGFKoxpnXw2LDR8/hP9E83bwXpu+amULq8KwUI4GbH2nl9l1pcfn
Odr7ZWUIW6pqjU0fkMzZcM9oCkNLHYbqM/vGeRlh7YGIIMY1JYLi2hhVn81Ewd9Vh1WO53L5udLN
c8SX/dE1Q+/l8llMe3d51ikr2U+oZCLTEJ+iCjswCXWQB6MQAg9Iih1kk0hAuzYzpj8CNDHlTosp
EFGiC4Xl6nSYqfuOC/mPMCGk2LgaI6Ve90LtUPZZtkYFw3n2uuLNtNz6lAzsfBZhqXj35vQwk9wr
lphBw3XRjWhjCeNhdEUg000PlcA++L19/ecvhIYKxttvhEX23yXAANOhGqQ53fffCFWt8gJ3y4ac
P8FfN6L2keHYcVAHK0A1xaN6yVbIdWoShyaEcdkfxKhzqD3Sz0qUh588FXspdqb2heTD9JwJsxxx
eV5Y+THA0O+lWVhYtjTxoO4hQcVoGbYl8sbDtyLr4l9ZefEsEzZKTsrE6fz/oey8lhtHtnT9RIiA
N7f0pOjkpbpBVHVXwXuPp58vk9rNmpp99pm5QSAtIIpEJtb6jfuZZU0JV67qnsDxYx6uVtWxTXvn
oDWQNdranK8FPISVPmn6u5inb9FfneeveXTFvEZIoML1ACWDLsKiL+L+7BuoZgaQyZEMp65yzY6A
Ac4ks/JaD+icyF6yWhanrsImrFe/y3pZJRvlAc0YvoytZePkKq4gKxsxZaONiNHmebCVdb9dzHXa
LU+bBv/Jf24g6/Ps2KrVyhpAUd+mkZeycnSU9RQpAjnNrU72Uay6wGUUlUVZ+cdd18hjYYeueltM
26t9oDZXIx2dfBObMMwHQcYsElW3jnGp9w9VogGRr3Cgf5DlwkUBoA20aA1DZY3cu10Q70f/YMDC
cOfYbfbsdCGS2aagC4WURFWXEmRtWtXaR56VPatjYD4oZvbr3mOw1F9VjmsaABd4y2KkbmfOvgVr
sZBzeGKidEQC1e6sk+xhoiy9qwYob7KHrAMps26gaF9vV8o8XLymaeY3ynAvqvZ+PJPMhR7RJCOo
Jmr1xs3xWkcY5jZD4VePBtHA+6SONmOBE2GXJmc159I/R2kAx501FXOENl56pT/teFWTg9rAN49j
m73L7rJqnPkcW7cXzw6u6YeueVA0zEpkUR6qAJgcvLWjHBW4gYIfJ/8TeVeyztBRIXNU9yz7A8Su
t4Svw5X8bKbR/yY2qEeXFPalrsQ20mRFFAdjHnm2aYa3bm0LdZxRgZUeOdmj7NLMqCQ6iniWYli/
1mOz3SLgPVl4doHFwWQb/Ym9qejlGxypnUZ++7tZ+83KblGHMIYeklTf/9AqP/ke5APRTAB7sJBg
Kuj+jByJaMjt8VdfOcpj5BcJKf8WRq64QG9lD8SjPhBxms5OCgvJGflXyIuk/ktResbn2I54CZUY
VjWELz+Ioy6J6/obPW3iDa9x5hMm2ENczZDMxzhd8nTBZ4Lg6DO6aYDSh5ydwBipFWgUfelrQf4o
WzU76ld2pARbWQwVzzw2RfrtNlXNd7giCHl2vU591lVcL319LtayCJZEvcSRhaK/uGw7Ir9XaTOK
F43xl5zNKR1l65kD0kaAPp91ZTQx836Qbbca3hOXWRUmt1t1sYU88GxXF4a4c6SDeUx4NXJcSCCN
UfOvey6hQsb+HG7lfXSFapJBzb/uebDdS9ul+e2exdcB/JcF/kBMmVrVDG/E2cmSvIq8b1Mfhtt9
/ad7loPGRvkf9xwkiGm0OK5idDRuBgVidFd7+zIhHYlnTmkfFIUA0EKeTingFJy8AL0isLAjzEcL
Dn/YzcMIWt7KSsvyB/udEO0cMFzMMahtjj2U+54YIaIMsk7NmzY8ytNbbdnr6A8kpCSVZBXiJIW0
+3PcoCbd1bhbwLRMnwmto3efvbt8nx5lh87RjbXqQuaVxVJN9CcGy45ySJZOrpDmyTeyriEoT2Jv
CaZg2hd9uvwaxrxN2CKy3VXof+t9iiSO1V4mzd7ee2TV1PFndsVOzsWWyTvxiYiwGtwE2U8OrYMR
WRZ1bPayLh/V4Qj9+XOu5m7vGhVefKobb812tA5qkmcnmFoNRh6IKsBwTYr6dVaFBmxYTj/DeZPm
ToOexPzXgLfEm1sgihTXfn4GUOTuyY44W2wjgscRLzTuRc++Aa1+yMWguIu2PBH077FlkM1o5+xJ
XnmcCguSBu/RAHq3pWvXqBrMzkMbhz+NAd5waCm4GtmudUKrIdiYZaCtlRxLiimpsDnCku4VKf7K
NBtyoIP23Q3Uc5GVGGGO6hWZXT5kYcgZIi/2t9IFf1X4ZH3YI96T5jD5z00QKCsMEdSLa8xf18aY
ozz8cd2oC9xH38Il1QnD4Q2bViwfNf+P6w1VhKdwgbunNyGyBufB2NStNaz8FKogEo/Oypqwocfs
aOH3evPpNbmzCetp3KlJUbx5pn2oMjFr7WlLMKbdyRh77ZJHibW4jRSRz7CanvEaLw+OmfRrOSDL
t6CH3G+mHqYbrcXtWQQxX2bPvsp2It9oXWvVcA5LdTw7ypQtbwO94HHWTOeFn12L4UyYbCosd7/5
NRpx3Al75X6tC88qTe3m5yGsP243kmEnqOR8cAkiZ9jwVhqK5QyIBgUPki5/m91w2mHkYG+ytus+
E+CXsoNiINqhoPsmAJLVk+cCXJKXaqymxf9Yt66InXdHG7rkSjYoVrPxeGq+d65hbt2ynrZhMirv
hcl/XlwTBf5qNePWdcS5Isa3rAciLD7oQmhMTWz7nmzF7R5QBjBuU9Zxxg+uCT9buJzbcS7rnT1g
OjEX+l6OTDIDIyUhQGLPinfJk1hfzCxJr1aWv1aYhi0it8p2RZC0t3y4TIrDUEc3Bh0oxA9Ij8s6
LXCeldHV92I1rZF/fyrFwUVnHKJSjFOzWFwj3pOfSvevEPDZbUEts2je8rKAcJvoL3v1afg8sZ08
yZI9dt5hdAeWYbjZW7a52gHWzQJ6eviamorymATlg+b3wfvoFHw4SYawnh4F73WtjdtOxdpJtkJF
TVcKijWQd2ntB/NXWroqmnyUxIz64AavuZixnwH1i2qr4rpzVlskIXinT2CZ9u7RUy332Fk9u9O+
GvXd4HQXXTTUSORVq9+albFEeLC2yYDERIa0JCP+aOn/Op1CW1228/h3oH0bzCDe+R3epVbhGQkv
r2ELqKPBpYU4PsDRIN3qPdjuxiqyp7lWQ5Kr6uWrc67wej52GfoAYrCe44qoV1W7532fcpM/B7Ya
P6a4XD6hzRI8WKH3s7NT0bdzs7XeNnzN5IV4ofqrK1ttrcPVWkddRNS7sOP3NFDsdaZ4xVYWqwH3
Mz9MyqMsjoa+i0CAPJkYK5OEKtdQiJJ3nCWSk1EK5rmrJu9IHbnbWkU8Q7bGKbLmau5Pe9naq853
+Jj1RTYiRDkjBfNWQ7u4Enp4ldfJcrM6yJvKxPyAQf79TcnWrNZuN6UoychmAU9QX2J1BIrHE8ge
WcwHGKo+LxLrex1yiqR3XQkEkrWoPJCbF52cG5bnn4lunXwxZyQ6WVk2rypE8FHCWXaZFz8HsKVf
CSSuYSt3CIBQUoeCLVpkPcqSq0H0nNXkViKgejSCYrjKNr/1LulUuBdZIvL8TMIB+xoxi28Y793o
aGdZyoPsB3oj0dmZZ67gk7FqUhMGg+jqCpstfhv+UbZq6Psucm9q0QUQEyErtIhQVX2QrTnr/ELL
zPrh1mpjrBUh3YfobqC+2o6XgsA9tTYW0KCKipfZdnAlVFT090QxSNUWfq//4RAp5luMslMwIfEi
G5HvGTFwbrxD3ijFy5jgMJrHOGTI1sE3siMoV7DjcmyLFq+bvsiuWQ6jVfcCNu7iKmGH6IwBYhCp
dibymgoGW71MESo7pwZe2WmSaSvAqM3Zqgo4D504jWGcLkjB+JtbZRUCFVpUjXaNMzDAepBPMGbE
HGqFP52RfYDR248zWYoc54xnzRuycxWFZ1XRlGJZQ5WHPGw4SF3SakVN++Aji7Dws6p4lnU6+2Qr
0zvo8lRF3uDv5IsQ5uVMMKGC0uhFw9OX8aNW2gioopYni3KEDjMh6dUnWaOF7PUmC51a2RZOyXDt
erwTxWh5GEaHr11pJTtZdMMWu/Kif5qd8Vvu9+1RVreKwK3MI4ZHYmTQVObBZ4VZyKI8IEzyYrRp
epJX8uYU/QBWr+W9h2qhvJOt+KKk18EcVYjAXb/mSYMyS1s4KzmwLzTlafh5+2ubyptXEzEzpFu4
LFBo/QLdfasTNn2W3XGKy5e6Outft+8GJu9A1jsZ6qBczrO9AWe8NAF5XUfHMK4J4dOjp7iHe5U8
S0ZQ3zqcCVm6VQ29grzfOG6Rhfga3iSRQewLC60xSPZhOTrr1AwwJBDBKBmCkge/cZ/UKIcZKmNQ
GWoWu3EUjnyin+F1w6ZznG7thSXM5CTQkJ1J2xMM6myVjEjf+XuJNbm3o/nxH9vleJbmjJe/tNhk
PWHKKirMhw5w+kKmR+5FCei9F2WKpBCdWxujDF1Aeu+tcmzToQ5Te+q4R5nauzSG9qsKjenDdhHt
Uura3qKUMH2waztNdeo9texCZS8/dl6nQSOumA3ehmA4Y3Ttte+i9hGeYfWYGulbmCbTRxkjoO2U
YInQ/ks+kCGdkLhChlQtCDkm+bVCs/yKv2R2RELtkCQRFq33LpFmAWAfwwojvX5cTwPikQvHy6++
osd7ixzk6VZX5e5wsse2WeleHXb7cqzVtV6O6ra3VZcPLQbCMJsqvtO4q7d+b7zK1sSBSFMiJ46P
bbAZhd5qqQzIj2p6oZ7CxIO42k5XQxymLJquxKR/TGiPH2RJ1rud/jVU1smDaisjOcfIuViGEKcZ
QXVOTtO/WEnXCNZSsxlE0VQ0Z28jWrCUrQUmZpeqNgFP0SirShIUnqFqj7Lkl6EwmwbyGTfB77Op
2gYJZPsRrGgLbPzU6fnwqBlK8zRAkNzjsKUuZJusswMlX4KGJSAk+ss6Lzm1dacf+zg73wfaE7ZZ
svjHQCO31BRhidMgroR45teV5IAYfybcdF03PedsG9B71whhBc5OUXId3uFg/48zdvgk5/23WcV0
tCCSRpTCVJ9scK5D1VtHWepGxXqAB/1dluTBMbUJEHBubI1s0J763sX4i3iqGCyn8aNWEb/uaAVm
BCd1MWMbWtYRqEH4ZIcbCwnCY5TNb7r8k+JJt1dYSbprVXx88hDX9UNq4JMmS+TVsyNyY2+yVMOY
O9aFO29TIBQIUYfsAcSBXOfXmRV53bZNqk/ZI9Wqr3pZnFKk1c0SV13PbBeSxTmTkl14qeKchyr1
LqpoyAS9szCRjXNV1TmHxeBd+lH7GhHH3q+51He9b6X7vo3aJ0ObzUcz2fqz3jxledc+OTzaQY4T
RpEdZN0wVmCUzPJrUFMo5qODexpWLda4tBM9Olptbp7lYfBG4LWoX236Gms3WYdwIkwk/JzNs9lr
69EgpCb7yVZlaF763Oe/ja7xKfdsiGm2+zDYkOk8DY7aQjbIsmhV/OAv1wr6xzAEtJN7g/58PwuU
KVyVok6B9bEyE+/31nu/sbCOhdf+CEXSg+AsUq38+8+eFulPVek9yvpaKUgZ8ga7U0VyI+Q1KRtL
+63v2PBMhccrt6i/D88RIQPg6yTXVq9R4wDd9c6LhMsWibNa1MkzWSdbZb+hr8M/W6G6fY0tatyX
vCHUt8ps4EvfhuEpDbEwmEp8ZkXVvV6eFahInzrXbLaelcwvZuqfsG8b/xYn+MEO8iSsvmqc2nAX
Xhz0yjMCwS9d3IUHpdau0ospkv85edp4M+4v7jQQIOGfbYuDbDBmPTzgTncb4fKXnu0sAzINYRvX
JseYV3oxttsBpd8X/pXKdkiDfCWLuJmjv0jYZiGLzZjwmsZOIagjvVsair4Zhjh+lI2eUtSLil/e
Aw5o2oucuI4rAquiGNpM7OXE2n0ivC/6DMDaAvBVhvp4ljg5CZ9T0ezszYWSlrA/TeNdjWPkLNER
JRuUmu+KnROtVfJq1/qV8V6XzedkGek1IP758m8GKdqkrvJCt095t0ICBeoakfEAE/iEX8wqkifI
wLNi2TvbsK1Npug5Ci1+Rnw8MF5l0WhM3qzE4iuLbYvq0owk1SN+lyZuDp6yJPc/fahqh1FSZ2Vg
4vHd0bRTbprTh+wVlvio16U3fnjuRARd9DJ6RfaSg/9dL0OpMNrQ7JBoSNK/m0BzxQxl231dVhb/
uCy9mhSBpkoZtNWk69n5foiNbUFM5XSvyTTW8QWoqWVdW+VRNpBoz88oy3ZHteyh8WX8lllnXqM2
tXcZ3sWbxFStj75uVmlTRz9iR0NarWzdY+w4+mXs8RqD6R39ECP9Ok5e4TN8jdT87DZSdgB0/DWy
0jPjNhIL0/BHlbaPU9HuIj+uvoNuRO46/AXrmehL2duvVoMQU9EP0amulOShVkZ9A0wUr8MRd5De
6aGSwNOQo5Ji+kSEMXpvCcavcmsg/2/6JRrExO98Bxxx3JCWD7K0+hGBtiJ2H/1KfFZU7Ns+5sir
kCWFw4hgX7936wKD6xbVFvRtHslO98ugndxvbDh30dRFvzSLRSOu9c880wQWwYquWuvrO9fFE70w
NJJEEbFASx/GT9MuTthexe+a4n92LAgdmpRnv9KKl95BHL+cknSneUXxopKq2rFazMvSDMuXYRrU
S9snD/xkixfZwxpdfA6m9Cqr7NprlrHrhnvZfw7gZVcZptiylSA+ZPnReZSXklVuOK4gXnePsoRL
jrfAjDE4yLmjqFY2dhFbK1m0A6Qc+qD8JvuORVbjyGqpC5ek+UPnRtkLoatzn+bFNwPR7pUJDPRQ
u271ps35pmm04hvG4f6abzFfijJXP0r1h+yuaG4kpIbGrSy62sYp2uGzMLoKrTr2W7J66nEiNePs
Pa8z9PH1sFrLSXvFwq7WUwAytt46RpisrIvkKSlMlALNnA2E0/fJsuh9lsKKtZpo8lPZFuklnPo1
UXl0HkFidDu3HxQSpKL8vxx8m0pc7d9OoAWIF8eI8hLwICTaDsjv9N5rrOXNqdNKayHrc20UbtqD
cetW46x679a66e/dbDZLe8hs9WmKDPYbC5KIf0dJi8WFo3XHrp3Nd3g6RAaa6E1VvfBi28KJUjxE
2R9g2RbnYORF0a7Q40wIFBxl0Tde+8Bu8WuqzfOYBdCGxWS9bS0c4MNJKTz/sqn7q2nQh9RzghNs
/x9iFEW+mYYTC6a7+lTaDpIPSas8+B44nZqY3AaLGeURQZkaf4Mk/mb13VmX4+fEXXRDVP9d5haa
D047vI5GHa3RwQLAjmHoXsGXbBf7TXvJUMxZlUnov5Eg+oleYPgrUHeIPHIflaa/YnQxfjjit6eU
hXHFYUDbGqaN40s4h6emzy3szVGiVsWDgjTm+EOxm41SERPDDbrfJYj17yYFZHXb6IaQZ3F3ZUUQ
QhYngycg3IT4VlR039jpXpPcikPArzTLcZNQMUx+TdWRbLmwc9NFEU3ckaJd3Do7pKt3lY0Dgmy1
66DdIW/BZyo6h4XDPi8NMT4RxdIme4LcA5Kg4q4Mf8x2vqngKihaM6tNdp2rogErWj2vxCYFA6Vb
aypQtEGvqbfWOY39LSl2/Xah2iERElWGcWsFYWxt4Wlat2IYqcZWbW37VmRt07Zz17i3sTkOKlvd
8r1bq9brI+oPlblIp2bfuGW7g5z9qrVC5QMl4OYkD/x7v85iA47xPB7/7CG7hSH0WBJ56VYWm7JR
lzn+4Kti9L1LhkTpyZvbZdqXGDPXk+EsQpKbmyoIkWQUlbKfPARF/MOJLG0vS7LRRuv1iAPzJv7v
XeOUWFQakwu7D5dnra6+6Hk6HO5zN3OkPGBZfmhAgjsL2c2Pc29V1T6aHGJiLePhg0ltccb1pXm4
X8wv2uihUopr0qq/3+qQsKiaM3L/su/9Yo6e7C23KY/3+i5QsoPtK2/yyve5o1x3lwTGtNsczrPv
aCUx7aS7HZTI7I6hF6LTUoKz/1d1moZWu5BlvURe/1+nFqm0goUXCoaCqhiwkOPtVHZty1RZhC2W
zLLlP0zXphGgr4DUgrjkJOaxg463Ilk2J8VFw9mD9RO77M2S+cMbNG9f4Y1OtJ+ibSUO701hcYIY
ErzVwOVkPeZrBnLQKttYjKQ+tKaFptm43SksO34bRANkfZJ5434OQXzfJkf9iBxJNCyIgbChBaN9
lIeyjb1jLQ6y2LYWuEsf4pesG6qKJDU5fvDKyFEQmYqdU+y0wjylWXWeMT+wCJvExkQDhnH9msAX
60qCgcxKdpQt2Cffeodi7L1enuEB/zVMFm9j68A6QA4ZU/ZGzRYPNeUIpCF1zQx2F4fJjPLTIA7y
TNYhyG6vAkcFpv7fG0KW5N+GxQpodhU7hD/q5SRyKGlyH3kydIX+nxeTY7Xa+0EAUUTmCP2mA6YJ
qkB5S2bdnXt3I+Sltuvt7UBd15LMd+8zGAFmCZ4ybPXGQcBes6JnRa8R4SmzdDugbY4ZcfJoBFP2
19z4SAkTcPithxe2/58evlK1q2luUY3w9AxZ8JbgVRvkR111kPWIzf29ykljGzm8f7rcR9R60iG3
Xp1wBEWiVRxunZ1JxYInq9Sl1XXtdSpZoU1TGLESO/FI99XOroBIuKgmq73eKsscvLYOCFDWFaKh
qYGP8o6t4onENLcGzXEWNujX9Z2JOSqTusRgulve624UTln+k+f5Jzf0t3bZv2nQ3Phjuj8nkuX/
zAqV9FFJEuVXx8Iuh7h5hTrwBnIhIB4yLuMCNDzUgknLyOwUlfpQxchd4cX91dL5DXaBAeJqmAW3
0UZ2t2vbICwyGfEqqaMFFsPNEwrTPEv0yNm7XkK4ZKiTR939kG2ypvKwBkJAPV/e62wrMhdRngrw
jFU/hWAFnoon2V0eUpQ/doWQTb+PMUM1XiZO2Oz0wkX7MVPBwKDJDnpzSE8NsY9d2E3vlV9oA99d
l6NskX3AKbfLRkNnXRO9ZYNTdJh/98ZEUjrFu9JK+ubFz2Khiq3afEzBMzpC46eGOu+ytrKWPDQG
0WMaAJBAePowVYm9ZeMYXJFcqKHCmtpbwqvzYsjM6W8jhgDkWUOwSBHgcEbDA7OEAXuSRt2L4pPE
6406PQ+Omu5xCor3ith3qUVVrI1xGl/KBlZRZDvhD81N9reZUCEguOK3f/dIHoJ3z8/+nK0Ko8Ub
y9LJ4zrCQ+Nelmfy0CAQvzMbA9+NIDjZ/xwIrQWncuSxlkUuDuFu8ykb7/V/9J3HKhTYtn87x31o
mLj9oc30tZz7Xi/P7nVz6UbHyH2+19y73uvkzSTzSVfc/HivxnUm2lZ27pB8sJqTG3o48DmBsRnR
6VlDtS5WM/50Tms9K0XrvpS5fi2dKbmoJFJfmk6bMYZr0wc8RLyX2e+aFXEX/CpFq9kM9ga/sXSt
i6I3Td5+VoDgyJnivtZOXhh+l40WrohPPj8X9tzHOrHKfTYFULwTefSjLHsgAwWWQZblacaX6ACi
tX2wxtF7zXznGz/KAeUwSnqnPWe5OlxupdAksOWO11vJdnbZXKiPsoQ48Vq3U/MpN5x3VS/wJxna
+SIPOkDYde4bKhAF6vLK/GqoQVQimuO661a1sNFLZQtaquiMOrwa/jNDhZn6JQ7CbY50wPFe3w0l
cuAG6EtvqHBNblGcbmFVXVtAN1ezcNC0Mx28ZPoSaIk4GERFTnhesxPhbYRdKXWdEWyNekYaTJRk
3zgy9UVtY0Rld3F/7bqVjenKUY2mYZUR2foRr3h3tn/UHSLoapIh6aGUznnqSavJhgrjo8Ro1M9+
QGKeheanlynudhLqnJnfIwX42+nNNaBOseeLA6xEkHEo17yg+HtBOkDJvLvaVl2+wKEryJjlkMEw
X3nJ2OBs6wZ1XdmaOaN1qofsjWB02i47iKFoYDeIrZFUHXAYxzRzgO8WeNm26NFsQQk4Vw8NtO/b
IcmH34s/lNnOlrmmBA9EhYIHeebPRfhbUTb8UZeKEaWbYzMvh2i4uPFssXY1eSisZMh4TBls41Ct
H7A8iB81q+4XYdVUP5refvFG1XhJutGEoWj6m7Ts/Xd0swgLlPWPas46wFpTe4ahYpxGsp3Lqh7z
yxiFKhaMKA2uEeH2r/Yw+HutQSrIbHT/qosDb03VeTDMVRUT7l+DgWWT3gxn2Si7sUT/JHwdH+Qc
8oAWCSDwYEOaClxaaM5v9VxtAtOYvhllOaw7Eun7EbfhbSQsxHxBIImNODrjrIPVSuPbRCIo3htC
UczMFuiTMQG9+GeEAtPkpADcdKocKkjeOB9G4A+89dQO4o5l+T50P2xRjWaIve9EcJAsgbSTCXaa
milHtx2UYwnJ69iAvF4PAYwX2SDrZKuFzUO/kGXgsNXSg/uiZLNz8VoQ4q5jRj/UKX1qqgqhG6Bd
u2ZGogp7UeUD7Y6l7ABfKVnhzGEe5Ug/B6oTdCwQipo/ZZpKfveGtUF2P2W1S4xLbFv6hYjksAky
JfutTrbWmKYtRThjM3lTn2DoVlz7aXT5YjJWHvA50c9e8SILRsEDYpEB+tuPhfO3U09dsmbfna7N
1s1W91GVGI/rXr9oJt/ZygZ5Kz7YhwUZ6Ah7JAiF0HAAWDbh21S2yaUvkS0goU/AuZ6nrVM1zlp2
c31SBKjRse6K1v/zKORTqteuaxaKofdXtET7K2yE/gqJa++RSTre67soJ1E8zy6vg3STDUmqIljg
6Hs5SNbz9+Kx3Q4ixOUYF7LYRNgH135XLfUjSwvzV+xtIbU6P5WgCYGGuOWb0yj2qscO9mwEIZTF
3O13ILOMi1U2X6P5RD9AD/8ygu4n0wUnuNDxsHDFqVNl4Sm0alTq8S1DWJS6e0PbjxeUEVXBOwcM
3LgnSRyTTLG417eBGrmYBcEbk/WiSvby5tDf3hK/el4A+BM0j3LS/Ucle5IEEHmYBSkkRt7lRgoB
LkpEwK+mbRXP/UvodsdGa6eLNWf9S0fWfemCBNzLxgiR180cws2SraqTjg9ZboikBUPrDJ+jCRyX
bJRVMC2A2prTRZYsnxiD3xx9Xm9yJGuH7JCaXnDqAZSuUHYjFiGKiK+Q/xFn8L35yGR5FH2aCl8w
7Jzzheq44x7HienZddEe0BXMZdjyzs+KCvHT9cbXSZRklarrb7jiSIeK6bnhK7uF5sWqI3q4wIge
8fEigM9kHmQKTEBAiunLcNSjsw3ZashGnj5l+jipNrtHMzqRl1JX3NDwOFtoRCKfwXPzcaz7EnCl
DiU/myDcK/0HcOuPABGyK/5sPGweHThp6TSRbU0zZwvDHOYP2sP4SKWABEoFkL6N1yLpyR3p2L3i
1NGj5/NwR+Bu+OYS6DZbdYLkZxqrglfZszxTLOBGValrG93m3xpDT17WRplj/O7hg2CwShOKJXLG
kjyofrEcGt9cuYVOFDcRSPKdMz5OntgRedCIA66/yIHqHgy9npevOl6UmISlB37/I25QyV+C4vpU
qkaAyUD26fXBd1xNva2PxD56bgqxLV6HWSUjvkXzqxVN6RahfX/hNuM+xtL8o/TslRudgbfjwpGV
4bWsDA/vSjxBfdDnlfbSGdo39CrdhQoibGV2PtFOnO9q5EWX6gTwB/XaZY95NyGBUx6u5raJF0rZ
qVfPU5ECJU+IJDuCcKBr2jWgZ0c5lBA/V2Q6EBHuWJex/HgYgS0uwqLFDjbATDbBJdbC1kavjBbL
da3aoI6B74oJwBTW4VIvI4BO0admd/P3tuq2vhXtm9m6GGWtPngomS1YnPq1F9U5LiTTL7/7XudZ
hGFW+zMeNT6L5hNF9W3s5e99BphEL7uNMaEuC1ptMdRlsdCV9yDHL6muWFaq9lQjyP89zT9s7DoM
Ppncq8nLOM1PlW3CyjLfYAPgipn6vJ3USKabmHZtVEUZlvqcpwCsrG96pONgnbCn9CJ8GOjwCTsS
RzEW2Cnrm31VJufIBlk9B+TtrKTZ1CPOgKBFv2Ojmb90/i88JAgk1s2rQnSUfcJ8LkcCSFkUwIIe
UxaP2cHtSD+Dx+Qvmat4hxrMBERy+Ik1B/5fkzGs+vSl63vt1XAOPQjKpeKHLxq8kBXGiAYiF7aI
eJr7os7P5jziRaCGT3OSnbGeStcaFJn1nPDPINHbb1HXrA9RsPcqTEb00tz7RW3AfBkeOy2q2Xy2
1TaykfXv++4K9GNl1tMACtk8aIWrLFQY+yDtumdnLkhYTsLh2s+FQe+AAgbYXBWxOuRulrHSqbth
gGNWmDnAV3BdPpr2EznX16AoSRO1HULxvdXxOMcM2ZmrJ8dch11lb9suOng5HpY2CMgwd+3dPMNj
MHnELdA90w68lrvLAQdb8MHoHsFYM6t2AsWhHuBwNwd2EZG+rqYKDbDEHmuUPjit4L2li9/aZl2l
Ii/sfgtac1+UBLpAR9JVzoLwK823CQLc1WJEBjLsyJCMxop8qE1smVpzXI2IHh1CL9I3VqdesNeu
DgDJZ35hkVtfUt6PVw2k6G2nTz9ZxGxoMrP32CBRvVTYGSxY/YKDreMPm+N2UzprN0zdv5/ysfuM
MW4HvYPNWK7/gGT+jOjxAht3ex8YXbR24v6vsuHfE3rztTTt6KCWyMSRgS/ydAls1rvUKQqhrbsB
/Rq+5Fhvr9MOIHLd/cychBBGCwUI65ByPSuRe+lrf5/Nrsj5L0J/ih40o3vNLWjzcVl+tnmqrB0f
94o408A8+P1JtcOeFD6Jaq0pnpuo/xbUJg55VmRvE5uESjl0G7+v8yX3mzxk2bj1Ij6QrMzw3sus
/lQVfFhaGr5kA3l9veLVxQ+3SZxhRKSj/xo2xywr6g1C3K9DqS5D4XQq7BOW+EaUZDSTTVv4x7qs
nycEwdeq1l9LX/uIsCDe+k39oPK+gaZY369hLloHRVdCYvaJuU9DdVjVbfUr1IpiYUK+VutfOlKv
i9GMx2XVpCvPDx7b3NB2cYY3Qmet6mpROM2zmoZvlalG6FyMvPq62TlybFS/jQFJpABsau1le11j
k5C4yUdb43LRJe60/C+2zmu5VSZdw1dEFbGBU1CWLFuS7eW1TqiVfnJqMle/H/DMeGpqn1DqBsm2
DB3e7w12c6nwWXbEJLzILXTPzitnV1LuuZKRhFVt014LqwPNzatdMLKGQnejeq7SdG9g+gRP9taH
UYYosoCcniPVPQyZ34LQn0pl+otdv46N93dryO+pZQzHgsqTF0eUi5mcR3+yoPOVeFH6wNC4iBbc
33Zae3WW1+dkaBmDndHciUDoXqeMAxnF2nuWVQTkpZhfTY67IZmSxL0UcWo0JOf10EdWQtZHds5y
KU5QoHJovP3DSRFYgCzh46B4XSv/SQzr3Rqm31JvqYHF5gUy9rlChYjdBwYFAg8lI5DfGsxq8AjJ
Xp24s64j0z2Ge5k8VGGTv+QTPDwl7m5RN3tml2ckgGFsSBwUQUNWgvGzNsClzXG+1pp8W+uRcaoI
tT7I3AkvSUSVrRmM+Dy7uUU6U56fojjVTslgoNCMi/lcJulwIGJpwiNTGHss8qennoxLFrPIWqHH
1Lt+GHQo1Y22rZLUfsnbMN6GGB53yHrMiMhwSofWnZjaYlPURnGIYYr7CwvSb1OVurkJJd6KIutV
GO7gk4pXvzXNoVfIiS6KxHlrKdr70ra6d5nEiocuP/pmTCS8JzDqv801Oyet7ssPpaYm6qbteKws
09ogeW28luHyY7RQ+sToWj6QFbeQk+E+wFPFkYEI3w8msM5rkWp9jKLrvJiw248ytjrPAhf5CK0c
fnM5Dx/g6WzY0rr/0NygJwst6j5cqwFbnB35EZYMEWOQ1R9IyJZwMlO+hIpxiidWSBjduwASdrBZ
m0k069dCQUU0xh9zm1Y+uiQTTnfY7mrSbtTUNE+xYE8chGZ/JYVmuDb8refRkTsIZ+yVmYA2lZsj
tcxs64m1NoiS+6LMUnltU74yotl68gG9KkhSv0vHwasULd12obGgoB0kzUhC+w0b7pDR1HwBZXyn
qkqzC9vmp9NnlJgbrFlqFXsfdZ52fRKS9GxVwq+BSL1eM7Ln2hpsb4pSY5sCAXsG1nR6mbq3kdlv
N1dEP9bToWuS4DrztyiJuMBZfMviIHoBSO28jE0Eyw1FfdbCTvLYzy/CnJiwSzn5AAmw66JlUR2w
k1X7pPMRMxBh5lh+2OFGZ6pG+iyGrjy6s+actHg2NkM1/ygJY25lOe/rZmBFUbnvkIM3nRwShC88
/8EM43eqnYg/RcANcQZEI7C18SkK0pis9QyglVyEiSEfMVaSIBmKAiQrJAC8CCW96svQHWYAVyLv
5GITs1EqaTFxEygWAAj4RRdYfufmtqfmJYVIpocW59D7QASMalj5rumMagnq1P3SDZ1NWobCa6gs
b5uY+GNswvuTYQnxlERawk03w1togMs0kwG1YAmN8URyKYwakq5xmZTW2vbETmFYWtU41doWv9mz
0o/1QZvSa6Q0wbnlUfXssPpt2nPnW1QZD71qXDBLB0KebG1LvkW5Lwnh883krRFa/RJOo+6BqP1g
9KbCvKQxYYDQTz1WqU2oPIuq6a6jGBWvoFz/1ES47+rkNnT4xZ/iFj1fCcyTtvIFtBtyQwfxp5Su
eSisimBlTYseGcaaXoX8nYjLK/LGHbfEeG0bqo0prMRTGDgk5+TOU6ayCgyJuusd9dkE0NkaYpo8
rVVOrVu+RZGwL0Wr/JUj/6jR0owns6qLbTOlfxoD/o7Et2+Tdi9lJxOSaofRU5KJ6E93eG6Z922k
50QdifyUq2awnXDy30Q9SukuCE7FUOWbyFb+mqM5nHF+M/ZjFfsxCe9+E3GfdJWen5SoRwJqAIxO
Y3l0pn5ApFPWF3PQrqpkS2VAFTFM09eVJIEsy4osysVZju54wsVeeprsmz0i22084iLh1NF8yK2s
gVpZvbZNeSNinbjEjrKj3TTfNaJFfUNqJk8YCczYUD7P3YhKDp8WJ6yvYsFEOxzetsPCX0I6P21U
dh+VG0cnNEoq1av5R9MYcOVYFmx4KDB4JAzTn8eR0MfO/U7kmem1dg/W0e4Gkh3PYyNwBWnH6wjJ
kIx3zBad8N3GaGc7unrlJ1G2ncdQsBnu+YLIc9gJAgq2kZ29l/k4bmogs20mYZRnMWzCUgmvc65X
l2KM520TMEXlwjQI4XSznZL0hG/nSetHQbwHg8tO6VwchaqLM2t84k2s9mAmyYuhacq+4kHygukl
g8AxkGt7a9jPhhaFZiwLmfPRlbR1w45VlTorfXZ2Fclr+7wS5F1DsCGP1Let5JmoFIvlTdOTZAUr
zrLTW+xGZ8w+5bZ1W9KWzVzdESNhHWZbdVH81phuElpCdHKa74gW3s6dKHcxlWcvJIVwFxBe39iO
9JArZ7vAtRhJgijctkn7XUsFXpFdMzy0HFgoR31T63rkqa4b+K0hwJ6CZNxkunzwryJIOHB+An9m
mOpVm3AyNnYGRyYElIOtb8vtkMlkM+rEBxjxGL3H4DPoXH0FbiCk9lb6PUuKHWGniMZxgoAdXrb3
OrsEmHhuXJeavxxh0GejOXkqK2mz07Jl/PmFzcJwjpLspgT17PeqFjxFjfFdmNTh5746JV0aHfEZ
Mz1Tgc5VUs2o7LPNLhPp6bk31I02A4fXtaYy7gVI5wJ4SmlzavUCkheZYVD3ay8QlrpXFfYsfW3J
z4M1w4Iwy7wnW9m6BW4679Bojj5RLjkLWYWd+pgnEAHc+qglQ3cah6g/ra++DqEwuxOZCSA2HU/m
GhENv30/FZmz559bnYxMrU4CvGvXzmSZjETuRjUTQ5KzaXPRJZG8yoc7LcWALhv3BGgeTMc9g144
HlD/NVpS2dK6eJdODoBSmIM8zDE+uUzUP3Qnm06YjWDmanTFtsfv1CuFlmNDYxVEIxbmsSdqDnhh
P05zcWIWKdgEjcGWqMN3EcMKaEkv4POBWhoLByCTlL+4xMh0coLTemD5yjo0Tq8WsPsuUIiGmzus
WbPB2kuGw5NUU7iLMctSr5blKzb3v5sltm/9w9ZX69cUz5bGSiWYHQ/gMdoHWl6wo2Wfsb5ylubI
joP/90Yu4XHVchBLqpwI3xA1VQx0W60rDXYXVGVdO3k3irDQ/Eat02PbzhTc5w15VDdNcZNtMfKH
UXyztGpxgmAF3zRB4DNILb9A/dyXzTVVGC4iUsPjdCKSMlYDzJyymlzcGmOFgsjoJD4OLbpEhcUa
NNjROK2/AWYe1IXt+Y2yXXViYnBmf32JGVrF9jcwcP+HRIlVCPLv17Jw2VoNJnhN42gniA76KUJj
7lc2Orb6lzNnv8BdHL7ZYOTO1S2H3THtQu893NWj4/q/qvSxPMnlsDbXg4mZB7f58q/8/04HFVkp
X1djH9/sJkJ7HJjQWjX4dS++sznp/MbMdLEVionBSJEeSPdwKepwQUgy3Vw6iUcOiiddCT8zsmso
dxx6GH+76U8UJEcqgKOmtBdMoeNjpuSkzD13Fb5mXdzfiqC6pIwDpyI3iCGq8p9TjiGgYjSOl3ed
cpr1Z3Li8aWcFYdYVql4EKMpJ4TJfA/qvGDsnnOyNMKbTVUsyB+x3ZPk7Bj7foEJVMvKTyPpuKOU
+nnS5g0SfnewH53kGXZ7B75kXr66qwzSBkIk8j7uh6NSipRHx5nIG4oxpbGVhlUTOKOLeUPdZydc
n9QDZqQsqxBjnflqjnjBKJY3U3X2lBGSlmPoXuqG5mO0vILg2pNbzn/4Z9v+BGn1aA6F4zl6Qhgq
JTJ9aN3rEM3GHlC5QjXmJ2whNpZsymc1R9TYs43yowxnpi4Ly2croeJcljjOd8Ueof28oQrjclUc
eMYYab7aUDqe0w9Y//IcFInpB3hrbBplri8pxhmGVirvFcPszh6lc8xatBuuwk55tub295hGe3tu
9z1kmYdtR+WeR6A4BODo72VBAFmRKD+7wKx8jON7GKNRdlVU9j2N22+rLI5+hqSxgCT5pT2a3/sw
ugnCjP/mEXga84JeKOI5C1i+FGFSe1KdDrXZiF8g8w5YAGOUrbbdAbDkTmkQjUtXI7QCLdmUYZMe
dYWapp2b86EL3Hk/UzrYwNI0NrPSNluWj5uyGpK9Wi94hwsiVYC0tlEnrhD9D0od9Xd8AW9GUsbf
A5J+UIJTTNAfaaWWi3gl3qqGmO/NoH5vG+2jGNr6HPQIJqn2U4cpcyTPiYsP0FCQLo7yN0qIutZd
wjaLadtOeXau82o4Wwt6N0H1HQxJZHgvlTd1IizbNYBUUextgi7bjmESwuYMf0WtMz+ZkuAJQ8Uw
f+rVYet0S9i0Vca7TI7Odwl+LV0Hbn0TTGeAz5AgbuyUeirIB2MCoS7YUDXuYPh2amvP7ACMo6zi
Zt+gPXvEZovqnUr4X6keTMtN/siJGwaIxbi5ZVbhmJKbBxfT2JtBRpbfKlHxO6v+YisQUyMlnWSW
wn3ANsbJPSbt1qnnggV1Oj8DMfwhgfo4T1H7GJrWuXUYW8QFfGYyeeU+iyXD0Vr/zvhliazmkFJL
y0gg/Xf78/R65dq5ttfDevnXu7/6/t+PWE+LOVjH+UDPlSP+hriVKjGzyufLctBYRC/t9dU63/Sx
ykVr+79efp3/unztWw//07d+zto3aW2xMdSKrLue4rwHJbhiUl1ekiNanYBT/91r9CYLguV8pkDZ
3erL+bX9+dbPYzRRBlQsZRemUX1aD9UyzQ4mwQTe2jab6d9tJXJZRfakck16eLc0lcfBITAVElF4
X/uqXDC6J+awX/vWg4o2XY2H4PLZlYv0JWQY+3pTO7ju0dSh+Xy9qWhmSX2HDf9/9SWkA2parx6/
+thxYswsjOfSzLRtTDzM3qpCwkmU2rqqlaleA6IumPrG9qd0tPccIvJDV5XxNAdRvhVFJG7lNLN9
CiePkITyewzjYp8YVXqgMIJqGXXikGkbTXf7TS8zsJSgeBJl31zMJNs7zLFnKUaWSHOaHVGO7VO2
/OdC2s0ec5e3Qmb24g6pbhW2XQwroXga2jFhha8+pcSyYoaSn92BtWfN5uYAi2reGq4mvEnJ8Y8r
55+RbYQ+X7T7ANB/Ih1U/Y7fWrGJBlFs1Vl7odzcscUk/lmU6UiYRl3sTVlS6VExZNJ0hHIsvTdp
36tvhNtBGG3TRU0BkpSR9XxIzND4SKo/BonN7JQhNHah9T4PZrXJ0c7dsxiTgmosf4HlY0K7dMlQ
765uRojX0loPCIXDXYP0e7Nev/a1nf7mWr28rK0+LmcqTONT204uPLU22pR5OtyLKCiQwcbDVsGb
8L72xSWLXchR17XldnV9juv8LzY0/7pgHi0bO4weDsryGesh1/8h0D66rR/jVpggqoSgeF8X9F21
LO9ldlz7yHuML60SXF2SQ8oJn0HUuy/anBO2JNNpZzvhAk8wbK99oRXf8oIK6tpllf18jrLy9zqu
r13xME++Wmn6fm0mU1PeJ1Dxz08o0p2iQ1RaabUryRU66EtSJfYhaRhfsWz5N+n285IG21RTC759
9f/vdUD8BXRIQ9+tn/d1Ya/Fj5FqHDsb3LlxcCqfsAw0j8a4+OfUJE2sfeuhL9XyqV0OYaIQ9aFP
8+5/TnxdrKWzfah09eWra31Fclj59NXnJPlflQhFr5Cx6zmySZ5KnZJxNMb/evXVJ5QWEoF0T+sV
ChWmz8uIoc8Oig4ZhiDHAZzaDBb3lvYtBAjaBqwZdmtTw6Zzx54E3bVtNZjTBwvJZ8EKl4vjIcoP
SRRBql6aQ9RVx5GoZYyJdPZekXgz3Ax+G4Eun02TovpBb2Dut0Mn3sZCDgcM4OvNenE2NumhldW0
CQkeR10rbLKlWZSIFHROVbQIk7RMvNp9wRbMjd7XlpVr6WOpE6yt2AnEK27duCS1+W3tKruQ1URe
zZe1CWPK9NPR+l7j87DRR1x4rRhbW6WLla3lus6rxtLooBYs6tZmidUL/mssctaLDYaLFxQM5/Vk
AKPj9ZvObd37w2TwXFXVi7p8aNqy3G1dt7isF9YuGTnB1BEnGYjMW/sI7wy2UYMLlcv+3o2rHhEN
U9y4Tmzr3OTopMN+lnGIdlQm3xD6fLCzZofDagb3M4z3BW4hr+FwqyqZ71ylTnfZsPheDuIBSGBR
/NW6bQkr601Je9CpTP2GFyiz+1Tkb5Y2TqzzGeVcW2SsxQ37PMfIne2l2SsjxRY3eK+zLnuDIlze
3M7cr626GuSrbRwZHeOtmOu9DSvoZOu6i3wr1Q5jEURvzQiSldWUpJDR6AetCG0/oiawoHy238N0
2caZ2e2AsRZszGE5nz+mzih8U8/Dg6tvxKJCFWovb+tBzw6GqTwbhfzW6Uq8C516euaXxoajHMGr
M/YuioEsMqF47IeiQmqo4yGIa1b5sy36lyCo1dckxGkSxg054G7wyMG10pq1uqrUfD+TBrtoOayv
omWNIUrzKSzC7LNLG4P4pBj9PWmy35VwjENjGEjFCerzJpa457zOP1h7N78dM7r2Y679lfg3pG5j
sVl6JpvSY0FOZOfQttAlLHzZddynwoV/HRXSCx3NejOT5hhD5P2t5RjDKS+Za+HZJMqz1NRiV2rg
tIWSFFsILBVF7/gbi7563zsIGaLWjbwAZdeL2ZcE08Ui/i2jn2o4i73baAs7v3A2kwpGWODZTuSJ
A2irwowlO5cAgaF4HbpkURdm0WltkiLwROlFu6C8Fy9BN1GH6oYarYYxvsSEqXtGnzQ7WMHJoanx
CLGU4mD0aeEnmZAHQD+5NRdZOTtz487Snx8/U4OkQLGBBLVNFAr9FLUImdLbGPBGeKZ+G5T2Hs6M
QAZD7S4M9PJpSApYX4pWvRHO3DzLvLhZ7Nbe+tnRbm2j79ZzmIu6545AFm8UfzoG5zczst0Hvsie
ELr11lvG9JiVwFvPjRjBgTWr/tpS8Vu81z3I/fI+8hjme6EX27VFUmt1b9x0FwWVhT96rdzA9/fr
uc611JuNF/5nqzLrWzvMR1NNVWwt9ENaZ/M1Xw6tOpDx0OrANbSqrul3vaMIvIx0cR11zWbPO+Ue
iA6eAWunsZxJLOaYacrPuS7FVR00zgZTO2/NmAiNz/Z6aj1QwDSbsr+ujc+PyuvGoqhaAqMSrXsY
+hxYsolKkkotGSEYwjlsbZbLD6AIIHj3QnumagGdiObY6lw9O+p87KLp9bO5ntFk1Z+ItL/mWf9h
lkl5zEG8rn1f/+uAA6a9rVJR+/9zYlDd8UnnV/m6tjVszfCaUas9CORYiyyfEreAQaOeYBhA9MCz
kTrjLuoRU2qZGj7zJCESEP08XWLoVWvfep0zVeHz2iSj7gXFHSjD8v6v/rlusC+SQsGXMZQs5QJC
jqcgQnHKoUjaAoIxEsshqygiL32xyeiJEVAInUO0r7lVvFVBHV3XlutOwUKtLNjscnJoE2WvDCJh
I110r6oo9CdR2d9gjLSQXriihpbK5vixNiJJjSmX6XxZm1oLlQMxXrZfm9VUJMdgcGEOL+/ExjN/
nof48wevXcKa/Fhm4X1tWfkAxDrgibI24yEZt8JcgOjl7ZGwqhNaDOGtzUy3rReJBHdtrb9fG+qH
TOTyZf3d84XnNVqJclyvqBdi0aRr1XZtVpE6c2sW9eenuSLHBinBCGr5UeunxUH/klVAvBSWKa1Z
WqESu97Ik6BYAJA81YzVZtkcVEFlKBRa9maPjNFJGNo/IRCfJa8iFCYvRmPN/4BbvE8god+rDrkI
RfnoUeDr5hHKUXo9+5UrDI7sUJUiOLXGHGFursQH6pDFocTE81nPk/cMe7Y/hMHg0B6N77ZT/Sny
UnilmY4njQjJZyeBfQP2E/85UohvQPDZGGihk1yzsUhg4oThmRLpPhnnVzEXhocdJ/SNKhNP7dyV
s5fXGrc3T2qf5c/rQREiewYNNSBU/bRxePT7FAW6MxCyBqDZQ7iCeo6GTsVjs0PF4rbjGbL8fJRN
/atqMoVYnHx6tbqa22580QKpv4s5+l3MDi766VM/VcEuEtHfusvT5ziJ8a3NbGWHTF99r6xEY9Ha
7jRHF2+R2FMSy74Z8zzsDGUJLlSyc6i4v1muqydTxn/NuPzVjZFJeae2DxqMUapszjapMBobZZLh
wIT4wY2M9MdAkSibLAcqUk2x0ubBTuvR3egR5aUaIsC9LPcg8gklv2g3tUXyyFrciakSaN/qOXQP
lkvlE+J7tq0j7DFNG7LSABe+afrgYv1wUH1fh0K7G2pzQohee1Shwp1agohZ2F0CvIzgvSprc2kb
z+P4Q29ZJN3KVjiHKe+wPxwhKEsfnFE5aAp1NTRN9Q7tvI49SGCcfkP1UK8ZCNgGfyWxKUThGbhV
HpkesdgU4fc6d+Rj1pm06dKfbQr3npPZEYgpB8Uco8voJr+ngpj0ccA7d56rf2ZkMFWruz/CLmx8
q4/aG8VbbW+RGnkKrQJUPq6cTVioxjvMz1+EJFX/mLhgUgv6G3cdAVP2kqNWVphDDG3nqZjUkbwS
Dne11OKXGpbK2loPtdVqO4TzgGPLFeshqHSYLqN7DhCr3LFR0aD9JQe4EdtEDCx4NFN9TJRWt65O
rXttWhgpXvPEfVpbPezCx2Agxh5Ff1m7DNQHezsW9aZxUu3h9kYLyxMC0dJauzTDwvCtzdLT+oZl
9jkazMysXeJDqQWL22fVPaYASqsZV7e1VeZauM2coNitzZGdDfXq9rS2XF3rHrGSwRCw++mzT59c
7di7hYDJy6etBxYlOx6N/GV9Q+go0zatUxU2Alewqk5eOp3qw/JpynIYB4A/BdHAcb0CqHs4BSUu
UF8fGTrZCfPV9PN3zuOh9GN3ekwJcMdkafqjCWy85WR0yvKIma5sk39EK/CVZu10tyNxz4Y/lTsb
r2Ca/mRY4515wnitxup3lGI0sZ4DolV9zCndA4xR81VoLXyuntT29drC0MNTTSaDv54dVCo9ahNb
xMu/MN9XkGHklJOvwAoCKVp8Xw+Yo5Rb4lrLbfqfPn2Kcy+sXcy7hR7fp3CE5RW4eH+b+yyKjYdT
dsYjnRUGfTgtx7WZKG531GboIesl2iCMBxPYZOfx5/VFQxl5xKX1IJa316HcQXcPMERH21YrnX1f
D2nSMNo1w3i0w8S+t3ijX8dEQWauQ0ArzRB1dD6D8yzvABGMbnjJsacJ2sKH9dts+YLGLcTmf32e
7P4pcyXYouyHGKVPyh0tnb5TtKb7bK59rSk3UmM+W1tq2JT7uYZg99nUA9415/sA4sbz2jUaM+W8
LlF9ktHCx9o3zcFJK3gw1pZslf7QWrLkCn7oeujF9FxBDnn67EIFeRxY/3uGXcQvtsNj3uKdJSYS
AantUik2hvC+Hlw12qulMV/X1hg4zZWEiH2pZ3Hqz82CAsva9tazZcwsn1k60FmTJruvPsNN/7qq
yqTXV81NIwfZ+2t3O2ts1Pt64D7CwaOnWv3VF5jDm4zV8YKjj3rvwyC5SE18fF2Qsk/BeaNp9l99
zgbYf/z80KYfMKzARsi3RjFd9Dh5aUc3vzIH5mRi5aceEcRpbRGOKVRvfelm0V1rzfb4X33r26ym
/CXbINxoFfn0WELbt/XgSFBCG0EACnX6KlWBpEstRg6bFI3qQyZB9QjSCnjNTeL92pfHBVhlAsU8
KsrKn+qANJ84D47rxabh/AhLXIoNE/pPpYp2mzHMbsMulg85V/cWoPAJv1f5KFNMbs1ICXwVOShZ
D8PZ7syeL4CTEfSpDYVUmFKakA91kslzkzjH9eTapTmGBnjfuEdtGqrrZI5nIaOe/+dgvDXmUJ3c
UXawgqYwf5JhtS2qraIO1aZpbLnRrHCGeBQ0O1Mx7Kc+RaKR9EumvKluLVF/a4ygRA/fX4Kqf7L6
EMf2iJoUuoRfQZfsrAjDg9Rip1OyAiBwvT6MMYE9TgGDTR7VPkQ5oURwutVe37SsQfyG1Ufh/mgS
PfdmWMI+WSEISQNm87XaBz8Gdb0JB11VhhOMiTdN2vE+ZEIA4FahpENS7nv9rM54zbWaYlBcQJ3k
KPts1N/ZdzHYwF7YVIZ6zbvsOCm2cqm7CnlsPzjHvEcAZxhvSTMkbP8c9smwPfM+ch5zbmmniYo2
eEcLmGiUXl5MLZopTx2NDk8a0HrkRM3GrXpCl2fmSDbDT2p/06LGfVlM+CZEDGKqTXSPoXExm0Td
KQN2wWX8jqfrKxWhTdxq1a4UrXPuc2OSAAG8/DpMAw7wwqjPmJZ9g2ExHgO17XcVGa8eTI3g2hd/
+JjohN2K4eH7PPi2aVC5LRXtkrNWza1RvRkZnzzU+Xy2MJwNI0giuTJvS9JVBwSoh0Yb5El2gdyq
pjNsGtsOL5kj543a6t/CkfwAGFPdNiTzpVbn6mZB/7jVuvmmJHF9IDavvWCTCK+EOWWbNXZ7qcoS
lEQf0G/NgR/WU3+BSHDoJIaMrUz9QlZ7Nx/dY2FMNQlPEKJEb0aeEaONkH13sOqFERh22tYcyMGC
IPwLq6afjHL5waRK7vNt9T50uM7HnQ0Ej/tGNAp0vbRtzxpHfBKga+ElwY69M5jtDYHaRv1Vp/qE
rs6U5wGiwVFZAA+jua0ram1ZVrNE4TbqqINkEcYsBQFnx3ho1Tc9/9kL5Zpl6HwxR/Gz5AZ7+Z/Z
MeoT9TeVmTCVeK6pp6mstbuJwsPktqfcK+SQwr+xa98oovjSFXV4CkdWGLnG8ztFpY+8k3xBd1ju
3ioHsrJ7PCns+G0iH2BrpGCoopZyH4npl7MEkI0O+VRAgW0EFPpJdmgQuMle2Mewj0iECBHTaPhy
aqVckJJvCAEKf0jiP01eERIbmwfm8j6FVIK9ldzxhf4jMyJiRmB4qg+EcrS19QIwonsJ7LINkaMP
Am7RmDmNwUNslMdIMg4mikm6X9/4VQcmIIsXPE3VS78E7K7hubY5WZTqkXYUXqSHwdbsYOpFms4O
RbE7xl6r2YZp6viQsnZxGf5RqDzgxBDjKASU8bu3huq9xdacSfvQFQG5Jw6aJj2kBqKOyFNdlsdP
YQORZ76xI2l96p51ZRIDmeWeCgaZJWrEj7ethUK9mRAXP48uALvUu4mqcHjHWIXps61hKAU4RVc4
S11GmJeEEcHNAoyFMK6i4TFbwOs5C3fCXdxn6/5P6AQ5BmUG9EZHJzgYjymIh8E+mm389hHMe52G
lKn9OyAajKH9bhsCLCMpbFBn2zOLVvUxmi63atnBUO4UAlg0VcE+Er+YMAwoLFTOY6qn+xiJ5gLU
SJZiN2GKlrfPqJfvIM2NZ+Enf3QnHRaoHlhHWzgnJejdk5IGzslaeDp10v1sHPdSxQyzZkM6qJrV
9WHGYanVItKYS2dfd90Psg8MNMEi3CpVOj0NZBVdbMDjchEQh5n+yGznDP9hYpW9hMLpw4+RXTvo
Rgh9icRA3egCrykRUeRJDVDRhiZVt8o61E5delYq2j3U9RJSnGtBumEy2CFmPtkFRSm9xHML69hH
ZXUOKE+pbdIk2VdTa+57WbsfmfuKlqlT2+D3LOQGzTtzqbtQZJTfsdH7hZWHJ30MR1+v1WbDTt09
9BDP9hY8UHgnlKSUgM1bh+DetkpAD9XcsAJ8ckdreMkGPIpsWpjJECZshq9Frojz16EeSvuzKVj5
H4VEIiZn62oFrB3dwYLH6OQQPWvX3QUE+PqRi/uaxtDns2X2dDXkUQxM4zzLhLIpq48/WaFvizCd
TuqMfRNGUTctCf9aS0IUUp0LfsTrzcjujIl4OSzmOWYxahfVlO1t6MkcbpNl5KblVmF7kzFL3Vpm
+yq0ib3LbP6NcMKOSsv+o+szVh5W/J5mOj6HZvliGaPYjUXM/ns5BM7T7Hbo0Fot2TbdLbOb9BSx
PThlgR1vjBIBAGrs+GwJ86aHBuoNd+SOIgRsgHEFvpdsB0XeZj0AXAOD4f7H4EzLDysHTCwVaaTC
0BJNa8m6goH5n4PSUS/q8TYl85VHNcJSK6hgaoy52wKzkNdgY3u+FAKUWd/qwUmpCdxCI9FtUxeN
ddjDxprCYWLHGfBeoJELhtJHbtTy3PwfY+e1JCcSresnIgJvbsubtupWy9wQGs0I7z1Pvz9WaYbe
fWZO7JuMdEAVJEma35jT0+I0DrXDt3cjqjRb7CpH2hz7fr3JwzJTF6CZE6bwSjqkJ2cNdJFnFlcQ
GadhgpECXOmhM7tnpcX/KTfjZKd3VT5vBTMXWnhoWeDP9s4w5XAKZvdhTDWNoWCXPXpszV3ipnqb
gRt9xmsDtGHxIxyi9LOa4wXjtX+6hU/jllUCZ1kqqGedmU5Kg3I8V7uXYOITBsDKU3a+1EYDPGBQ
KaEC2NMHKTDVOaa1yxmKWXvFHzo/Z3FJlz12zq62YuAhbCkAgivmbYFiWuQUNu+FvTXp8u4HDUpv
DVBA6QBWJQ3XQ3LEv49ZYD0lc/gWIgWH+OgB18Vy5zgjBPcFbwRAe4fNXnVB/zdVUN+qfzGvaa/t
kB3rseYzCSowcRL/qCaQhFp4nHV9dsJvRV4aX5CQR5Fz/KQngXVKB+XTzCLAQm/Fzd1cjAfi72pn
nGJvDNmt33nx7J3DyHqI2UrbpjqySq2aI/xngBi3r66pT3daGr+OKrPUsAqQUQyhDC8mTZWPrk3S
cD2gQG83BYggq7uDzYY3WK7SvglHpNOvbnC0F2C7LtLYysREwKSf1hZcfZ72za5Ibe8JFoDzqE6v
Mwi+JwMwgp0HzaGKky8lAwPkK7FQ7Es2UyU5p3rGmK/MAGgquBx3bsj4yUiBv1i7POiMbVUW/Ql2
RPHamXVzwubT2kpST5wGvHFtbcJGae4ZLvN/2s7e6WXw52Qr07GI0/mK8MdTPwP2Nl07eQyQcnkM
Gq1mZxgpTKd30r1V29WxhAZuBLAzlASJuYyftzA13AGpYCdkk7HAhXcesz2z6EeDdQ568V2WPXYh
YDE8rV4xLWvP2YKZKRdcXQjC4mw6j9GCG62NST0DjAgXJKkEkx69KYrh7+N/siRfqmfLa1dfyoD7
6rXQ6XAITwkF6NnoIKe1ugp2/mFSDQaG4WvcgBTwX8YmSA8BdF67NeAWDeMLQuWoG+J5d9PVEIyQ
4IYykwmDGzsoeS/aG1LQ+SkkyfGPyW2CC7gsa94zWOWXSFTeaKuCS3aSaDKzggQLi7831AVoX7fV
URAqleO0QAoZywIc6oFbBw1eD/4mUbRlHYHcACzWnl2Vb46S7xI1cJ6nP81+AMW83LhmOaPEVnyi
jdf6vBeoomSOczZlJ6kZOS13BlnE4Pfx7XISqaWF6rSxnSzdya9M0JpmAxbhs8VU7xg06lEURhxv
C8l9OIPh/Nktz280I+eUo0Yt28ESJHL/JYqrcsCWFsZ3ksyy6hiWio7/zPKbcnCfAa4bJ7mk/Awv
eAyjakCcpK/2Xln+KcelYwDHfHmMtycsmYKXyn12XayFNLrmjaXeHZFawZMJ0McN+yutAdotO9Tj
lI57Va9/CB5YggEYdVfDr2M9FcmRrBpszIgqJ6WPd5u9bHrfcF6hGnzvYS7uvQave2QcoDa2SfMi
z95O3MeBdZ/DXBt069YQobfH0J3treKSOkz/2hDNtvWhgR3WgVA3wU4elzwNiZWay7auRKUVWKHu
s6/cbbyizy/4OnqgzyS6BBARaBvKsdKYRaEvmMwAEYA5p8xo5v27qBzt4EgBEtk18sstOqc9aCg7
Osn1xqZhjbrZxW3yZR71i9y5212CWroprHTayb2Wu5K0BfP/VkN8ZYFYyzORIyQmebfmIGkJjBTH
kKYLgWgi+jh0n+TB35qm3Jq1NUhJzcrnpgLDvpNbIT9S72vuTxsU+pYVdEa5VvVHu9iGIHd5u79m
7vQzwCvjgCG8Rat70aq8hWkbHvIZonOrT5/0peuQz3YW285xDmaQwLjubVTonCjhNugJWUle/D8X
fvcbJIrtFWR3PdRvNW9PDzWZHKSJoe+kC5Dve4fc+MkGkDV+SuHy3m7uDU7x7q15B6r4eAcNtvGK
CNbk3ByMMNfmfeyG35UuU/frHaYTvOiOC6V77VzU/inDxPIgv6X3q8cUd+QDGo39vG2y8K4ddAWY
x9IPLa+1HCmx/8zzunJGOCBMdtIS+jg9MIRh6rI0BH1E2smEY702n6WCXc1UMPXtgATbSVrw2FnD
acotpiXVPncGjI/cBVz5n9e1i/Tsh2CFvdwArrAAUta2N8f3rr4AGI3Crhd5G7q3pVuWliTJNa9g
9WfpkSx9dva+Uw1gVtInJ1DoI6W+BOvb+q6J3qJSPlfecPIacyst4XYItgJH5a1t2CCQvpAJe3NE
ofu8vuFrW5Y8SQZLK1T7/tAA0juGTnSQMlMau9RYj//YBCUtT01it2MkfYt+KJfkh7xbsy0r2/7d
9WArxwZ/ap4DuHKbFHhMkQJy620QzsuHQ/cgmgY6E9VJP+BDwT494wJ54oOtYwzqPOZz++wwNmB+
eKezYjGrxaaFOpEDShnq7motWNV5LJ/zwe0OpjkzlGh0dacGBWs3PQIzGzZ4D8IsmPLFLtKch3oX
ROWjk1XvHrxcVdrB7XVa05K5NpO1rUiVYkjbU4/9oDRGCeqlu5aYnkBfMmM4T3L35SQFeMYJzArN
rveh1W/lLYHVTq5E3+UOrvE1txBRknnLhGvwHlLdN1u4FCE3rIuV9Mw6ONSQeME3jIn+OeqBuyNj
spd7LIE89ngZniCUyxx5Sv/IJ/3ixUZ2UOfxmpglAmVed5JORqPXbuHslqjn7sIiuH0BjPZPSPnZ
WU4oT15i9PTtwoaxo+HPefCesJdzb5hlP7FffDzPDrm0iLUzUDXVOXPc+vv0dtR2/QTxfr2LZebQ
kybLZyZzM2vnW9CFhFQCL+AruGSDkbiH/KhUYW8NyomBLsqoWXu1XnTMZLAFXrc6Tq5zngDmsJ97
hB6JRnFkbzMcw26jq9ssKtKCgj03Xbt1wnCpH2ojMQ5yfvldvh2N51Z/nI28Paim8SxPdX20Esu7
7mdsTNFmLAqU/qGQ/56grR2HIt9+Sd8GdkxPSxxpmD6A8d9rmZ3Dzm/z4R5BdvMENK26CGtniLrq
Qlv4VYZZdnu+8iTWPmZ9MHyg/8J7fGNOXr2zIEgji+EYOJwUvAQuPfgOhcB9yS2TJyPNOlBZe7SA
B/sFviH/dOZSYe3R1yd5a9BLf7/ehLVUYlLl/38qxmoj7KV7eZ9kpCA/RpK3sfialtgtc46w/WBA
izCDDHSVzj6peCxKFbnsbcglURw2edVuUfa1f8Pqbx9K+Z3vRhm3Y8vc3QILuGNDEHsMPvQyfmVz
hKVreU0W8/l5G0zmd7RWWE8O++RUNGGo7qX6LeovX9AIMEgXpLdxnLRUGdGtwZo3zRlbDhpKkRow
sWUQJn9nDW4oSUm/G8vefn05jzBx7scCXbeeeAM8/WCzSzVv0est2IT6w5UfYtYX3dXVs9xsGdRJ
bL33ax4bQWheBxBA1spy9TW5Hiux9TGuBev5Phwb5Z87hDrow+gzpeNEwg1skaTlzeOOJ0zjl/Lb
j59LrdhEyqC+G0bKI7y1vPlHANH+LM010lUH0PTyDMKuQ3JDWsq/R+XoW1cFKKc5uWW6+0gFCWCG
rFO4D5wQIXhI6VqwzgGlQIK1niQH/+eg1fn59uuXlnwje6zvzG08c2vMkuvpecf+yT/vncRutST6
MS0H3c76rtbHC3w8StHY2GjtV21Galb6lXX0IMf+W95aRUpv42yJroE8jzUpMTnuP8/6bjojtaXi
h0v9W96Hs364UrB0+BjN1V0Io295xfFwZq+imm9zVXnhJWApBXImNCIm78sy2xqseXOGJyj0O+pU
rUH0Vkm6Wzn5WvVdiUR9MwAhxBb8rUXLy7K+8R9eqvUFWl80yVsPkyP+M+/DYf92+tvrOucLub+I
QfuNOxeHNoa1y1hYPlxrcJvJrul3axX/Vv1D3m0+sZz2dgU5z4c6tysMiXenKcMvtfPCrXQNMgeV
2PqNlj5kTUpsHZCtlT/kfUhKPb9HMKD/qdVIIiSFDZGPl5O9d4a30oRvUcmV9MxSNtPqrMoOule8
rN07YCpo42tamRcauaSl52csFLCiZGWWe1s68gOr/T1+YfWfoUyDMvBvutqt07BV1hCkdynKGRIm
4m87eZISrN2tJKUpODLpX+uszWDN+9CE1tOMQZOyZOHC9BrU2dx1jp7OW5n/JgAMWC5KxtegHaLD
7Y2Xm7IGt251Tcvt+s+kFKyvriQDFlJ+d9+S/nAGyZuzBOyElvAarZ39bWB9K5fnsx7Z4FXC5C07
WyyMGMsKybuZ41pNjpVABgZrUmIf6kknuua9++NS8uGQwauU/Wzcgwp8qqFS4BogNVgpNzSQHMuH
q8QRr32RrsvPkiw7yZ0pkz7PTrPqbJrMsU7yhNcnenv33y1mvhsqrFUlJg8/KnpW9G6VbotcuYPo
iRFHyKToaGUPs1eyHYOaizY9yCt6W6eUFjDOetx8lRf596pWrQZ7rLPZOmnYHMzz7JwgEQxLHNKa
BHXDbuVmTftWoKB/FlqbctEddmYLAzI65HXlw9K14Gjq/lU42xYbAJGKdo3cVXkudQaVSa+K1zKG
ZyJ8cn15wHOL6E57W8/8cPvlpr57RLep6+2uy5xForfXPGJzcvbMaS93WS67BvID1qTc2A95t1md
lHwkc641pXj9S3oY6lsba70NNoZYxQW5/9YV8Xg0EALc6zBmSUI9Q4C0OOMzSamls3dmOMj0LKWe
B8xTTxK8m+rgJdKyo7acQ03q7L4M6nYjteYuG0/KXJo7tc8A6Q1DsWkiXnUJvMw1t7YHwFMDU3SX
Ju5BjUIr3yMZhOEyM/s9q5Kghifn3OhB8wgni71mRGMhnmcO7kWxepf64+uCaP8UQEr5BP+m3qEa
N6LKQVLyMgSPsoTtiXpEBSK2q/RT7DkoC5rd/RSjheAAWzjo7O0fPcufn9Kq+Qnf8dSbWvk25iau
Wqn/PS8Zktf4wF/8QAUpnjWvvTdbPzxW69nZ9QM2HLQWdZxh2ARNXX+pZzC9TMnLz7qa2lsUdYBX
Rch2qcViC2CylDznVoV+k6ruKiSCUYYqwXFjxFg9jEsJS0mYCQw4CoSJdmwKu3yYp6R6kJgEWVE4
6J7lOcLCLMJbRRzsygr5IX8avplsnh1bdZHyy9TKwI4EJY7dsgC8cX1mbnERo3qtQvg0fIxEVRQM
d21WgAny2oH5cFO4F5AabK95LLa3qH5N/RQ9DUsA0SV68tXkO7KaylmyygyTbnQXUeUqED4zLHZr
nOCpQQ37SWUn9ClVNG07jWPADIKC2PaAVqU29zLHUhQP2c00DN2DlnTe47wEdQZsz6Ztwa6mxloQ
6lm61UoHV7SB3RlzwmxuHHV0Yfy/piSaH24p0Bwo/zq0ufX4KrK8R1Rmom0Vtht0T429o1nmbpqa
HI03wPSFoZkX2wHqDKxV2+m2nrQbrOCRwcABvPTC8q6CanfXLMGapH0ek4I11AFpIxtuWqlf8tlM
ja1mGtpFgmIK/s4s+krZTh4sdy9MWWxG1OC19wGMuvbYf0uG/KvBVjq4cOj+vFsmfGaQiaAVigqV
mH7+i+3OL2Ge6N+mJgGtgCDOazBmwK7RwXqcNfaSrSmxrpWb9xe9j9tTmsbFA49Ag/Lfqp+aUaFx
Zal5rxr9a41q0L0bJY+DXTVQX5X6U9yzceQg9riXpBSwFfoZ+fV8X4+bHuOOzbRUj7UUU74YLNdy
HDvYZDkKtFv6jN27g638u5PO5lVOVTem9uB44QlyGE6dGbJoBz441W79BW2Q/ArDObmdtzbm9rHp
2n2uImuz9bFY7oPsBaPCmUX7omGubJtXiBbNJ7jn/QNLx2dJYbTbfsK0DjJUNiLWtNSQPMcoPx6U
uK+qix4XroEAtaH9sGKxRBUYdHfop/V39cCycpmidiIFDkoWZ2QwE9Bs3ArdVNojYpvaVpJye7JU
XT5VDpiw5f7Y4wjQpVoGevHRHn/d/k6a5P7RLmo4Z8v9Q3AaRF42eTjQ02bGwUQ5RaISVMEMw31N
S2sbWyQk32VKsZR0kDt2wyPAGRB4ATrXrNX/QD+UTkmvv9Z1EJ56ewjQeA+r72V5kPJ4COtDqqPa
VM2Kw4K14uIWznrguQmi4K5bgiFB98Q1/OO7gr5PsZN5C3w73kNhiK/lmOFhuAQSkzyTWXYBKQBF
tViLGvwG/6OiHHKrvR7djZgD/l8OSd0BfIWqHT+epu0KRG6fx4dSZTVw++HXSW25yFSUenOXtguP
gm1H02phwKJIeR8tQY7AxL0kJ99HsTDyB8jraszi+lJcqiiXb9ZKEsNB78qHr2MfmYNjl1WVsKw8
PDEmRbk4bxZQfJSlpPTDoZKUC7eojp4chMBvh8rV3h2R6ea+KwFofCxYftVUxpAdn+fC/ppiTwpy
aXbTaztV6dUdIwAnGsqbXcY+o8puxT4pQu1FLcPhztXrP/JQU18Gu1Bf9LB+6OhgH9ibhumC6CBf
v95A/8upW/1qAy15czNOxWZOeZ+iZvAWVcoX+MjBoxSaZXDvF7H9JGUghfcphLpP+VJzrN+SQTNf
NT8qPmvJWarwzcle1KaBfvkQ1ul01wdaej8uAeJ++rAxk5qo3cwb+mzQeEtS6kA0ZSPHd/9SkwH3
Upe1S5hL6Vvm1ehoa0a7laTRN8PJwDV1V5oWivgb2+r6T5heIV1kjfo+glD51vTYIqjw9Y4Lv/IN
KFi5szPfPI1YZj6V9vgKhKb7ZpU/Zrdxv1iK216yMkI6yda7b80MkEJ1rPwJER20dMP+V+DY7Tcg
W/pujnERtxv/VQN8hoZtO4D3JBaH7X7GGha+8N9Z0CJ/F37I0y0HVGw235WDV+/xaytRmHOK10yx
7EuTdhOa233xqsOY/oT1+0YKFWBsryAwvsDkVe8ly/Yb9hfcoTxKckRN4qx5U7KVZB275tPMLp2k
5IzdoN6raL3pMKKvwTSDSyis0LjWaMVAi659VNjs/J5F97jbgcVD1hNp2X3lD85FSvrW9/amNli0
O9xOZp+eB8GY6K1Xq34Lxye6SNKJVBuYQtRfJWljRIQPpO7fSXJWph8u3/wHSU199kR/nT8ZMfge
fwxOYTQoz2nWqveRD4049LGrGvLqCaDPHtmJ/rn02s9J3KpXwArDs663vCoxqvJV4t5JBclHF/FQ
KnX2IFkSmKgcRTYEhrrTMVwtcI/N7OBZqsfQ0Z5y87lpioPbuRWGhfUeGfPyak9OcY06yHKLWHB5
VVSCpqtcZGbVaRd7uGjpdtQ8hpqDFfhkvaIQln5Trcrbo5tZniQJRwdIvV68leaIJKXRgyVYqmn9
5G/Q9ANVk4+4K6stQPEq/QaKOjtCx3cOOnsf32zLuOauYr2YYebcl4kFwGKp1k7qXxNoyTOfNu2e
YZ2GGxExdwlmLfW3rOA14Hf/zlurSMxS2r+qXteO/3a83gKA6ez4sR7n5mFUKuDShYv0Haguky/R
X7nqfzbHwX5rnBF9oFwv7rLQsFE2rlIQccP8pa/cZ6k6GuldHRne17rJ1Z1bx9Z9WnoYsNQ1aino
wn6GjvRTQfxqHxdbF9jQnVryUrlj/KPTAIhZhts8emYXXBTbSY5RGqovqKrUGzm9M39VS6/52bFv
BIzIjNFhnIwTa7Ylqrul9ezZaI7zujsIW2r5JsnqAmVcNKruSvrUO7sMd72vx5cacfLfBbc6Ulyu
ufBIAD8j479T50CNd1Iegnu8k7PFjkumXUEnrBzzfEtKse5pyXjg1Y5uNQNNf7bMxDqq9gB3ez2F
5ZhXG3j5xQktZZ9qhY4t1eCcLPC+Z7xumjvNMJ2DnWTT04SPy65v1eYzb6MK9Md1vjN2fkabR/nV
eK/ukDAkHQvr8Pxit4X5E04iYpEm/Tytj5c2SxxIKsG8r6uqfoj1tj6ZRjVcIre1cPf1S2wJOgd9
LMCqdHwwM/USWSy/97/Fwfg5iUzlLwWk5e1CWa4hFVdYf07p8CNUFOerZjcZasfa/BLaaIMzRAke
oVC7x2wRFVcVP732aWwdWQ5IH12oQGCcG4v1Mzoy25/Db3TA3yEfKn/qAT7IoJMYYTMITwLX/CtD
GVnv+tfgxTKa9lPfgVlGp7h59VrmhF1faY/gNjrgOTgswbtydiyu+f5J1w08qEZnkTRQ0+w6a112
lZjj1GwBIoFw3yXIuuBf80lzBu81T72v2hQr92bvedwD5HvrMK0vkuwMlOdyJ+7OetwjTKUxLjt3
JVC3onG9zwGE9E01hOp9X5X+56iev+lWoD9Ial4Q4I5uPUpVT3OukWb5T5IK++DYpmX6ySx0/7M/
s5dYWM1LaTjOZ/84+pnzLeZTeWxHtT067RB8L/RjPdT29xJEFpY5VX0agqH4is3dtrci9xPzyDtM
HoqH2lcQzw8gb3R9qG1ueUtBVLDjjLPuwmQZj4gdTbxECK8ZkfGX2B1aiKmFTtB9Xis0Rm3sKruz
DgOWgg/dEtAwpl2DN/JOklLAhm3x0My4bWFZfQXsxJWDrgLdgOHohrW74sFYAhsp3qurGPe5U82f
WAX42pXR9H2KFqBHC58DHSgk91L9azwP0/exjqztuORHS/7/ru8iubTW912f8wBP2zaBi+Db3+df
8//r/P+7vlxXrwaY2565N3Mr3g5M2J/LYaqfdcfUj/aSh1xG/SwFOZPfW55UQSiyeS6XvA/H8uVE
zkrxjrHON1ECa2FbelWjHmgZ2e88FftoLzcPazUpHGPP29Q1fIOgfFSy1oIwCedr1Ooh2Du867se
HZtdNmrFowSjyfMq+jd9ozXVXg8T9S6oIOLRSUkChXb1rl0CSdqGAun+ls6qXc90Da3Hv0slf03K
EZKHtt01jwC0rVm3M63plE5vHt3Hktv1o8f+A0Uy71sCn4lGVeZnz4dLqo/Op8nuvR8GAnSsFnrD
o+W6GI4m6K0UqRqx+wqbGOLxuSmVg6F78xcUGYZjx1lF8PQNWtZZrhFmwPn6qrXuccL2HvxOY6Nr
OTfmFY86d+0zuBEL1wHDOOhNO170OkSz+x+HnZu5jhUWkHOZfEmBBD1a3XsXkBVM9N45m6lZIq7T
+s+ZkyjPCER3O/3kYSOWzDOaLgbaMYiQO+aGIQi8mHisj0qV9Ucmf8jiG78qs/2OxMjwJYpxgk+6
tn+Mml47qXGbnf0xNR/CQMcTQynntzRMfwE6zH5xcIgd/EUxTdSxsP59xk/maIxd8FAVTfNcLIGh
MjwMC+QSlwqGvlCRGiAbVls+aCm8eCST1f3gFd2D1JdqGDztMY2cMEBDnCZZPNmBzOMl2yfPAWId
e3wp0ydEhzCIsDBGMzp1POCDVj9YQZccK6g190kGqcIYzfnOcUEWw463r042ROcCKeOrZ0bWmWWP
4uJN83DJqnE8K2pUXjOjwNjH76O7pPGReBoc9y4pJ7xeaxZJoi7xD3HbqjgwqPXB9YoRoiuiywhA
9U/sT5T7NHa6Zx+1J3SDwQ7S44AGqvr+Ze6w+sHceXyNLOSRO3PTdyGLUkGhfm7Yg96Go2q8ja6L
lje6p1/wnuk3VTSN9z4+VEhQ5+mumsIIJSz04/g2Qfjw0/mPpHH3Pn5kX9m9btC1iRau/Ry9gCX9
Fdnq/IeSGH+w8Au93ApYKA9c/ZC1fJz9wTz2yxncGP8OcGAlFg8jEyp7QqQTiMkfBbhEvTN/eGAN
mAJmwxVt1PGpThx9UeOfEV2r7z1r6pBC5g1gZlSeskZDSAbxvvEhRq2FQfl4yk0levUVz3lwNNi0
YgQfmj2UO8sfTn06TF9Nm7mTpgWvbsGbok15gWyAOn6NAADug3LoT3KUHifn2hi0S+5ow461xOIC
Iyhmqroggy0PQw6/3dyyzAlBRKkisXeZ9lIimR9L1upjJvqEXGA9j+RVlQsPjQ28bYZj4INVtlg5
tkr31mFgeRl9NUO+gluSobfNuuUA02NJomjn7ae2wOdySermBGnJtIqzJP201jawE+MNJg+Q5GyH
ScES6HmI31NpTuV19JIKBwtiEqx1JCZ5OI1Tu9GBKA05aKz/w3EzglElBPX/dW5Jvru0g4/AmZHQ
5l3eeohcf4zK+ZKlX5spDF/pc/1NETvWWffhVvS58aJ6jn80hlDZzjmP2fGK+MmuipOk5CDT8F7a
LvPuLUs5IV00P3hdA6Wwzdsv/ehUG2Nwgh9toLxCKPL+NDXtkLt0B+iAbwMt1yMqIMrbZfEvFjMe
UQeJ/6iiOuaz07RfF7v7bWJ15T3r3FcVEfd7iALVfa5V4QE503mTmGp1vxZIKQOs3/VMLHmK1tmq
3RsQGZyblzPIIVJxTfb26GycoWbP8p+LfDi1MibwhXT/LQWjimDmcpH1BJJMB/XE5ld82bmD4tx1
Y4ABEdahOL4ofQiFRHeeTJQcn1J76X21AoSBGbq3PJi+WCql7slhqeDeUTEuiVWk/m/JJQ+n7uE+
WgLJA4Kp7fFFYxdkKV0LpJ7kVbWaHcwBVwBJtraR7yNkYXZdPLG8X9V/RBAXvEKtv2nBBP2tL6c3
p2TSXk+N/5LPeb8DKtY/612MGqYzZo+ugahKjIjb/WT1w6kAVYuCYwRmH9uqs5V6aIIsvfjgqNFD
nqrVIWOu+6SitcuKAavXqVUrLKwX2Wd+Xbhlzdv9ktgooFizaX7HU/Sr36T2z9LyLyoLmQFKOPCa
kjphKP25KFsb+T4WGdjQ6H6Nk3fn53nx02jiH4rJKjW9JQB6UEOW1eOGZSK1YCHpmc3Z8NmvhwZN
cyYQUjo6YXkNM6iAUppj4Xnn93OzkdI4DTM8L9GUk9KptdOHWjG/J8uZ2PHIH9O6epGy2HRZc0Jo
iTF59Fi2qvIQ4yREPLDm6FFiEqhZ8G3W1eq8ZkkMN9RwF+PjcztqLVWdzDnGbERtJM9pQuQm3Qbe
KeKg27Xeeh11yO4bs7Av/qxTd45xpYKJ9DImXskWkc/miZZqV8/ttKsKjwrOeqQd0xmpGCmQYHRR
DdoqS51aUabqsB6j+crPci5RtvvnNO+qWE4Mh0xOvp6tx6Zj2ztTubudV4r9NOYS72rOtqJsscMy
d4btQQRbTq8MNRRBGKzvDpSC2yXlB4aZ6h8803y75RnyC9aLT15CE/SdTj03Ybv71/+01v59Xu3P
LEC34fYblrsgsXc/dvlxt98kJbeLdmX2GCPsClX8aLWuei2WalLBN2uWeSQqJRJMcvslarod0g3D
Hx47QvdKNxwYbWCnNjb3TRJV2xoDiyCCahY0+Q+raCY09MA09urZDv356HjdX8Byp12KsKIa/ez1
BOtI08aPwkMfzBu6c5i2f9aZ7x0YM11dJEyjSo92mj0tUrbeT1vBIjvuNkpNR47QrIkcvuuxxtjg
buXWyRvzzBMkvM9m03ubntcOXY/ptfYrwMXdZy0YORk0PxSxk4debe6cGP5lBeqJBZ19yupWYeo/
wmK4U9j1nAosESckGMplw69Q2HRI4Pue4BEzTfWSa6Roz3WbKE9qzJS3xM/oqfKvJmMR7OWWrGHs
oUmlyf0tT8PEZTMXQ3ZejwpYydtlNZJL+KYqT1IAB+1HO8O4qtoeKuf80lQvTWoOTwMDodap0ULP
mZIPM5ARxMtifkjwWSkxWcEhB9uDqnNQdmjHzQjV1PTAG1rpQ6+NOIAtwZT6z/UAjz8rrk4wWKD+
CQpWi7dwzMaDXqA1Jnk5CgzHGZc1Fkz/zutmBhJImurHChe9wrX8x2wJkKPwSqd6am3kmtIWXZyR
MczTvARRapQnd3KmjSTpQYynGDUKCEPNLWvNb2zzS2S1xkWyXKXS0SUbZ+xCm2IveRIYuq+zTYRm
o1R5V4BinjE1twtLtqUX7O9ORX6WC0ueHw4b22uNXTvV7FgvP1IKo0TNr5aNAOGSZbGs/uA4ym4I
wvi5KPcFhOCnVtOiZ/bMf41R5Z8HzbhHiDy9GzGrepLAndH6R9bKOqx56dTnmLihzJ+oSqxAafQN
PK+7S2Il1hOL/dbt2C6y93Ph434Uts02z10mbX6Kx9Bsle7xlsYhqTrURWpuwflSHpaWfl0Gz3Hj
Ps4eo4N+rtgrqjrzyfMS5dGKrsGSMKL4dzBa9beOVcvLZKbLtBC+D+5/ADPWemOCylE60/XKiRy1
sPGuiJ4wvOseymLa3VrUXEYBWON2gypy81jUWfBsskj2rMfFS+kH41WqScCQTN9gC1SeJCl1NVTW
d1YFclyOkjwYFSmUhOSeOdy49dTAe0pzw3tCl3u+GEb3PfBrVEKWfN3Jepyk4o0fuzD/pRoKmGd2
7sN7qcHI70mNNOMazbS/YorakxJ49hNkUecJB7Fqr4UuXgbj7DxJgdYi7qmWbM5IUgoQTDEfqpQB
I84bCsqxYctWsmFs+4j+N+mtu7VuyNopZmaNc0z1Kj64E4gJ5CzD5xI2xA57lmRvOCijbZ228g+G
Z6Acjn7LM1LP0bPZNnBDjYT1g5H1UNdIMRVavEwkYOwy45aFm6c+j4w2ygA7PAWzEH9R6vMRHv4d
W5Lo633JW7z88NbwwN8t1io+5tAXiWHXnLF/fWkXllC3QBglJsEgQMklYFILcFIyka7tjp7OjvcY
I/hSTK/hDXi14LxVht31V1WfWWZpmcUuxIc1YIwM1UHSmbAeejP7Yi7Eo25h0tTLT8CbCOaRLfwj
q0LYDTVIFgXQ3b1IoFftOGNwVC/6G/9E9dT7GSU6GhhNjuyjFPf9DENUojGyM0j+JzHbHAjns2mH
yt7tjrkTFiQJOiOxa7OFKHfxVozYy3VZlTmifYLdAQwz6AvmXpkMBYpd99fUmX/6qEWkRXUcsf/a
WdpLgK/jpej6rw639RphB3ZoNfN7OJneflxQtQmnKbwrPU62l/+73m2JyRNgDyvcmwH3SsEl7ap2
+q5OAvPUYtR2sY2iPNtMEpIqrjeK2h0H0/6c8q8ta4ShD6lD5QnTBLSaMbmLIP2sWLu4hsS8kNLy
BXHtLA9LYhmiDfsKWRC+u712aVC2CCqbjS6jRIkvSce7dzcGijL3zfYaJBQdbasomc96PwtuVWj9
NLNQ2RvWXTHU46UJ7eEWGGY0Xnx9uXPZ9D3T9OoC5be6eHmF6LhEc9frtb1ExXpVYhIkjl+BdvJQ
w1iw88Vix1IaFQQdBh3/2rBKz8nPUYYQwMIRXf6mBPKH12SXGSjLaPhm+guHaV4winI7iv/h6rx6
Y2WibfuLkAhFAa9AJ3c7Z78gbwdyTgW//g58ztEn3RfL7t3boRuqVs0115h/M6d/nw4rgldVOkv4
3zvzd53+9+XfZ54xE2/FAC+Ldw0nkA/WZvv774M9iuQwCvucb977v+vg70O6fTnT4tivaX/5e6iJ
bMIdYpdq5C/WYPpLNJDaxPs71fVDYfQd6aNWxQzYNjX2P586ozmfciBfDMnzmm58iFYQY/D34e/L
LIVCbKTab0dJOZ8Jhhz8tXcmUlG0TJ0dtw4tYrqGWi1+XBKtm5BPHepuyynG1KMD2s+3V6gno9nA
utQj5MbWBM4xSr/QOt+Z5cTcaH5d1m3iwyijUbo2yUXihbmOozGg397781LelAZbROW1duhBWT3r
7RCwZDS00FEWm3Y8gRvYjrarfs/0vXlcZxKEpEsmrfM6dEO1FzRhcLGPE1ksfbxPB4IoSQLXppL+
CDbBkA2XRSO7FaYhg8VYtF2kDcTCTOYe9j94uvXZEsWpahr0OyKJ0l68t3NLZuFS7MEvpTubQb96
GC9J3Ok+myOTyUldhz0DGcl4AfyKnySjpavptF7jDFGFWaoAKFu6n9stI3qwcOEiUdCcDtbGnMk3
dvuwAVHRu2iNk/rtHV4Yd/KISuH/r5N3iZc8C1ICtqIq0+GaElGaGsjVkw741iL/fCE0s51+s4iJ
bB0nVaBW2z1EsG60ZjgOZsKLAIcuFZJXWiTMivezwBczv3juJl0SBEk91n87bN3b2mIYsGMceary
g6UtDAJr+P3HWTtQUawB/ccPiudk5y7M7zeazGETYdNxV2pPwWyOCx4N+yZ/eFx5yzF37xUIpCMd
T/2CmZb0DJcEBr3ijW6Y0mVmfowBBruxq5O1NQqYU0w9JdrvEJEt06nr7QoyMzlcF8n6Y/OPQdWz
UbYcsjUnuqnN8astoSOZ3KKBMU+ENS0z/cbEITFHz0SIIHqp854EXMmcGBPcYYGcYAmGwtdcLwI5
bEgRWMu+MofXiP0ihPLqk8tMPmhJC8flZ8nWS2FCrFOAK2eB6GVfj622L+M+ul8grq+t+68pSNWL
9fhzmbT94HIQnI0p3ArASVrJGa/c3vaSbw0Oq18rsokNtb55LYIFAqSh/ThEJMI1stKTZaDkeZl+
D3HBDaylCKNkeloMd08QLvaRBCuWJnS6rZyQtPwrb41xv7ZqDJekaPaa+5JoVeXbWRntuqJCn5mq
vS21+rImfMN5QBlMDeM2VtkAmnI5jfonJ/8k8BZn2o3dY58T1dqR14Wev5Ne824ME3gWAEmuRejx
ML3gyLWAHWVJQIpn6VMNGsEKf9X3CEz1h0WVfuYkR1touj+B7JKZeAEk1gpMkmC+CuqjVg+rjPQV
F2KoboxHw4pt/m15jb3pM4rbDqhT/Z2tb6uZA18rki/MuWXYm89EKD5P+CXpukBLnc8eyNSttzGo
0Q3R2tQyOkhmmIBlZP4i34Awke/ZbN/UiqZ94V2EydNKY762dKp/1vRsN5E6PDT9JVpHAmSr5UA8
ryRdtkqOyz+Ss9Grn/Jq/DBGAuX1YbkTGZX/uG643hohkGh0Gn2CFboCMjniGQZsGHNNBF09AgTL
PideJL9rCAXWLO3UKIqsRBhtMBx47fWwcBD8iRQ4W82+K+3onmzDYUdrJwtU6zxLVYZWNbIQaGBo
i+KNjPsiNDwa3n03pH7fl6/4RRlyHDhDqzwlLwn3puwIEt5yYnFGq12vFS/A/O9Bp7l+/zpJCHRt
mjN3P5/c1Pyutfy7TM2vvrUIC+wg8+ucoVC4D9U8Lnu3pFmQGnjZ3QIfUbLEbwYqqCqB/c1L/ahn
7U27CVXVsjVif6zeIXph5hdOsMr2k/Dh3nU7pclt3Lm5nZLMT2uJWrIZddtYnWqDTaHEIySB98F6
YdWUcZAZp65Mbx2MGH5T1DdlXv+WlnNqW/nZpxy8lLhL3KIMhV4cMaqgB0UDeS1zxFy9O18NpJnF
oKrDFgf6brQyiDzzlIdSI43e1IbF1+xKhZGlfbmQjZJowoieWjtBqJQ5OPKwqO6JmDfa0KU4oAIc
7BUlM6meK6XvBaneezeR+IfxrKQ2l5lWv3l6nV1NQZy4G0PsYbISaOPFy7IORQh/5inp1q9ayVez
Xu4nGZilbPcyVtcraM5cQp7ryZ80pLyuwVi7dQ9nsDbpqIn+lEcRNm15mFMtdFOy7t+XtPnw4uJJ
NuNFSTyN+vySDMWxx4OTK66JbOj3INlA00yXBHAghjbAaF1hh3nDCVzrQqvj/oQqbxfHtq9nRNwF
Zhx8aKABZFfE9scyqA+yqUvfKbTn3gVkM6Tme1/mXzM4PatV78yX/WDbxRdrHdYpPY2ifFoYIw8K
vX5oRuDlKRymKcdRzevxKAgRO9S0AfD8WWhH/XqgAQlMrT/F43hPphEZgi76+Dw4P73oQVOww5Kx
TdR7JUD+AlD2NTETealXYJuKizlU9zloHt9YZ3snPO+gpHd6L3sAfdCGTrWyB3j7OWb5BXtEQo4m
aexnQjHqG+aGsfA5YNNN7sgmQtlBFR7sL70cLrk+v438Uhz9XlNMGJA+ixev086sfI+Yyxp/HB1e
+vjGIJm+ts3DkM1HVUf7/tjP1b7nZWGR4ORP71D59PZS6v8ZFLDT3KSoVMeBPDW9J1hMeZe8hvU5
Wjn9lGo/p9y9sxv9FAURyjn+tEp1r3IcLqY33I1uEZDncN8M8Yddcm5khIzohrl4d5iph09aTwGt
GVIeBNGfK9cGHQGw8RVlQ2fMVDRq51o6BuPxIDhnnDxOy3V5Q/RoRx2Q6mhV3C7jqxwQldfCVT4c
ntsiU73fOhABdYHhyCrjp1oWP82gOr8cijlsvZHESIYOu0Q/Tbr34FgUkUsCObuKp7PVU2U3Y/Qx
Dtx362juJTBvp5+uLdQ7yCl5COJOagXd0DYCJYp3CuTuKwxCjE4xEpqFdthNFi+yw8tI5MnKgm6U
4Wg6HgP/rutP2VyG5WNfwoiack3fmxbMhr5LHwiAHyLY9mxwVJL33reuxvFiACLjNGYf3Wh40sQC
dtMbP8QAaXzRUnwv40fXe/t4Ainap2QUe7kXFkgEHQ2OAmN8WOkaNw9FWCuyoI1RBEZdL1Gs82O5
Tu6JkMlXJwXeww4+Ts23MVAbLzO3Zw1fJ0svQqtJmJthKGZcLm36YLD8hEwn4Woiv2dN20uc1r+E
jCa+MEbaStZz1LsElVT/DMh17toxJWGQCBalLvmc1fUYt2dJsRgP1c3k0TQkXwTU1TUDRC/U2i8u
TYvAjresCFN9LTYngNyd1I3rsdXIJczdcUsYZDeXBEhlPRzV9jU3W+6OOZDdqt/aU6koxovcFy41
mCzwbcTp74SePZzteiNk2Qrem5qf7XreGaatKKwIzUgd2A5yvNNm1ZxSLb+zYgpyMmkr064OFspU
264zBW0yHRjStnpZhghCzzKJ/8G3gp2a49lLjJY7gItG+0X0+0zr/BRJS5EMPNCtvCkbMGYg7oVf
4LY9rnbchT1ETG/Ogmy1r7vRw5s6/tjaFVHLl5Rg1goRGuAj3ru82THKeJdNQuz1qn0HsnA1VivE
53pDNH+0guBq5RkM69fJcyMcKiE8UC4igd/qMXVnnYKZxIJeuQdMSzbRkM4cZJLhHrkwFWJ/ZiMI
yGleyGyX5l5Yy5Opy0ubcQcmvMK5IFSCruSP7URTWAwQh8tdYshDKtXHqq5wzjwXOFJ9ckHaXWnw
OhElfsMkBraRlfO6ZFZpWDYJ3n7VIPNt3rYAesib2Z81Yy8JPPI9W3sUtdhPAG63Rar24aAyCrVg
oD5sdDnSP3IWNs06gw58nxLrnym1ZR+ZE7BkRkghGnI8LQrwdlSEtsfVX2vMDlCYEJuYML9CjT+k
CYyk3Pq15FD5UiH321CTWDeREG3wgqZ+n7q6CVXOCXNSTn3N4ypxbPMTweWHDOXmPOV0rU0a9wtR
RblpPADsK0OsMgxQWkao57W9/YddikYcmiaNfTc/CBsuraHU0TEmlzogawJQcz30lOEtM1pw1MNZ
S7na6k74fdE8Z0XFOJK8AowZrjX18zx4pPoiUviySA4zieNQO9cbiYW9Ed+L4X015ZqFGNkaLtPx
3qnmd6efvyCJHtdlCaRpfNQqtaElzyB6Gb6IVGfDJ5mrgD6I3ojHKXfux95lLCMrryd3pIHS6jSy
vffMHki0L62naHgYhQ6qG4YoCWIk7uhOFKqkui5scRGG5NaNB/Kc6GN0unPbcOqY6moOk1S/I3Dk
2ZxIxfTGah8ny0MS2RNeQOeehgoBLlkEs3l9c70HV2qYRMyNxVcOKhiGjAKbAhN8XRxmZh0uUGyJ
OfenbqTfkBy0prquimeweR7NzujINRl0TWLtVGZwEpsMnmqm1U4zpRW4V30MsBPRD+8C2eDeiOek
cnZzq79pRUGrZTQPkYK5pyLC8AowaK0zBvE0fCUt1nvbOlFf9FVBgTE7vk1VyelrvtXzE5W0DXW4
IKUq9QKjniQ/hjyEwtOCCG9u1VpG4LrZ9+Ikbwl9ymUZy0CbYANmnrmcnOW1Fmmxi8xDIWhIV8yh
MoMa7yQ5MLUY3/Iq3hRqTv5RxrvmyS5gQ6BX0hkoreTVaYeMIdJF5s9KsXvbpHrvm5mSY5IDbcKe
9nBCSLTneDCUv5uIjIw8aW6GONlbBInsvUWdm9z8V2gM7CYZ5PeNN9QOXziSnmmI13sNj4rfcsfv
PM3hbOhxK81zf1Mtew8K8LIgt+PnasMoj6Gz1YwFtkwiFHS1sp7ZvyJCC0nT7zoqLrqjATXPGpKF
IpvWU9ofEwAbPqYlx+9q83u2wE4Vz4Z0KhK3jA/H0I7OqtBPPNw8VvNd16BO4XV/w5v5pKKe962Z
3KwghyH75nlAGiwUgvW2S4hwvVPsptyKDBxWn1hisH5Pv+Rb3kQeEcspa5RB0Hk5OS+eoc5LB4wE
zhxZ8lZ3O3Xis+LNAolyn+aeedC2yOWkWS6FrUN9T6txn6ac03Rq/6aZX7hHsYFgqt+WQ7nr4uXA
/6MLPsaAb5MTsULPuWFqIQlYhxcGSSN/biPcQ9+eem1d6xVt+8kpR6pNjKn2iuOM6GpGJ85F7nFM
ZYmKLApe7k1Mtmi9bYe95l2X5kdr4KUq8Uwg2D7UvHh+NVv3WpEjGQrrbaJvacTzFJL+s/FUvPiS
2OIpXuXRKCjQRUwoH6sTFQCkPc6wrgm7tR0tjMaQhBGs7rwkvm9+WHgjOj8zk5Uqme4LwUlNdszT
ZDOxKEJ/SzqCGhazJg9qfgJAWuzxcN1lznShrcCgn1bciCIeQg6Bl3kjty7Wo/EZV+6nM/Yvvc6F
mdsvZF88mrIKRUxOIRHAUMAJkl2u+o67hbEuHOLH3tLfxsH+pzkTujJOt94iuy7TEWMy9n9nTS0m
JqZTO97kLRxwFgBscBu82XiPtsOrq8WXFVIhSO1LbsoV4a7/alq1bx3tpSCS2HcSaw7mmsJbt3Ez
RFwtVDFjVXuMigvdt0VxVUfDv0owQpGMK1BK7E/d+OgU4myVsg9MbaSmqrDf6wCqVaZpodjyeUfP
2DEKThR9Vn8lZXIEXHHVpclez+3vxO3QqTq6gCSpEqWYHsylucklgaJdW5yaicjUUW92uMI/c6PH
LmqS0G2nuyyn8ZwN+N+iCnCwveNXOI/JrZNWmITnS6UZ8J2kkfgMPUaz9RANjFBE0e9aaU8mUUJK
1smTln/ATKzs1Qy0WMeNNZs3C+yx0BqML2ccTqaXPtYznXUmAL+HaHuxk+JjMabXvGKumrQF6Fc1
f3M63yz5fF1n2POi+JMS4pNg1cR36mlvN8vH2GxzeTobuVZ6OALXGva4iduO2nxTKtWBLl4SWgvS
rJ6aBMCbqAnJh2eTSJH31aUsiFOq7YfSnQUddO19jeeL3oKQ9qprkyVcOO5hqGs3KGcgd9WwS+f0
LS06Efy2dvNlW8W/qGnwWpr1fQmtcXBKFhfZkbZkD+Dxzms17yLy43E5MattNGfmjB5NbcKczuQv
UxbHZQZLmJANmmU6ot5YTVyNeM5XYYU6PVUYXDGzINUc6MGwqoykxDTfr7FzZoLyU4r2o1jX2wnO
F201ec0d8ipzaG3aGHpVjQfTjQ9mlwXOPGI41kiLytYbhpeuoNauh9a2djZ4A/YfgzzKInBN7q5p
1acjmQ5Q9LGBK3cEss4f1Vjeg3IQbxz0FN+iouMqrq6t4mUUeUiA6l2XDG/JRAt8uwTXhYgpjCX6
PpZcKMxP3KxFdEARf4uc4Qbl9jYClM8pgTm0ojV2pBCdC1E+Don5XiopOOgllLXMU7kelCcxsDFW
6eOfVSDWEWUQj5sjp7FHQrXfmiH74vT7xBTocAKbT6byGoXMvbzZzaVronfKA/wYCSVKhFB/0Wjk
dAZhK+Ni5zu3NI+4jJD1ssWiZGhj8iG1S+002g1nzVdVou2uo7MnL7sKa1vOnOmVty9XUDSrKPJj
1V1XtUaDgG+wc3Pti3OvvzALIdLIPapVY26yBFlJSFas3PhqSmcOjZAT6O1rQZPZxBYv9mHpS+NK
K+hgtUwi0IlwOKi5ic54hnFYFq89MR6X+t1CBpMyrPJBW3qg8U7eH/6+/J/HwNBn3Jd9EYUOIxyA
+BuTvWogbNwpa7IMtvQn9eaKFBg3ARbSUUvQesupdhhJZ8jpQ6IjGwL/qWON2pG/Z78aFKqjiFD6
gNhztHlZi64/TFTo3cweNnUIkOnwSL7w5zgU22QXu8+qzSdhTN7BiX4dMjuDpTA+8ZGx1/TY3TJd
xOQcF+/aCFC1tijt5Wz8RJXLTUOFXUbRPysTY4BE5IZgA4RnAXHWK/4mybLktlfpvJVsiXZOHDx8
kfOVeObX1GPfXliEozE6QWIGkI5iNXjmq5cD/bb3zaJdt9uPS7cOjCWxT82Q7z33BX4e2MOKZIm1
CqYlu6y6fCib2yYTk58V82MV030uXPfUNQJJ07nNTabJHfe7UzYQ/7i9W+ziPttaB55WIhuq7iz0
eA76zuKO8EiBZ6rsinyMKmzjVtHDH0KK65nb2jpVkyBQx+b0drTiRACbwNmhS4gEhtPARM0tB0Jj
3O0yu7ntsulNlVvQosqmQ2SVv3O69tcDpI0YeVu3OSlbsccGu1j0Byxr5yX6W7o41178a/YWPdmO
PDSXA2eTuhXLY/ZYzi+RlUIXcjmjJbEV+4xY+2qA5aBqFbhextnZsWefnuohS3XjNfdYrWHHcrpF
YlEl+VBGehYj6oucxA1n7Cepl6996RY7rRMpRov4DcYII+yueWCaSQ8werAMbqZDh9ghlENEqjHY
ZM/dZDKsbvIem1u3ddUIhrTz/ECQKf/LPFv0wva6Kz9XJvnLGakymmiugFBhxJ2O+zwoznAauUtu
VbhBLqXBRNP0ZBQAAXUL5MtUN9iqEKzs5jvPWtgv1XwsFnRmo7C9kylOQzmM/hLTmOpXxCfHyT9H
RD52m1rzK0wPfVEnpzibtgLafLcZcfFRK2NwJ6q708uSxopp/6u31lP00aKwBEauUbsOlx7NEpts
dxUzGjhSjNxHkquyqhE7R525k+lmYr4uwKPS7LzKhpK+0PaQW2LN2KL4pes40y/jgoGMkB+6BEoF
5Z2vuny8b8lMD3vijTYg/xld/jq226AY0W0URA1jRtaklmpO2dRC/GBHSFoRBe2Y6tfDrO9Lakp/
cZicTlcSy4V+6zXCOgh9bPcQIk9rmzm+zKtdYhLYssZsDnEs+vOM3p67GNyzXL3ICpOpPjzTNeP9
r1asPyiyUdpnV0WNrM65FU5tJolemfawGKBItFV6GRz6p22HaN9YSmMoFh5k4ZW7dbDYjOf+DUTP
rrK3+rNmNG6dTnbOSlqk9UslV+vomDVuZlEvV6LfekIddhriN/DwOXlHXVuQJ87sxk4kXBbaLBjA
7hECudE4Zkn7pSy6MnCMKgpArlR4OZl6bbKAyLYKANR2S94Wih+RL9zCVtHZgRBiy1NoL7bIXgfJ
axsZgzxmaY6BidueMZ+XTvIXtzY/knkilJhYsqzRkpHu9Gp7NsbivLyA+lTnuL7XkVC4oio/4l3Z
JXkP7rvvOO7xs41m2RM0MtF1pspy6PXspNvUQRZPR8HBnXjhkojVUVQHmsUWjJi9N13XCeEtzMp+
6lIQ925GuylbXq2ZqcvJmZ77iFlPbEDdoSKIhiV6uFXpypO0X0FKELJO/K+x5Bg67ngV00NFOPRM
wCjxgmwum2/4zbxES3Y36aNG+LTLBMzkErtRMZjQNvhpTRQ6k7CRkYTNiivZjsCtcSMx9d9ci2Vg
uVGVeQJUUq+UFTbXnGiMbxXbn7r5O6n1G/QM4RaAwu32bu2lDhknQoeOPoFv8b+FKfd6wQQFLUPo
NT1DJuge2jzdzPSYJSk+WTLt+kR79zrh7kajI3AtzetrOn/Orlhd0vEEPR3aXoFuUOlwzmG4l4qV
c+0BsI8IYGLkIdv2KbOi5UpGOr0Njj6iwpLjxLXaa7Dg8SE/Dlqh7zv3DsYFhaG+vEzKOK69jiqs
uudhoiMi5yEw46oP1OwZFIrFym8fXyf98F5IWmTWrzmldy6nfQ7B7IrTpLAacRwYFQ3oxNOo2Y8d
c+O3MXkkWk2YNeFO4dxr3109vVsxuV5FdJ2PeCvF+D27CPpNhgSPu/JpQBQg782D+1tJxA/reYo4
HmbQG3YM6Hxq2/Ra4ixn5RBdUGbZvSYa6Pn2wiW3NrVfY0UJjYkzn7Mx8fum+tGt+d8w6VQscj4a
rD2HDbo918U/vBukV0I/pd/Lydh0ugf+ooyrKsmQX+zikIDAxWwY5lp2LHUCnbvIumt7L7uqe65t
qw1jXmR/aTzsgTTBjdazd8kwzzeNu7Nwz4auEqRtjJ/LUt+yw2ZUwZYvGsbnurrCB9Lsl2wb2B04
dxDahkF+bb4zhqw4KmSPpu5FQdIivSa1nfIZwkkR1+NtJZnM1b7Q2ucPLT7SfdVBO4mbqafNtqrq
y3E2NovgaNT1GOsm3hVDXw+xt/a36fbBRn0rcdJe/T0ki5YoI5SHJpf8tf0WQROpY4n9EU+uyVpK
sLqreVD8u2kJm5Z1OGqMp2xMM64D/bUHLxEapukEsXV0pbRDsXqvcZoIptzQtOu+nHddxEGmnJmD
yPxO1e2pVf3T5DTrwcysdDd1xY3CMkbvmO6c1RXtgZuHYGN3zOEIK3q1dOIo4VhjmdIHU4E6vLO6
fryZGvehqHhBq7Xwy8bobgZvaMjw3rts+m4Dk2WgvQF17LaLFkR+ZMYhUf/m0YAi7tCWz0bjxZI4
C5v+o2khuTDRRSlU7rzOuS3piIXNKvqAonUXMTo40WKFmbMFbcw/WbeEkZwG4guv8m5Ue8DfOBej
G2+Nr2PJWYVj2T43mySYtRw9xpivDPIHKHLUD0su8CjHvTOs7r4dc2QYGb8UC/1Pwb4UQ5DutOVX
kR+cRZZxk9rWFA5VGe+1gmSE1nB/HRuPZjm8qGGKfAEGOXAWPXD6hfXZWr+Fco+dRUx29utILtC1
LL5axWyt7gzUfhohRtUSn2eree5yzBQDF5fZPzHHcfY6HD5xlOyitIPiMZq+44mvbeKEQhw6Se+Z
VhCZzsXEeV3Qf9lNsTx5WH6uGFR8NraY8bjR6LbXvACO+O4Lhi2ZI6oRX/cqcoHaZMWTJ+lTmw4Z
RbBArmS93E4W3QNbRO/JHQ4UVpUgmtfdaGLdn7rrZcyLA7aM0zJFt8SFMPqCFpEbCquOw/eMl+W1
rOyfblXXQoy3VKlgi5NzHvEMrk4NQ1C/z8XI1b1VZ/RRbmWWCMrZvkQ5sY6tPZwMRQ56qR61ZTWu
R7xAJj7gfZ0ey44Sd/CsHzO3Rr+S/atWDys6V85mwOtmMpnZYnrq3OQ80EtDc/s0xTBcDMJis8Rd
9toweGG/1oEnEq6W9L6AzBDErPV1dwCrdMIzyVae6ybz/c1HIYkTi5RF4rT2E9vjZy7yf0OXrFz9
5mFueV9ESngheet7ufYfsYUImWXbOH1GB80i48ms3TgQIMpQGOjY2rzMUzftMT6xwl5lQ/bM+//g
/Ouazgtj9AJkWkT/3tN9beZYZcc/qlcPven8NMXw6i79I12IKDAzDU6+Q3CWB1GqjTgOCGNz79BH
1UgNlgJLNpEHrj+Wa8uRX6fr7ETWGVDaPyOa3aCt8Ilt3axqYDyfk1oRErtzmpQE/nC1WMvB4Q6q
4vpQsnBHUnuzxvQXuFmF8tyqQ61ja2P8Pel+Kqd/JWcKNbqqb1uxNyJ2TtZ06MresRQT9OPqn5m7
eNPVbnRTLHW6aMhlYO602eJntAWDXWR8O+YPDU13l6zetcKSFlYGaASs12mr4+n1kitlr4afpcl1
U2ukVlrlRTKtlldteRgWW99hm7OpLuZgrOTBmFUMbaxpiWBpH0y+MYQ1bv9cXHUcSmMmOkl3TBi8
9tqBFf6wNNlPUrcbdGo4WZXG300qp5CoOJS3HMK2DLRlfjHWxDujbASqJ3vctVNjp5zqKWm6O2sk
CAJMNb9GGs4lXlcXtZx5b/ta5hyFWtrlQbroBFdZ+QWm3j32b6B/qqFjpWhiKMKdcE4d2kFrdnNz
O6y6ca7KaT9XWhy2OUVZ0x/ryqBuRRNOq5R3T1U7N1mv05IFKEraaqc3w1XsEtwe68Qu4DgyPK3f
eYXGuPL0Vqhu1009JcAQ32kGRf9c1d8xDb02I4zSi7U01BbzUw7trdCHY+kVy24wqHeLIZfoQRbD
QgVElmi+G2LrXyPOscWqSU6gQzvs18PjUAubMffJ+yEj5RPxS7TuCx2UgyIGjpmWs8WhNIkpI1Rs
3jKwcpvM+m06j7g9jFMTF+XeQB6QpbxTprdZeShHm5YgxQWva9OZr71Kn3BYUo7CobKHiUGNSt5U
q/UYWdmDYE3Zu854yLv14DXGVcROzrBoMNY0yIim3GUZaiSJnVna+WarrBAbJV+5McVOgy+mL1HN
meVO6+SwTMbeGQaqEsRGj8wCv9GKi1Ddd5RN33lPryJbfaN9KNpx5KZh5C+q38xEfqfK/hmnGl6/
GVp60RyA39MvWwArtJzaZfIPSZaGfVN1iGfarVWvT4ntvGSOOuqmdWoTSlVtMC/gdxj3EHh0RjZE
u3dH//JrCG3X6g0bBmiIyRN7u2WH1ed/XQU2MP8nLEEOW35C1L2XDkpcMdSva+SF3bKKQzIYzx45
rG3rvSfj5ohPk4s2Y6TAaEcKRKkudknuaW0icJfusw7FbYzqW4BHE86r6bGd0GKGmGHY2pHXDI4R
aBc1DyWDDL63Lpdq9MJ0tUlR4il0TC4WnBTarO7edrsHyy4/u56sMk13YO1jSNOnJ08gL1seYwW2
+zgPBgWbHbLk0oGGkYANVzznBHQybgJezLa6z0ofQw2XaktqqErNW2k4ZIbCDczQ3McmOm5bHn2B
17XKbV8kFbPpjPpErX3fWv2N3Sk3oNfIsZvQOl9rrbtilP2uwtMzuzgf1XA2R7rBMe2UTvuC5EDU
I9qqP3cQJPGlmg5v7Uy/vCgMzqXOCQmetTE1Gva19TAa40upI4FBRdom0g8ag929JylKKBRnplW2
NiA8qRTshB4viANUv1H/0brGfuzEZXQceCgNyZA5azZAC6dG0ByH67kRw7VRp+M1AsRKW2/WjthH
Zr/XGnUqe9E8ZELLHzhWb5//PVD3zD/CKWLblBEsyCiJjaCz9f7wv//MEzU17Yg1bG//HsIOQB/C
Fu//fZNsjjPWcVft7LVvHtBh2gfsYo+NDrzj7yGLeNeb1tOP//OE7VkFAaZ7ftsk/O8bIaQzpT+b
2unveZit1b1qia/fvuvfB2ZLjgkDlbSt+c3+HutlPwQ47GwwLv/3WJG6gQHU5/bvGbC7FtwuGYK2
nc+3Qk3/+4Gz3b0rqvnq/3tcUBuA0plpaP3f841WQrEQF/qk5s1/DxdEq93EOIz+vunf40W9ED2V
2HecRfaN2UZ3GZmeT22Ecapu5uHq70vp1fmWAbfuUpWNT/+PsjNZbhxZuvSrXLvrhjXm4bf+eyHO
pEiRVErKzA0sp8IcmMen7w/BrGSWbnW19QYGj/AIUhQZiHA/57hXBelBL4kliqBveXI07oUaCIsU
+k2zEM5w7FUWXzl0rLx6EQDW20kzTr14A7HBXN4mDvz+kVqFBM3ml61SVOcS7eYqX8r1ijeyLuZR
vlIfUbJx8t2AgATufVtmW47TykKaEczTY+/pL1mp8D5U9ckotfpZzqMxklBGVT7KiSwBqK8Unr+W
vU1sLUYwvbBq0vwiL1ZaVuuk4qeFVFYYLlo7R+uiz+qF7AbRnF94wWhbUYOZVXz2yaIpBHVFUus+
T1KPA+cBsSFIoa+bxoieCLGH67wf0jMp+Bk5UBQXJOqcZR5E3TVBUnNZo6rwPFalvfBh33xg71Ut
gt5OXxuib/zurP4tnNCzc1LL+SgGSzykSpt/NqviB0VloUtW4s3t4uzbUAhog7HxXUwA2VM3/6MZ
2FFk5FTIcOSLTi1YOCb17A/saB6qR6JVQHIzVGhMOwZ+QGlitjsd3lO+CcmF/CARcTCaqfyeVs7F
AeH/NerjT64Iqy8qZwJ2b7X3SSd3+5DE6biOioDSKJ5WXigmj65m6rAEzQWXZVuQFFAqJ4XNT1eW
F9mhBZrDIuEXK2nKjioiOBQHqcJ2h6lufkUwrGwgZktpNvMEuaO7q25wUdT79RrUes6BT5NHs/oy
DxdT5ahrxdBQIZ595PweOcHNUFrd7a3KDlH77UbU5LSki5x/UFRw/l1Ivj8vwbPBSN9OXUK5SFKg
T1QLyrZtacWUBC3CIz8zZdUoQ/yMiEG0qDSr+Zylykm3ij4gR3yZXD/8o8ysLwC8vbfe1l1KIDfQ
ZnsnJarilQdF5MbB0Xt3zeG14/ef6eTFje5j73cfrRwpl9BawR7gHzQl00U4hf1psPV8EQT9dPW0
KF97dobcTlZ3e9D97oaqzf4TZU3rpVEm6iuIwhjBpPBcqslVTLp+MooMoQXD7klNkAtsk7A88cUh
URTkySnh6LQx0Fo4JomZbtoSlZRUkODKkn48JpbRbAwBqkCYJP9bU8uOWjvqG5RtgqPm6faGH4rz
mCQQAXIWXH5lewHoZFNA7d8aVhxe2I2wpdMc+1uQ7tGVsL83nMMf6iYYr9I1siaFqMyfrkNXv3M1
oDlfVWp8b7rGYvVtk2fQU/Ejtc82vY+2KWrLhDNkGwHPTVcWfbjqKRe6LCqVrJ/fXzK9prJy7E8r
PZr6i7xQXtZZGMhJrKWpzX5aBxM3MAprU7C0Ubg7JpaNqk+w06NyuI0LY4LKru5Xe5Lg3yeq+SFU
RaQfrP+5KTxkb+ApcRp0tzlVVMBY9pCB4SVcDFSFl4B2hpVs63PXv7C7B6OP4iY5Ifxkm9Mby35E
nklafehnJyTKttKSE8FP87Yx1fOAMzOHvFim5VO4md/QvQ08Z0Uq19Z37S8/8h9LHWm7J9lUeK5A
0q3a5hUl1Ic0bZaq3oOuIIDSrJXY5H9HOchwBRsRPqYyJcSy9PrJ4bEAEGBuJDaZLG52XVYI8BHH
vXlKE+F8Qk3z5T6F7MitoHmySamjOe0iA9PXT5o/qlsZuBdKypvgi/l/aQwsW90qGiF+OVA6yovs
gIdKOngePE0F8PHEs3fBfAAtw8o4dcR/noKsBNaCauBnooY1SR4rP+sFQhXWBB8nb0k4Go74IfTc
u0QBxBuvJJ4u2zPHe0buQ3325u1uWUKLUcIWf5Ef8gJVKGuk2rQ/inIl29uQE1HfFm9kcRzEiQbK
q8akLjOLkrNa2CuH2uHb9CBvm5HKpWLokDK3lINsquKEXmnfbmXrvb/zIK6lmfLHu3ZpvmuzdFfb
ZWWy6l1iqNS9Gg+hPv68qGp9iVr+1skEL56FjvVRiyEfqEVSfCZp990yC/uL4ojXRtOanWkb5sbV
4nDlZQaqH2jAv5q5RvoMhofQXdbTQEOXqUqjNypeUtSYBRNUhrKqjfHgorLlj7GxBBXO+ieG01iW
2Y+xQNSzrfWPgVWrIEhzlxN7r+z7t62udciKqqTuH9TeCLZ+JjhaN1C7XD37UnjaJ+qTK1cEs/OD
0JEZjJwJQMLQrsusSN86lSTaqKTaWoHC9dn2F0yQrdq3rgqKvVZW6VqFILbL2yB7dcdxRzBSfNF6
I4f15PuHLOziq28Gf8iXm3SX/2A55E9OnnUnPyDLMMwD5vcBgpKcVgw2UNiBuUFO8muMJOlRXgwx
tMfSbIHXWi4SBwqn9BKA5NHQI3N4kD5wOedbYNpw4MzDT/PXFNI9K4q3LEvz7X3q1AAWbCpds2pL
qAHDMO3QbfFO0hIJBDSnQ/ZemnEFigV46q5365NDQrDZ1URAQIep0SIvlept7MirxsIsPzkTeeto
SOsveZq9AfPov1Gi+diyH/1RdzaULBFQwT6fHnIXmsCDwkF+Dkd7AfyWbAAh4wbmTLfP4Ik38JRn
cbncKVGY07XiIaK09Eaa944kVTLqIIOz7Ah3P0WvSkcZcQNB6kfXDktvXRdAfPvBrneh0e6lJS/S
xZr9pFnO7CKzD4iXNc4lGlRlJ1x4XRksdU7pHSIKOuSrZTR3S59K8dVFmhITrSwLHx6r3zjSK/vb
EF1LF5UeWE83Z/5PJ43KElZlORcIQ0zy6zVu43s/q/hm8Ro1kILDUDT9etGAw74GSSau/nzkiNQK
rM6vNrdum2VCCAzoDpJwMFf0c6W67mOpx9UjXJY3zsTWBxVaFXpj9rmoHSRlY/DkDl/ER9lpoWq/
BAdSbNUCnGDTGcVGOOBd08YIXiI/d1ZFhziCHg/wqKB3Ujyng+o2ZPaHKQVl4+WB8mNNfs3/ITq2
pEbVWB8y5loBkE0eB8sIl0WcQiACKfBMNHM1MNfZsAzreap8AqeOzgkTkh1nc0TdDbOJH2SvY5Dp
HBvHfyQ9j8BoFKWnorarkwNijRR6FX0tnWxfidh6rYzCgVMRIAcyZdFboRBAmB2cv44kl1oTVHfD
r+BFbiNtVqxFMdb6mdwSEXenTD/0KQwlBDyjS+z76EZpTU6KJHU2/Wjrh5hnBHCYrCWjHeePrG/N
ZsxU52Ty+aycJDEueUr5u0hVnA/DLFmEHu9DWZrupm79aXzI5hoMrTNqR1KdKYFLVLfmJgGC/1jM
l5tfU5k5tS2UnyNkTzOOVEjuTZ8ShJDbyXGvQCS2V9tow+fCRrMiQuhtJU15wcF07PbKzn5mASE8
dHeQbThoJuFAIiD9zvdak8q0XXCwRVod+7DPVkmWNq96FH+T/2rN+COy+vB7zHeVYPpIoYt5jItU
0cGcx6QOMYUqNuvXyZjTB73/wxS3McJLtQfdzX6OKW1wKUkqDlCqvIPWjN6BlCf5rV4nIVHGIlgn
PBsqqmHTJWTX+1s2wcZSaaN1OpRZS5ECEx4fVXUfav56VJ6poz4GiDA8WKrLVcwN90uTRhQABvX6
YYJIu2oHKq7X0WA85kJPVpEVK2+Q5J96voXfrag7m3VvvMFbEKTF6/9w9bP2SW5dzXA4F1700/Xd
rOakUmM9LxPCiF/0Shgvql8VH4LuNyPqvmidrd96NO+3nvdjCq/oN3XlA0KZyo7K4rU68IyF8U9C
VDVX8jbREASI5kvhxShMuk8qul2HKpnPa/JWoEGrUFP1r63SRhm+2k8GIWtvVPbCCg5QRsxNSqp4
T1Ze2ct2iO8ET2Wjlg0uusizN0k/TzxIr9bWWmsrHWrZKm/lpXQtcmVOGz8UKGf89Jc9oxZ8br0q
PIys8+eAn8Y2HQjMaVkpzr7QxFnesQt9bUim7u/tgx9oW9cgcS+H/tUXtOlP3wbt3gc0Dlpkh93g
KC8WQp98jzJz5ZQZ2iVNC/db3t596pF0x3sf2W2rFmItHYVlImCGwQcF8feDEI1KfHq+1RUQX/JO
XuqAZxfwpPDh3tbp7lge73ZiT8k6ztAxk4OhOKLU9G4ewpUkaeraZrlyyZH9NgcbJ2chxkEFX1PA
1UKur/OiM0IG4hyooTiX6ejAEfeNpTfq2e8d26ZDwO/eWhiGsyTTaizlQHlBWlmc6201e8qGugcf
ZrPl2MDTyKg08zaRbjxSDKF8kCZUpnxTGygtSVM3oYwqcDUfpRnZ0ZIHpP6h8HT9nGTmB9ncR2i3
NiY15OJRjG+1RqqXI4Szk72KpT5RSXO6UCjbfK7FdJvaS8320MdtgZ4Sg8h4jCt0hTiPzm9LS1ET
zC3FOPXUVXrTfSqT/Oe7Ned3yzYsXJNJGt7u71ZOmfBusxqB5hKW/kYqoWc8LtZNHoCLnsXSb+ro
s5763SzrECaaB4RG9sqOaUhZ2aWdquJTqqViK60xKw8slVB8Um3lxex1oQVG0Rltt2FZE89eDbUz
AmUKs4WPUMEpZytE6STfIv1QIZ8lvW8DHSMEO126c12P6GwpdXQGbxZwtOgvCfUvHhGQP7TK4L6p
Oi8/egOsI887l13yUs/NwoNnUyWk05s2cd+GxogXBOKjR9nb2DE1McbkNdBATzcmJXaGXnHfKkhj
a1HFw1qO0vWecGQbxydPSb3XKX6UL+kqnfqI0isZwPml/DgmkVsJZSPNMRk/TdSdRcOqLj7Ugb+S
L+k15Ma0icrXbZfqryassSRyj01qkPFQVcjFFLI6UinbOfalRe4l1mwfXKj5PI6pidzQr+5BAcNw
HzJN08giisS+xaPVsGCdhN1zELbdM4WWCB2mgEP9ABPJGwrI9OOXu4fW+i99bKRH6U/Vk3pjdBAt
pVnNE85Z3HkuOaavMmuBpoi38Qxr07Rj9TQI+PZsAIDaVwq/VhWRzNawg+/hpQ27/Ds1nDJwgsFc
a8CEbTs1LkT/Pn6x7PqrZyjie+LrwF/s8qOhW+WqQZnwkWikfSwmraQGkud8jpVyKV1Llzyf3qvu
dUqpDTeqEU8Sq+qvU+F1D/L1bEiKaWeXX/wCqKJSDmzGlMQ61JAqV3lku28AB47StYn1T52rwkHU
bY03RURH/g2535cLh3PUn39Dwhnq9jfkGXsq+TdUsIZeIlF+Bb7brf0yMdepmkxbwAHZUkfY40Wa
XZWIpR6q+ovZ1D97Jy8wfjPVRC+3JI2yNWxn8iSGEr+q1ElfqqNanQDD97tSS+otssnoiCpRunTQ
zfs4jt0bEGjzD7c+1Kky/WhKlglEyGMI5YyePL861cQz8xbBhd4QX/qsDDfoZWXI36V98UhkjpJR
8907s0XkmTLDZrPgHIB3WfYj7AjKQPtNZp9SzVj5gxI9kjZyFylx15VsL10dLBBEZ/FoWPkqb3pK
RgQtIwwvovCLN7i3Cfqd4ZhU1dLm8nqOoz6aJljQ2SrjABRPXo23zq4KtVVVdSgSzB3SRfZ6nZ4f
SCCgoh+ToEIJbJ1WgXU0iW8e7fkizTDt7cNEcUlpyXbpoWXkj0j6OChTixjq+zy2z6lxFFrZOqTq
zUIKsMN0fSkQ+n+OAgCTtQbOQgqhO1P9Yntu8kw6Pby1F6mzaDW9/ozaBmzz7jtq4zzDgL9cgsL0
twHSQRs3TMVz0pPkaBS1+2706gIB6PaLimrTEhlH7YR0KhXQ2jRaD6VSv1aq9hJUSY+kDoWyRuG9
WTE1VGLNSR7bouypAWKMqPaPwZkzBmRsEVyglfePht7YF2u+mDq4RSu/jHFkz4pi7REI5gH+H1jL
ykyqnT6xrbj7t3UdrdWGI5tsk8O6EBT+GLXZRpqyQ42qH8jWW/u7mwOSyqnz7Anypn1JS79+cjtl
cXdAWYatWTx+u09TG065aSZIfXKQ7GjbaFgmaehDuWAi2aY1YqDYdZTtpNnlvr0WUQEaQqU2jhdY
by5HukPvAQKQZj2O4QqlGnUrTSfJXxrSXWfIVP4zDPV13bTWWzEGENi8qzbE5pHUBRL8gfoHMCx1
E1cFRxrZJi9RJOpHOFfQlvFVp9xY+1NV7JpOfAILDPXc8/WlprrxtR+FdTb1ry2xBYgzlKvYIWMG
5XXuzKs8uapmpC5VskMr2Xbr8ItPxqhrB2khpWidPfFVusuWyNLUHZvW3+eJ01wFFdEoq8rpOoik
Tf0pgEN1m4PDBXDtcvoE+cVdVB6Z6ZjUvzYvQBF6r893y/dvllyrBlQu7n3dX6xf4+Qi98tTjiPn
1D/rPbnqeQH85Xl7vblvFtz5m3HeEIB+DPpd0I/JEWZjcrQS/9pmY7dFjiU53tvl3a2tHEiY9SAb
cL83i4qV/kHa9dR9SwOA+dRnOPqZlR/lnbzU5Yimip62FBD7s8PX1Gj4zTadaJurQbaPe+pQ3qa5
z9DVyrjS4lm7b55fXuRcbAq6h3//63/+7//1bfiv4Ed+ztMxyMW/YCuec/S06v/+t639+1/FrXn3
/b//7YBu9GzPdHVDVSGRWppN/7cv10gEeGv/Q6hN6MdD4X1TY92yPw/+AF9hPnp1y6ps1BcLXPfL
CAGNe3lYIy7mDU+6ncAUB3rxyZ+3zOG8jc7mDTU0sw8eob99IvfaQu86HjDAa6WLvLhZ6S5EBd63
fFCi3mOjQpGAdB3EiXmqJsu4XbJJO5ksrXtyw3zWqCWZJ1D5xUbRgvbh7ic7yLlRQDOPkEwuIoKi
ltiWwu2PlsiGo7wzft3NHiinCLZx4E5DjiZHX9d2TdTmlyICSuub42+WJ9SdFXrj+p8/ect7/8k7
pmHbputZhuvohuv+9ZOPrBEcXxA53yvKuB5tPctPfaumJ6pbzPewt2vyG3NLubJGKpMB2xiQDpkv
P5vjykM2sKz9o0Jyc5mZqoXgzVBfvMipkFCgbfBtCzip2oWw+v60i7b6VqZVS/WZ8LUErv8UkQ1/
VfXXNGnaFwPS1DUByy1b3baJj5oPxVCaqUZSZTAUxPPnMRbcg1WQ1hXk/dZ6BWuRLiZHpAfZK/Lk
t/mH4rf5FUPd9W0F0dLXqHrq+w1iHXV3JPr8zx+0Z/zHB21rKt9zx3Q1KF+m+dcPunWFy4Y1ED+I
iPToxfD5yU84yDw+VAspC4h9qOXJz/je3efIotZC7G9+Yd3CFEZHdB+aU/VIWAc+bMIXLrPHlqKZ
c2Pnzvhheev75nzr6D+9Csv+0ZXsu8qg8HZoVhmrzm2mL03zMNbEwycKxKzVTG93bWa6HyxfO8v+
jFMOEXO9gMnp26cKeeNF3bnTF79OPgzEmD+wBrybMAV+cFU9A6DhYkjRLZ2s4dw5TvjY9sVRWogE
juef7d2ZOs8o8HWF8B86A+VHYC7G0jfvLgxtTHEbqitmtZzYn2zzGJRHiHQIEvbRcFX98sM4aBoF
3jpiSW4z/y2B8tFxVmNrqZ9U1P+3gIXsm2mP0UnAYX02XIoERbmVUTCV0X836zy8MtBC+Oevhmbp
f/luoLBjay4LoK1qhmVD03i3/DmZIhDRQl6j4P+1yMbaPqhdJIC4RBrX273tW9YB9LW6AB4GSl12
3Rxk1+1SWRTc7aGKV3VI0cFMpCu5YJI6LjduEwKanNdSn9K2m1yhELhcZu0OQrfsjakafPG8Ya06
VX4KoXGc5F1bty+V00a7e3uBQPTNo/+zU/qjA/ZzkDQ9jiDxVF9zXbCBSyJqvcGB6rLpI9H5bBcC
jF8aQTV+9PqJp5A6hKfE629uyuR0x2xAQdkXnvrY17G69i3kFdzZlG3yAuQXQR83025t0rw7yw7Z
dnOe/e7mfWZ3nvndpPrQPXK6dp+8oTk5tW6jFkbmWUn6N7PiQGdCdnikEJKH4u28I1Pi7GNtVKcI
vZwvbcu2aCeCJrj6rKSA9WZcpAVGudfVvT7/0UZtZdt6rPSVNKWb7kEkLrSOGJyPJg/f6uzcxW52
HinWcoYr89IVg7r32txxHwy7GLZGxlNMushLMzuHdv7S9rm6v7fffeWchFCZQLHy23wxYsAoJ4XV
wp7S5Goko7Ycaup8FJ4VX+VFz6LPU2aOB2n5SIuf/eSjNOSY0EGFGjxF/XBvezfPIBJ19c8/IEu3
/uMHZOiwGj1N4xFmW/a7xTUB+575YV58hvyb8dAX4VHW7iE4T2Kq8LylVVuC+oC/yv2865ZmU1if
aqBhB9RXCS94T8iOdFdpJDwelzpilhtpKkNL2sAfrqwXfrEA+P2jzJ3gsatcaztqIEZ9pK57igmC
tDWQVl721Whvy7h9i9gBcFJHWaRh+QIpBtwCKLrx5gqiJrLN1nLvKR4V7ZHFbCOtaTTbh5S0BdIs
XVFfRwr4mECfPfMCfncl3xTLtoDCb4crAjTds5+34aWPQdrkQf8sPSrErcEspvlOmqVju/u+5Ksj
Tfh1M1806hEDmcQjhQ2XjeGOJ7sYx9NUNgVFpUIVSewWeH/oApReyq5aUT97hWtuR4/C8wFVyLb5
SAWKYBi0a+jUCD+oqUYCbYTjP9/FcxtKIfqRAIY2HpxE8/ZIqGt7PQ3PEn4ggQgSeSDbnThGLQ+8
woSCRBrG3sG1E+c8KTNDiV9RTZxv3RGb2GhUxjqwV7B3oUDdIkWLX+ZXGl0ku9CjKCbP3/BZXpDt
vSSJUx+ldfeAfBE+y1G/5pAeUYCgl8EvHh3AP9dFudhBLw05d35/1yxNp0N5O+huffclUy6jss9v
v9/XVHlXmseudiv7NP++wZwmj4YDhN2jcWvHVn9UtTxbB246XDonjPhQrfi1DcEEUmso/1JmzZmQ
q/+H3XztxGgT1AZSmtuT/r1utM/C9sSnAET6QtihsS/0OF7qc/ht1GPnGM8hugja1U5oycVFgmWi
HjNtskO4z3aILmGnKoSw56KyC9Hpwea+/R5Eus5hCvItuLgQkL/9ukmD+NYS/3kzdzWa86SEFBe2
1dQ9KuxvEL+remCmFuR22Yg4Cm+ibPxiDSYjukSxZe0LFexc2DbomdbogCyp4umRgLXqK6tPdYnH
p1RxNyWbi8f7+kfg2V5HE2vCbenr8A5dCltpcbDrowRmywSMwjfbr+jOI9mnBcnVMr1676jg+ctK
lJ/nOIT0yFstWjZVhaAZik4n2zdZCEpH3ykuRXx1dtyHIhPQUueLNO+XqlQ3vZGGu3tTayf9xhir
aHrVoEhtLCdYmaYansj5oaPvGMbZVWIEfhBm33SOCVMnd+NuHZa2upDd5uwYDWH8qKrBSYnKeONG
kPOMzqD+XFohlZ4JgZAEIU1oi3x5AGAtast33krH+oaMrvhRJNC0PHCCsHHHrVJWw9dEiahF1NY+
VYBNhGu7vHrO0bIjL0AUBAr9MyUoopXaJlDO5k4jahwied5adsomSgahEm8XxU6aipr2ByuYZU36
pCkWU5++pHOcdioLsSys2qjXFMjLVhGFWg5higK5atqoCchb2SgvVBJCXXy+gOq28gdEx366y0Zp
stzaG9ccyJD5IejrwayifRjFH0n3eE8+FOenbr4jvEjqLSnGlezok3zY+hUlJLRsQmTcj1hW3GH8
qOvrEhGpt6LT/UMwIFUJ5A6UuxlPr5NQVb64enyVl0B5aX1gvUoXJdcGvc2DNlaf7/1GBYG0LwZ9
Kdt0tf7i5kPMRsHpqYKWjkip9UHxpbHgpnsgC8Hyk+Amktgv+KZk3/7GowhUBGIL86Nhjvk18NBZ
msOz0oqt4Ddr7mOnYdz6cgQ87tbcN0JdoSJn5iMV0sZnqAekGObfW5nWYjM4SL7L3xtnw+Yq6u7g
m/WaH2l2GhtNebVcNLFQB4BJW3dXVRO7NM2VV+ojDo+lQQa6n73ioqdSThlCMp170xhsZFgX2gM5
UO9BTq3naXrWmvb2avIlu77LN5UPcliaMRySDaXr4wd07tAGmnRiKw4EfjEibtUhD7bSAM5c5QVR
qtNQ5BZ6iPWTZZgTp3iytShjNjoMebaVt0YgbSgT6mVCjdGYRxgCJKsI0vW5MDrBoUXpn1BVki33
5rtrqFHbUXakmTbMrqoz0/ELEPHbKIcoNoRoz3koL/8gIgnGxv/hZC6ii3YDKC2dC/Vp7fQ4FJp2
QPxxaBdsEpVlXurjZyON9p49dS9q4FT7LnB/azcHIz5C//+aBZlx5eGzUFPD+6ANpfcBXOHCi/ri
Ki0UtD9qpFaO0tIphbLo2jKnfg2uXQDjrVCmdCPNCPIYag2OvpSz2WM17h19Rl/DOFh3Wh6vdB26
7ORXFmIZo/VUORqHTshqX/ntXTotCV4Q23O36KwZKO3l5XH0CajkjSBxrkTfnZTYI0tw++xPAcmm
cBxBmtvdFUp1i+AvLnHSQV5lt5H2Cv+RLmyOE4Lrm3/eTZp/s5l0VMfhlA4kw0KI5q8ndTjZIoDu
mX6mwuWD3ZUtVE+lvsKrTfZFjRIqGJrmKtsKp9ZY9NN2I03ZMUGpezdqULTtmHuN8mwBthDTwh28
DPXI9n5j2lZGAcdAB4wNnAO6ZlMf5IWgW7nOLfXLpCj1QQQOghTIFNUHdb5IF2kiQc44eXsf/NsY
Oc8wVp/++ePSTPX95tvhOYTauO1pJlSd959XDZoHgIrRf9KRjwOprIEcmvcT2nyRd0WY8liP1OZa
Qd3c3ZN9t1yg23r1xlEAN8gEocwcZroBVLlzOALlAYdRW3t6d9fpqX5rG37d/f/79Xq1bqxg2qgz
BoSQgUvkxI4P8lgszcCMk4M8Q0szAar8myl77873sU2O9OI757sZ1BUvhOrdQh0059HN8/zJHRFN
hej7LC8w3Kh66BnGxiq98DmdPPFkI7VkUojsK7xfBc0A0ZA96HS0tjlEhq6ZcC4wDBB7nU3e8aHm
v/3dThBmy9Ih3hcaS7JdoMkHN1t8DEaWfCUctI00xeB8UHJHXIQ+lddQNUhrGRlyVTlCI0rbrG5m
PCGC0PvjsY+78dUQP+JsEh+BagkwY+78zWZqpcmiZe6q9V72jiYlw0JRvcA8HzhO8A7kZGoWwYqe
38HNNOcVqhOX1hPlte6sUxaAsLesGF3lINWW1eBYhywt/HMUj2BFkjL6yo/jE5BE49lQY2NnIy21
rq24+uw6X5XGCb++G0hZ2Ld//v7r9vvvv+HYNkFSW7d0VTdd4916MRmsmgpI/1d7YNvxamquua7D
GFJPkC7brvUPim34h7ArLyHyJhtpyfYmax1ql8y90o4hG0B6L4xt35ukgtCQfxCwmBASgdwIXnCq
d0ZnDdeytIsz4icLRIvHq2wCnt+tO4XqQdKUHabuPdtVqz/KJsfpu8eayuzSkpfB1woUEomqgNb3
VrHuB2uyf84mByKHoENhvLHJRPJeBRdiEft+GxC2I54yvkSdEezK2AF40CEKuDGpVwuj2XFB8nJc
uP3k5U85avKNaVaHoEXq1OKxtIlnCgBox58XeLUQolMEHO4dCO8BQp9HOPMI6SwK+6tm+DYZsAJI
URe05UGdi2k2v+4q2SNtake7LuqXDkQcL15LR2VQTyjjn9/FAaR5b0PpeALK8Chbch5Hx3tEoaFs
+QE5PyQeoN2gCuoqr9ST+Wyy9j9Jq22eqHXrvqCOkl1UJ3yiVKTyqrfhcFDJi0Gaa5VXbWyjDWIi
q7rXeMaVZGCvrNXxpeYfQtVm61mJuZRhn5N/icuDbMsKb5M32bjx46I7KL7Sotgxdgcv1d3i4W7L
u7uPO3tLk2PfKfSSlU7Bqe3tEBcSvNiHfvFyz57IOzNsodjmVJS95VACr/7Nz8pBPSL3NLE90Mwn
jUzGwq7YQRmzKS9qA+5WmMUlB3K6Hysrch6ajgqlFaoH79ziEkV6FblgdoqTbx6Sugqf5AXl7+Tk
jmdpEA2ElOGa4Wve6tNOTH1mPsgeJ3LDpWZqqArMQz2+TAeXjAErTnwFmAPeGcKHtAobiZyAOKS0
5CVLvXKNMFA5a2PEV3kxC8iYbYF4X9KFR1GN32u/M16Q6XelJXM0sTL9ZoV/WjXF0l6SxP+tr/Nz
fUnoNVsGhT3tkSxR9/Ku6YfpdifbkqlHObJPwTq0abl3LJeCEbnmqyvbaVH8ud2jS5RsMlR7ET/s
9J1bgoAfshY5eJS8N6Uy+qe2z6aVQm7yinpitDRF2LwIi3Se31fxp6GLfsScJ79ZQuPrPKCbg7wK
tXQiDh01gl1OEmTwpFLqvJSK+9UO6z/QD3c/Ci+nqEihZS850fulj2DK/yOaB9nrrxsK1zBclcMj
iyqLKd3zgvtbNjCx/VD0Ze28UDtLfZCP3r5oAemjPbGX4etBQZ4UkFC6l49e2ZtF9c9eVUOHXPbe
x8pehLh3iC0Wl78bfx8Q6k0ANqTSx4MoqfAhGqS7MscMjrGGgoC8s1uKZnMY7nSov3MQy4096JR6
VC84L/cvBaDqBXXV+heTQ3vbjktF0Z9MMyreJjea9oOTqyg+YRIpVFdugG6CNO3AIWlbNuVxarT8
zbLyBQxl2F4WoO2gCe2t4dblxup0+wUluqs8CI7NBGy/iepnan5Y2zpAaihoYucFbYxrpNjNNrBC
c4tg3V6tc/HJUii/QfZVO5oG1YeQvLNWXm53r4DoXmWU+5drVoufrohEaTdXF8nYvC+UpdXoztGE
LzAtKQmB+mHeHlBbYLPXUrzpqOtxdvw/rJ3HcuNK1m6fCBHwZipakaKRK0k1QZSF9yYBPP1dSKqL
Ouo+beK/g0IgHUCqCGTm3p8xWuF+17Ppweah/I5k2i8nHOw3qG7djZf504tPdmlR2nb/jDwk6kie
3j2mMXpXVUeQQlUQ2cL/xDzlOVAk4dThEaSuuhk6s72zhelsdWXwdp4LltxQCpxjhVD3boXf8Wjj
LuRFRbTphtI5opKogBYZpzMa88GqKET3kMdFCh/WbZ+aWmcvr+fiCy8uA/mLQXuNHOTOm1IoEI+m
V75J/YMFwAGKhfPLEnj0dkW4C0jabCvB1+mBXp/GYqzu87L6jh6Shj+vqSI8qFU7+BEz2FHcyPps
aJ1Njc33eoDE8RYG1hYhsfBJdKeBhxtAxRhvAedM9xjhIiXU9MkPs0JcrEqwXKugkHZ2V0INSIO1
DnhyjygiyNnAylaY9wYvibC/CG/qfilJvO469N3sIta3I3sa9IWT7iErfGNtdGq/d+Ix4YUYlLDG
w/IR21del0gpfbeqaa2VwE4QdUdxHvo7CEjFuRxkEeEgGMa1FS5lg+ZoQArlqZrFnMpOl1NvHg53
Nd8n0YfLyM5u1OJ3oxbpra54GC8KMpT+rLna4Y2F3IebPeGBi3yeYua/jPBNTOH0I2diJieZq/d6
NeVb6G/u1lQC/awgYTtraFffm6AG2MaY3HV/d7paPJeZmaw7fnp7yyjFQdFyZ4lI10A4ulaZFuMM
dsrwKDmKUmnJmFcpsr7upsdr1bW+mbRHWbrQG9OouVzjb+vkReQdhj59zQyoCXbkWktHNYKnrq+a
Y5u5Z12JwydZZVvtrkm08YRRZvjkenW2tLCp2MjG2HKznRmTDJBFdL6Ix9kb01HjZtFAyEeJ4mik
U3uyW6VFHBXrS4SZyb312J5oCLj2c1SL7HIMWtlrThWGko96F3zo1o09zEnvxUiccVsSpsPzlmSz
XrlkoK3x/SCLWTLy/wesYUn4yDj7WoGZQLRTLZ94paxCV+2roXrte91k86D76EkjmscAVhnl/j8s
0PW/YhxM17RcoCUARyweTg0w0V/nkwrQxVTEOTZKbUgyZs27ttyJyd3YxN3uqxlsMWGc4rnte2lu
u5bmNtmznaf14S89/3mc7Am23nj+c4c/46JEqTeizqcbPAlIp/idIL3i3alNbx0G1x6PskYexrQc
NwoAqJtPDY2dsguQgWLXzdQlBHeoupZ/QMwsfuABR/669reyJA9mg6ImL4p6oVkhgK2+dTs0P9wR
TjkeVrbjYkvdeSdnjPxdZMT3UR57J1klz5SIdE0XTEiH/2kgulWvEbWCP+s1KxiIOm6kLFhBSZdL
eOHY5Dq59RjCLNuzfkjwv9C/18R5nyLN/TUhUfZca6inj6j37DQ/sY6IH4ZLPQ2a27IQHlZhwS1h
DOsBLd7yMSnzTZLZxYudi/jO6ogNyiJkc523FmrJ9ZCXL+OkRwtlVqQqu6OS5kBVAVwviYbZPObC
KjB5wXq9MY9po6AdAe5o1WeaKDbjNH2zdFQExwRCHpFp97kr9QeDZOuPrCeFglRj/Wij5boF0szk
+s89iF+ir4Fcy6YWpbae8C/e23qWHdgDlytcObIvzGU/JRVH19+6tmvO0JYdc+s7eHPpZmkRvUmt
s0gLbRcTKUGesrFeVeTLwsHKfmgKTCzZg0+v7roRVphjk75qSoRdwixhCV6W4yshdUDCNXtlvYyi
19FYRIor9r5cpvhhF9xF43A3qEGFkRZZlFZpZjetGM3NUei/A808EmZOvtdI52O26PkvLgprCxal
ydPYR9rS58uc08hr17mn9AcrzMbt0Kr6boz6cO8PVrEtXLighBvTdVwH0T3/Y92yN0goj0FmN2vW
4NPBqMZpWeiFcRuoyviKZdfCKQePmLlfHwaw2HjLUW/62CAZ4UC3+cU1VMil/emmJhWyTfMbDPgo
V2txS5DdkgRTrsT7zdSevJj8CTVjqt+CVKSr1HYBksQV6GMt8RdB2unfUWFPA9X+Eam4A04YxJ7s
wNN3TVtHfFi9eklwCMrsxP6RpemvXBH1k1NV5X9a+lp/RQnNrypPM0xdI5ymWqZmfnpVtUOiOVgz
jc+qlXmwxb64RseLN0e/yOo9lA3TpHrLori8sZW2O/Vo4d8PuvYi65MpQTEH94uyxiihHJJbuRGR
xaixPhZlq120+yoq773JTe98LRLrsB4QXAGRthiIdrwZ2QTHuESrx3NvS8upfjd2+Q2RKfdFcTWI
GkLLbkn+/G7bRt0rakPypkNaPXTyh8b09Md6rg9B5CG8aIxfe2xekAESKqF3uaOHK6KuBVK3C7nf
l9t/ElzDIUK77dZOHbOFzaGioGUZ8cZJe1aWFkoAB2zI6/dguiO0pdf6PeblOZC8UB3EnSz7QSHu
gsHqyEqgfP6pQXaxS5shsmOLHtoqcwdgtPYZVfjmvs7N+r5DUhPUkX1W4r65D1EduyswiFmWqq4e
XKdFIk2dN0OqWuKLEw0/2wiOLJTT345bPcS+q7xmcEAWSVxr58mZ2YvIhpO+/MdwyJ3vw/nLXYbb
VmD+rtEjmYwxOKGZLbZONOQnREdhygR2/lrXEZpSjp1tlLrJX0PHfut8DNGjaooePXzMZfXo5e42
TZpwJQflI7s/U6/9O8z32peo2JqGn7160OD3ZIlrtGkpDsr4qEzlSSLB89o/OrFVPQUoI++FhpSh
rA/y4ORrTfVkYL2Xe0iroVC1NtuWJTgr+btmFB8P1zokDMXKLGrjRna5Nshi52LCW5KXWOaiAfit
Z+m9h1TMiuWGykQ5O7/FGY5QFeLBCcvCXQZyYW/wgG6NuOsOYY1+hhr06PnE2AaNWTw8oPrrL0o3
b57RmPZvAHd1r2qIFm6GqvU33Z9zwGWBtEqzHvGZQ1UJJLsV4H9jjP5NlwT4EWG7tkcbvP3RBdGj
0U95/BuDDparc/5saMgL+F1yr86lwo2Qj7STe9lGRufSZsyQ4T9tMif3z+O8pA6Xvcj1VVDCxMUx
AhGaAoybOfN0Z/zsrijDHjHOmcSLJxhk6bRs/Rt+kd0j9t63LOOD3w4noV9Eb8RCUPRThuSYeqmx
Uw1oHFmsO49uTRZ7lt/5hdMZTz/wT61S0dHNlQdXg2mFenK0GwLfPQYV681KT8e3ogr2kZe2h0ZN
jI1DJO+GwGfwG8WELEcNBfvVt4Lk8ovTJeWycrvpZDjluJ0Mvbw1fOipiZIi6hgD/0/DRtsbtRYd
VDT2V4C+khdDpEii8JlAuSB9YobfxsTR2BmOIdaTA2+aCg51UPfGvRMmOARhWfXdEV9ZMqNDi9W5
OEQD/CRwCaXYz/lJkYcDCik0gAh6PzO1cbhpLejv6mjZ5160b3XpDa+9O45rJzeJNc6IklYzl2gQ
e09jKlBkdotoobZm9NoVmGAa/Dy2suhNNcz6QDxgqdSi7ZE86nMvrzDSbdbCyZG9CN4R+VTCH7kl
uiP5BP4UJZLiV5DUhKg6meaIWP4fsBXq/0uchsRJViHageARZkzkCgw8WQZrRy7I25hlw5tBRZ0H
Ml73BHXOvkFvTXxtg/I+5tcRIDm3QvSlCG+wvtmPRh98byetw849Mp/V6XhZGOCqyov6i49jy0vZ
atO2y3J0ROei5yGmruD6sL+08rVEHtjHf79Ot/9p7rMNgwCxbrmO5qm68ymOriE0a492pTzBXMSm
x8dOfqym/qSKLNk1op591MPiyS9Ylph65vwswQUGLQ/xte9ogV0dkcqpLLpDVkTpL0xvysKwr90z
1X2/dKqgDXzpO1/awlfjpvFbfYFHo5OiCYgdTpqm+5aI7y94B7uhK5KvbdObCxQJ8jMEE31bsO/Y
4hYE8dKdw6BYbnzNxngfsCiXg7BtSoiCgtOYwE1IgkBpZdET4lA3+pydDwXSbokg+Tu/QWTbnxKm
Zp/b5nGgXJz/gEMFMvcp8DaLgBgWU49t8M9UP8HoCN/4JnBC58kgtbtMujEpX1IL0eVwSjYAxZo9
fLKpxIGH07ojHdnOh0tLbo7eQlaKtCETOY3uIsgskKT2dJA4FwmHkWefMDGfikJY2ElMLS7BLU/T
rdnNJsfk0x5RzGPR6fbdXlMq5w5NSaS4bc18jjK8dOZd0K+sxHajsH7KQZkSMcjBVwrFz/dBTRLw
WIau8eykJUv99KSj9PuzE2Ll6g1PSRUUC9gp+a8IKwoH/aNX3MCQOjBU6wFWpbUqksg+tEjkbacy
UW8TNQkPFnCBtTkhfuKF5pfQJ6CWArK5I0SHzf0chFGySTzlwAWZK8X4C+HquDX5gYDHA+/RI+iK
z9IK7+j3QQTCo8sgtq3Vn0GjRArUWBLVEGcvgxBDru/mbdPlTr6uiCfVt0mRAADa9Cay98gShtGX
qQ2+aZar3QkjiXdTGXssdokyNj5r2WYYgq2MQVYwUG6savQuMcgsAogCMOm5xD1VqOA3FUXDCK7/
3aT9+BUy1bCuiadsXSt25urKiItzYCavGAD4R6D99W3T6C95O/hHWSUPsuhl6ZrAe3z3qd5sdH3R
ZaJe5eND0qFBIwHtZEDqO3l2Pci6JOjLbZLf8YZye/Zt6mOOyxr2nb51p82pXccGT6u7uY2VuK0/
y9axU6272nsM6qG51bPEeEkmb02Szn5UBye8r0PxmOoDSTB01bYavGTY47qxUrohWhdlnW8F8fel
fGo1d8y33uh2l6JszWxkc7RxY5Xtb2vemg2+Cr4eGBdVFJVYO1TgPx/84qcxOspdgx/1QS5wQ20d
OWp1uKx5dRczUqLzer8kOM1yBu+0lcB6jkxJCLpajF/ZZQbLsQnDuzIOs0drij/W4wJ2N+RW9jj3
t7rMezP1u3Q03EPWqvlz0oUrU36iKCtvWfq7S2H06taeLP4DshCBobaFzpuExbPS4g839x3zrrzN
iA8vRKJ3j+MQlpvSNeK1TBT6SWZANDfxduVP9pLH51LVxpl68XQBwYD1MpaTgUspa2Nnl/mdghN8
y/YybqtXq03OwRzr7ONyZyMO/SYSNMKQCYlOlR/5t8jSNpso8MyHNE8RBQer8rPFTzJpfue+ar3l
xQPBYAwW/pwgN/Sp5mMTHKEcMZwPffKqdd6wivkiUw5gX+YcEYxTmVTIG1JGeoRDlmzt61ugl+N3
F++zkb26z3/nAlZje0wx17nroJCvUlzm3rqshkGOl1VWoJPhaZDlUxZJAAFtSJ7wkJ6ztn+SPTCA
ZsMapc9tibQ6BJLoVsMZ7KGbg2+yh4NMfmn146HknbbEDLw51fNBqLZYqmGmLV0tRJorsWMqHdvA
u8OJn7MhOhp6Wp3l5FNQYkB5lj/jue1aQn3mQ+nPODyX+v8w+Xiq88/z/wy3IfOjkajTPGdmSXxI
+xiWApFaHcanydvViia62ygDk+R5Zr9E1sDeS2KEPAs6nw2QqafRMm58BSxZ76+73LcAu4tqqRGb
2FfoqJM9V58SJ8G/g1fVBlmSeG37OVHhGUwsQcbxFDQn7HcxYikhF6lTs7d5s36ByvMldxP9JEtq
gElHHj8lEVEbzc79He9tfCtyx3ob4YE7AOXuS69RjsnUD7NamH4cPQVh8WS4D9u++Z6F3U8LPfe3
msga2IV+fIkRxsZAND0nYyCORWyVqMK4xbH2HH8ba6K5rdmd4s2lwFWp+sdBV6e7NMKRfdL7x7HK
9UWMW+va9sgqlMx1Pz27QfoHtFGixRjz+u33EQuEh8zM0D4zA5hcmld/03jac710XszRxFHLtPON
XZXdfWiXhxQo71uaIWo8AwzVVoSLURTh2Ymre6GE8e0wRPbez+GiyAPTJwhFBFhZZwZMoUUR9b+F
znxLhiaqvNcQvvmqNdR6j35ZeyIlxlTaReMK+atqXSe+eap5O0HAqtw1PrIkH1wvRA60S5wH10dI
FBjcNw3ADKKos5eJg2Uai4t1obov2JL03103Km4qUTereOrijQ2reMEbQLx4NmIdtRn2PwJr3NRB
JcKbznjqc9P7bfXKPTvpbUt2fjk6MBbGRF+0rYagbha6GwSjvH2BhPrWdpUd6sP5SkP+Zkpx31RB
V6MKjHFADy5uXfgdO/C8Pekl+L0G0OH3LhFnl2TrL1JOxGwcb4EoP/bE6Mjv0BAAym2FRzpkuIkV
fYiZ5dRDW0jvhiCM7+WhqpDvVhIgfHNVoig1FhLoBkn9IeHMskWifB3c8lzZefkE8PZJq730BP1M
fS4U7UsRaM5Rj8vmMFr1GSIAkH4sONjC/YrVLr9To+ABM6bxNnCyyLypo8K8UwhAe6sJZ/c3YRM1
Lju1XsuiMtont2R7aOu9OHZ2O+Cbm+dvphLP3qtduNe97gBM0wX//A8eTuhxVoXGz6QMgw3E1Xd+
juTYJAQxCdfMXWTZC5uvioPLRu+Pz2RG8lOVxs+sTprjiFzWguWTtsO4p/+iurypgYZnG4IkP5l3
xX3m9sZhGJytlZohSpB2TUDPBII+N+LYK+77wXF25ZR8J8dID6FZ460XJSDtZDnSHUyaG0y38Bzo
VyWR5S8sY7oV0HumtbloGzaCrJ7WweiZynXkleNCtI1SkIoz8v3l1DFxpvFZcbkLMdcmAROUqyuL
EO1EEXq7vBnP1RhbJzdrN+w+V6Zn/CwEBmJq3H4XptWfpzYrZwOAel1Hb1PNcxiz0xm7uPktzEfE
AMVzk4TeXeVPGKfgFrIcEjyFu5hXeqR0/lYVUXZT8jifMXouz/l85pjaOeOlv5dVsrEvmmwjUOdb
yCLgpuyoaPV3SJf7YlYpqxO1vxUNrq+y6ETBROQt+RYruf0UdaN4yLAqSOdSWajAN4MeXUp1UDA9
4wCa7P0sTYx+04f2t2vVtdu1r2eUFakN7v5npIOJJCje30jSuruhauJbt/O9PfHLbBuZWnAQUdRs
wtpIjqQS8TQqjeo0ubWDzqGK6owIzh4z87bIimyfu1O7C3n8t11UuHdGMeLJOmLXOlQtSuvgPh4w
hUBM2RTqU5neI74P6sCdMoRq43jbm3V9Gwdee0IsAI8BL63fdD8/qBVPOnZmt52WN1/jGntdkHrZ
2SDtugVIpW77sksWFVY5K40o6q1mczVhKfOUgRiHizfHN6jMK12t7V9umT1qrCEWDUHFszCUlcDa
8LcJqSzkXfgW9HxCESbFGSPKbluP7dHlUdokuis2gwVWRnVcYgt2qL+oVvNdt7P4d24fQGkSyOVh
Ptvknt+cEB39qteahwnd1HWFwPudi9WcF5MT9AOlOcMw6hZ5QyagwrgNp4v0l4pm6Y2XsyaxkcNe
Qy8s9tNkWAfEqLRl6Ant1USKlhiIS6LS03hlrxsVuZIotCZkLNVqR5jSAS4ufsGt4EVJ1p4dcWPf
Z00X740IgXA368dj5s3bF8v6HmtlAC2jHbda2HYbO2CJpEXjfQdK94cHTA77mWx8GDOERNIUCdk6
77sXwhMkSOgRzQtntyqye13gJdQNzVZ1gvTWmZAZ1SaU4/i/TDaj2tonz0RYJBJVgAQZ9OJRj1Ci
L4HjD5HnP1mm2Zwd1LuSMr4RBprs1ayqOrTpIZoqfUMGuV1JcBceMMXSFlF1K6FfXTyDM+DRHmVr
06Gs41jmk6r2OXTVgpApBmRW3acLw+zFbddpwWpytfwNIsYvsi7DufKgdhRG+DOa37kWvr5lr5TY
vhCHRQPLvu2jftwMfZI/BLrwiFd2zQ/bw6MIidBfuEz/qtTIea5Uc0KxOHlzR/xdi9zwztl8GDW0
tfSYHyp2HbqCCi0CvFPtlKvQr72z7Oh5NgKisendXOtKBdOP2uLFMl9FdkutwT67l2tfLpba2iYA
1dCL6QWt1XDlFmUOVZwAIJxB1s+9kd55sffVSQzvEBnsr8PmcTKMaKFP+t3UeHszq/2d47no8kFQ
WUxjqAE9aYetlzY6lofpeCrnQ7TNxyxfszmOtiU7hSXMff3FxkfCqIfhN/m5CaQyCxV227WS4nXd
esVKEPvmdZkGE86ZvKhNxbofeI9s1VGJl2lla892HDhbP8H/lJ88z6uWvoKZSZeT27DgUnFlnnzQ
I5lhOevYNoalsBJcLtTRuSuqrutvSMk9WqgdbmXd9aA17j+6NK5OXA05YQg4DVZmTfPiNqLB69WM
vvR1USz7zDLOiReyRQULAZ57ExsTFAEICeB70mAr9EpgwtweRG2wBSRC9ZiRZ7qpEL68lXVaZtg3
/YSMMQyuMy5Ozi9yUUvMCFs/cB8Cg1VypKvfVEUZoZgX085UWAgi387bfZxDE5UiWAgmr4hWpW9C
DQGsAweagcsuAfBwByq933eTYS+Swa1XNhh6K4xISAYZNprlkN9GU87zUKoKNkoT5hah5z+MjngI
7OAANzpAJTxWCLAk3QbV+OKeeBqUZAXBTEVrFZgYrJqg1NbPGA/Fh4G4BqGQtn5OysI9eon5xO8H
WcwRNg90WbcLkpPTEewZ8wuLVvLBKnZxy6onASxJtbIuRsPg2JY/ZMEOQ3VVOCKZJSincxL4MKm0
doCZYEznS51q2Rs9dcFezF1kA7sF82Qpd7KmFMhpqxYuvq3SAZPwnOqu69L3s9Qok1XRk3dFf6KZ
hevpcznlTcTvKlX7dcpMeKgtLENx4kHpW/P8gzzwM/BuO5hWWENMB6u2mQCy+B5rGnwpC16LUvJU
mwacv/jL3Fqz5qmsa91ipyfINRWxqy8qE2ZXl9pk4YdkM6m4chUVwkWmb5zVcbQWBlYP9yGfejM6
Y7pV2FpWejDBRhvnEMIJBOuyt1STaRrkplfqcHFi862H1HcI+5+jUZBo7ZAj8VwCt2WUOLvGb1iL
zWcoPzX5pVKW5aF1jmR5x3XfRe2KsCkpihImpFDSNz8Jk6+WQpAfS4b2C+97bdHGfvAIFiVamXHt
n2yVH0WUfGNzRQK+wzFG7yymlrkoD9gUgKq1PKID8Npo0gfH3uUIQ4tUPxvNQ2Q2EBtVO4Vizh84
9mIM5lSvTm99G7PhfNJQlC8n4gFmYqUYlSjGvTxUIZRAVlvdGlfF97q67WAYDXp1O6S1eeknNHzB
BkJRaA976xJtffRXNXOHjcp04/lj8aSFdvMgGqxbh6x4Mp1+5SWqcj8v1P2u0V4MEKt3BAj8S9Eq
MyzRRhGvM72MEdjsB2VVFiE2gmqakostfuCUV+zjHHlGnrWIHbM53FsoAWFtn04by/PdfVIrX8IY
+R4BQ9Ls6uYJP5r6qQCNVBqoN5WBUj95hkAkbRw73rAUXfLAG60nNOO3/hGXJHGAuuUf89j+qU1T
/BJkcX0bqZglVV6Q4C5NuscUTbSVrTAicK4KzRL0Cq2+Yi2JuCiPqmuqD8wfwFioHpwe3mKIzoPN
RnPvKBOAwd4ytpbRoILmqzaMqaTZZgCYlvDA7eeMUMIWJL66JK5PK75Jm7JgelcSxyLEEtYbE5jo
So7VvT7YlFrZrS5jO0BnzPbE+ebOrPAazCRBxsvWpCf2Z6JBdikC02LCQtZxLTvnIiW/OWBzLDur
AeamNU5Rm8vYYcBRmYT2RnY2+lbHosb1L62p3eCMaWfV9jI2EiTeelJC8iskEzZsZFiTDZZuW8vx
+lMfjM4a44vyzk32oE+iJ6VZ9JoqnhTN6Z+yevgCi8o7FGY+bKse8qZiDOKEu/ItMqoe3CElsi91
rfYNJ4jyeKnqESs4miSbfbXUcXZnxwzQPNwhrSlO8hp5jVAb++do4+bDInNywRIvclDbjdN9EED8
hvX2Iyc49a0sQ/0GlId1ynwr3kaDu2vbKTt3VvLcqUnwAh8ZoR5Tw/AOpaSXOsEviVj7uJatgAfw
/ahSbydbC7N+zJqiPweRa3zpvjVVFmz1EJmoUmBBhz5njXRzhStbTJITKetp3HklmsgYHjv/OMW5
Y9yZyJTqiw8dPpyamYb/3Uj4ILAefEiYX2y+HglZYLyDF3wx+LXd+2mxkyXFEuYpxiJBluIpL444
rv+QpZovDX07wil6QHJ9qqtu7w7k6ORV43ZCZgtkyjK2FeM0+ur7wVRuHUUEp2s1C/5yl/rBs+x0
rUdbU1uFI5niTw1FEKsYvMEWuHaWXYhHsNex3Tvx53Z+z4bRqjXtGT78OhLt+OZOtr+cWkDNo5ar
B1Un3AV2eunG7JHDsQ4xI4MELw/VrAQizxA1d3m8c+ZwBxUQWaf9OUuLDOHpHkLJpwbZWbaKTgk+
tEL2CUhhi4aoBLHXy1WbBj+xBpnzuINUTIBlnHKsiqL3A3qK+S6dD/Ls2nDtd2341O+/6HK9/AQg
PsFgiBtfx8nitc/1Tv9Fl0+Xuo7920/5t3e7foJrl0+Xb7C3ef/4f3un62WuXT5d5trlf/t7/O1l
/v2d5DD599D6sVp3YfQgq64f41r821v8bZdrw6c/+f9+qevX+HSpf/VJP3X5V3f7VPf/8ZP+7aX+
/SdF3qFmdWgUCwRCWNpF82MoD/+m/KGJVBSjcFV/H3UpdyaGLPIql/JlwIdh//IOslJe6uMoWfsv
+1/veu2jkneeVteWj1f6v96fzQxbb2HGrM6vd7xc9XKf630/1v5f73u548dvIu/ewoGwKoFf+p+/
/vVTfaq7Fj9/0L8dIhs+fPTrJWRLOt/0U51s+C/q/osu//ulwNR3aPFieWDGY3PshtBZ1SDiMWCl
iAM5kgFm3oDcoQhGC2eTyvWXitsU+iZtsE5sao8V5dwsOw5jACYO8Aoism2904t2MJeyOcAx3ky9
A5hfGHSyqp+8dF95rAJLvdQ3+oi6t0lSCZ/takGaAeglwem9RcB1LwY062/wFyQfjknx+6k1TImy
kLXyoDvvA69Vl9HzOB+XS2VRN+k3P8KDHAc4a5FnWbIhJ0U8Ss2KB1CZW7PK2yNiS/mDQvTlzvLa
s2yTvSqeXMyt6mEJLTx/kN10lF9vQoItO9kFow6WSDlLU64qO6RlAYbLjLWb64X+y7vjT3N2LN0n
iPov7uyNKC/p/vcgN4jAzYKLE0gscGCz2KIsO7oTIkLnvTdfG8w/XWxToUsx0AV/uMswOVYeZD/v
z1WsKsFGzoS8q5UwWow6JgsgT+WBKKETQ52h6Xq4dEpc9wD6ctx8GAPy9B/dP9SitZi6i8FQxY3S
hDl7TdM+9pjpHeVZ2qQ3fY8Tzad6FkTRkvUpv6FPA4Y2vOuTALWGf1xD9pCHku0tKlB2v7nWybMw
dfotNMhfn+rlRcrG3dflZO9ko6xyUrHO1HEWdRYWmEnyhNZ8MGrU7+3au9TLRlkvz64H4HX2XhYn
KYAnT12SKX4dv4+Vwxoz8peRUeMznWXDGggA1iTxpHs36Os1Z2y2CZJga6HwqwVCTdjOHtaxV7Rn
EajtudZKZ+f07pOsutYjv/WEJLTLXoOu8pABR17bZtAvxnmkrLvcQ17pWinv4zrBeLmPbFDL6RVF
5wZnFWi68gxRqPt3vu4n6i4ifF55c2m7nEvOrmTvhu0I2qFdelV0CMnh7tTWMFKU/Kus2SmVgiH8
ja+o9V/OWyzK1YXs7rd1P+xbDSHIoOlxt4mNd+50onSeS3QDGvX1YJTNsLaI5suqD10+M69lexC7
0LE/dDUUX8jhkoiNfMFN5HfRV6J3JSBjiNJN6tr7cAZFYG2ofs0K1IFEBcXhT4/Q1jSclEW20G8/
gX6SDPD5WlY6U1jcwX+1CIAsiz/YIDSN9pg5kTmaI4A8KQ8RWdS9jOvJg4OA1tZO2/4imldO+PWw
pUgfWrJhl35ALcQK1ZMG6biyuZ8VCtZRW8fL0IqRMQUpmAMHwXNZ+F59X4qxvpd12lzXQeoOFw0x
2rUsy+ZP1xnU+ITDTHDb24246+E+33lillGW5dgPjb2rY9pbDPny0kDwCTzA4HTfQ6ONSNzr/UJV
gnJ5vUKXx+/X+lSHnbqx9/Xjp2pbjZSNouMsPE8Ncrr4MK9cZhvYRNOCGIL2YYaRPf/NjHSZZIQf
qYsA0NMChp+z8BUyphkGY4itFrhR1wnpFQ7pn7MRuH1zcy3L5l4klxGf6mWRHXS/Afn/2ojOxdLK
ZL+reJCYMzNSDtdD7jfvRTNobzpgIneyUdZfxvawcRbBVE+r6zCi6v6yLyttgZwSOq04N2MpBDp9
qZtGFAEC1jCOc5o3Y0RldNfmjrjL45yNadRUt/GUVreJkbrqg7CIHahYsixkn3rumEiqwjgb93Rk
3YhDHmWVG2IiyWJUIA/SaGq28BA6vpkGZ9oyzWknyKz6SZ5lCKvrE0a+13rdAiGX6RbaRXT1VEC1
N9pQWhuHjw3Fj8rrgbAe3wTU9zJSvDkzMDdHJo7O2p+7ybpmvuVQKKRkuNv1A4Q1quF9g4/jXz9Y
mKcV6BhzAYNVv53SqELjI8eFr8sQqlQwltTRog67THx38URY1JD6z/6fvpHhTJ/6Cue15jZpFR7t
QCMF0DWIo6VeQzgpD7YGek3i0lzZERFJkA7vdQXEqmKo0rUccRksr4NZI0G9KsTJY75WjY6ZtpRX
tIdwK7t8HjJfG2pttJcjZCv2cctUd5zBxmVsdg9s8G7lv87+aYfwRLSk+hbaMboeVpOeqjppdoMe
YrgNz+VJ9pVyLX/tq/aTRZoG6IOiY8viaExJkjPQ6L0CGSahOBMKVLzmL62SbSBbHRegg2yVY4uO
POS7DK/PdRYmefIbDMp0yMMmEfgK/NS1KFsrJEgurVlR7qPaBNDUaJsYiAdizTg1IlQCg2c+uzZc
68K5FQSHtrFj2Aqynzz8P9rObLltZOnWT4QIzMMtR1EkJVOyLds3iHYPmOcZT38+JNWirO7/3/tE
nHODQGVmFWiZBFCZK9caWufVQe/GHzMVvnkYKKLeJsglPqwkl5hgO1mJQ4Jv106XDwX6qjlXwJoM
x0S6dgKOF9lj/J0+KK+d1O8BfwCKhZG5BYCvfa8sDZBVOT1PxUB/npJAatYHUAbnqkPxU/XPQTqr
T1rEF3aZLqvmbV4fRvK9/92qPqrc2qgojrPm5fFgDa611/yezmzwWYicK/0p0qPgBe2BQ1CR7W/d
eP5cVMV6XIjR6J8rHnTEWVbBEkXTIu/ONtq64vUQ1eCfwpLilSXpyhtO4o1M9d2S+ZRTKGYNty3+
oKSQUmHwChD0TvekKkl76NzQ3mUk7L8qc/Qgz+FbRArw81BGjrULGwvFDBN2KkRWZ6vay3vyjPzz
0XTy9Yd3ZZoqeQOfVdU4WvGr99Umnqip33mmkcfP6vqqTsHnzigatKjhWjBSGNlTs7lHm14ZHt6G
FEWDsxzm3DnQHF2ebcUDqza6xV2judGTHDwAHmUCFk9GcFvoiDm2R6M3mwSe5WzcZ93Qc5Nlwszv
/8lBZW3dRpG2L6CiS9ZTq96XbeecJWTS/eHBduf9bYKOKtQdd1C66mWCrxbWurWq6Bpzve6cPJZF
EV4XMaB3fAwnCp/yKRxg+Hde5VsriZUDqOl0A7Zp2JnL8rPiwr5tJsGzkm7UGG7XomuG5ymo9XU0
WOGd2EYQtydQUX8gEDc8i6kqTKiCMvXsLKYBdDqy2jZvkcuwZNP3ZFjfxCfhJnJxay+jZadVffN+
yvzvcIcMRw9B4+Pkj6DQ5VQO3N4VpT3eAj5GoeP5OlViZOgXbVCtZAzVWbTVrbm/rnmLyYp48te3
2bKuVU+vi12XkHGZOZ/VoQ72H0LsRuWJGnhfQqs2oUn2zHu3VyKwg7PKqRxuY/FLpLgdqLJeI2Vs
3yKvLgmlIDGttQCeEQmSNeTsdkkbGjtj/a9Xk0j2qCGsgyATVb0ZHx0IBjdIaiZbGfZeiK03xkdo
1p3VAAfF7oPDH1L0h+L08NFejPdhmWnHOq9TeyWLjO6zPpXDQ6AHLeCkzNl57CwvtprVK7+eh4MM
5ZB0LvodfXySUYX67aWzxk2ehOFjsYw8MwguNGbeplSwcJw7hOX8CY2ftde1sAx42W8a7d/RGo6X
mZ+IDtmfTF8uPJrhsGuiDJxSVUMN3w6X2lHDZxoBwFX6z3IwYrsFQWT59+licxuAqvMM5794qdZ3
j3mg31em9zpB74EwIOjLjxwTrWjZ1pl7aGOX6WBv81NfOH/d4mkNBN5lNxcJqPpqWgd9ON3JcG7L
DjCaHa1lqLip8ZSXX7Mkfb0aKm4V6UvbORhpm4C6KQySNu6ilgGXKHrWqPpsoFgvzmKL0FAe2cr/
PTYPBo1yZzH4yySJkqEcjMiOwdEUweaD4zZEQ8vchRbC0fVXQ3PL8zgZwYWuYopNsPKvLYCPm3Zo
5h1V+PDZd6PwokbuCgW67B9emWt23kpiU8MNnmU+zf0f50tECDntNeJ2hbfri/O2BqBguHwBoXtW
RH9ACIdXUicQ/ds075xdpd3SmRFAJGANv9dtHNzHC8Z6JdGdHTnrKTTGT3JoYU09l36z1et2+pTb
NHlksY90z/IvhGL6u99Y9ek6cimjNYo1rhL5c7x55dNl/+JNSYm9m9stc9EUDp9zxArvqFUHdDil
tN4kZX0PXBBuKQCwT2O4TqOl4L9YCjX27u0x/0tc16BFrzut3Gh7mxMMRbqa+uB1HXFArvr/cZ3b
tcf//Hm6flbXaMJX2yq1UOJs9H2PNsuh9Q3et9K+N05TxTK8eqXGKbWN+H6kBThfHGIaxHuNkfCK
ppyt1nr0kixTJFLWlqEyzioQgQDCpzappq0YxX29ooSPNCFtab5ChN2Nkte7dDmB81mVpjHddXO7
Vc0qMtckNcz7qMosoNvc89uAR95Jxp7c38VPLmdyt2XVtnev7zX+GB3I8ikP/ECCR7dLXVQhWyR2
3mzq4rCjms6cWr/ac5h3zOtpVszfet0qDzJfZskEja/Phm8KtCjLfHEMfeaebH1SEJUc6edAqAys
RHWa33TLPgzFIbYJVmvkG2mt/c+xsnAaBb85Noxotf1cKoayljMT0Mr1LF9sZapYz3L2X8S5jquA
CiaZ6abbD9xYMtSB8Sp5BGD2jTNL7HXYB+94tFKgBSmalwkCdWfNCcoXeo1XppmBcR5NAwBz/Gws
ZmRdE0R6SYnK0KpovYcjSQHAPBcvukYSniwQhKNLMG/01zVm3mk+xU74HNCs9MIh4Wdr8h6DwoWN
0Li6L0rnqfHt+vBuSHPIoQ8gNNkrjXf1BpCVXWLbtE6iV4IS68WajO4oEib+IlLSRAos2FWkbxzR
MBljOzmh9HudILPk4BrpdaqMZP5oJfHWAUqzKd0qJdfZTftCi4xLSaPVtivJk5mWhaDxYvMVlOvK
wm6uIeKYWAANaC+/L/Xpzy6wtHtSw8YFUtN7NQ7Vs9a1LkrhLxO9Ypd2cU1dq5w1e7xrDceL1txC
p/tE0f+6Rpo0a4FON4u1XPP2YdIAru8YWEwJhv0o9rT12nWFxMf+utTtw4hbPmDspNcPcluueNG8
xDnksR5AmMCO0Vj2k26k9HdA/enbUtjSr25GbZrB3cp+UcLBfBMJaf015rbEzXGz3ZaZl2VmfqfI
FY9fSaG90FCpfG6LydoXnVnetVmdflZmOMsAPv7+a8AYIXhRB6RlhApoUumTMSDyEjJANbSNjV1l
74fmMpRg8UrwbSjeD3MLG3h6C8Z6PSx6bVkCHmj03W/gWzX/PtCgS6eJB5avukS/TcTayO0aZ4lu
RqTIa2M4Fu1faWGZ9yEUT0c6SfmvqpQSgh1lKFDBWqyuQVGJlJB4pyVEzuRQNzRJXT0fx3bUGvd2
/3vpQWvfSpwsJ2OSSB2t0KhlTQF07UHSZ7RBczBmLVTuxoqE/cxzZN1byGH9laZmdgQNXJL6jLLs
2ICIWqMDjCjnMqlxU28bdV3Eu1XuKOa5KlW61oeJDsBFSmoZwho1PXqh34VrBzFg8VpqX19mqMrP
NOC9sOssvnVZPK+0IvJfug44ktYX04tfRdYKQb38xXdSd1UUgYeKQoMKrkXPbmfQ0UTZwLvXHAPJ
t6VP24xj/zrUhOoBGpp3w5tXgv/buWkaRGtnYEveLt2fRgc8xqiRAo8izznbC9sJ5TNQ7BM1w+MQ
VFuxjUAuZ7R3F/cyJesLxCSXFUwauraeptdbt1bKO+hT3G1C2+53PYm/NrQYXNS+0h/Ry0xXYs+z
3txkKjBybwH10v7Mq5n2zZ+r9p4/QINSSZZ8p7utWTWB5z+ABZyfSqW9iD3Qs2qX+qZFYoyLRE27
60zgRC08my/RDyOMxz+GOUCugNvapS/b+Q71k+pONbPgie0gGHo7t/+Ifugt/CcSCb3ZdLFjaGFe
36zhm6TzKZ/CDRQWKT1QKVmjeunhEyOtBul2mpz0DBrPecwrFC6VwOJp9nYW5KRKxRa9nd2817N4
LM5dDjlWFNiXkLfXA99F40EONLGbD1bsq3s7NYpFrPq9Q4ZT7F/KMnMPEnuLgOedTJgF5rRPgyfI
/fJnrU7jra8C+y8aGsdipSzXVu+kv7djvJ7NafwRxHW8nWukXW8RzVIi+V8jhCcqjaN1FoXTDzNQ
aPjIodrcw26T8StS1PDRX3YgTeg5GwstrLUdtiGZWNmcOMs2RPx+QH+DEllHD87QDllqHOL1Upcf
DQLzk1LWNIUse5p305a1qQGPx6Y+t1GS/a73JHyNyiufJoCJh8FV9N04l8pXMljXCIOmn1U2QTxk
x7RE5dSHtYVvHfm53yg9a0eYddsneBSnB7jP74ycj71Wi6nYoV03bCRWDoaa/gaFHeKQy/Sqi2Z6
KlFYZFP6ic3lup9rypJ+Zm7ayRm/tQ15uMIgOzI37fTF0fONtEBDj8p2GDmVjXQ5u7qjrVzbRp4P
wcA01HrlOfKnaQvrfmHTKQMtrhxCW1XvFWs5gDXPuItwCrbW1Gkp6H5m3BupFCweCV962v+n0zyY
IHmhHZa+12oaL9Fyv4bsy6KGk1ps62lcyP+c/TbfNWUwQeDKYQZ3e5yRG03dybkTk2HAIg5/5S8h
eWyMx3QKzdUMC8fmNvcWJ2dB0uzjt6U+hCXuo+JpGerqUK7o8abNrE3b2vknq0zZaJpJvK91FIob
PWKnqaY0znfqfLDM+udQZt5O79UZKQL0AZMxay5ia71+Xt+EA/9Hm7rMpcOP1tRbjKyV1s2w7tBv
20jh8UYQfS1bvqtjhqgX7fxh+CJVy6v7yh39z/NredM0DJqEZcmu6OxdX3Rf3GgD+eXK0sf0PEx9
H24ThVZPhAc/DpOlyxi11OyENt9eRm+h7XIfk5vZm11WlJHYJeItXuxmqDePb/FySQn1ftgVBEzl
wloth6L07W3T1/PqZpOzhT/zrBceNLYSY7nwEtKv/zqvdQeagiRySKrgPA6Jsy2qRVj4Lea2Ygvx
2p5q1B8oH9j3VWU9XP8eMoT1irZo/gC3fxFVtmuYmNzc4X7+NvU6FM8HGxnf3/ygrlaaPqjbpuXO
JuwCZWP8AaC+fwyAFoNhRVBxIStvgipDfRmeUImSSU7Qw76weP85qW2S82upRIu0ceuZOe1uZTKh
IRUU0yop7RElVMYB8ji7fqKUKDZlsb0PpOt6y91qEU/FI25ywhqVRfJvYK8NiIfiP00qbwcln4xP
cpjb3tk4A1LyN1tNex0lRDVYZblqsi3ug82wCIfJgWw1fKs1Oe989GFwXITDQjsxHurxhwS8M3e9
toPONluL7bYGOTlwT43jXNcQh51r3lkPeNVcLtW9XQ8UULqbZxO9zF8dvHP8Tum1P9wWrzx+BqXZ
8eXz9DsYlKCEWWjVIDWsL4Ze0GftmI9NDslatRyWADFJgBxi571JQpeJgJWt68Rf17ot/+taU9F+
86JYu3f1cOXYVvMkh1grzH2g+d2rrk1bQIqkz5556BZJm77PvE99Fi45KrRkhmAw975K9HVM4opa
fK69Rju043wq2Mp8jL5dT2aoy/pim8zR+zSyvoy6UnuJsvBlTCLnMg687lWJER5kKK073uwc6UJr
ztLDk8UeUtjaUQYSFMJMTy+j+Tky29dGH6L9fdKDmqotmsHWHdJ5G63hlyMzZC4dyK+Xui21XMoh
iXuWMK0twotf0+e3rKHSeXUauEzmLZUt1c/RAw8BWYDT/xRmPaq56XQUkxxKWJ32zpzokDkSRuYR
pEVMnGp10zFRnOq+Gs3YqXZa0dt3spVI5BEnp3KAw9HftJqmrWSbIjbZlsjZzXab8cEmC5hU/Vaq
W3TbkAZQIEPQgr0jDaNZ1DnUaooSw0InRrvrK2FYMdVby9KhyOwRF9wp9E/u6qVAOidltqPNINlV
SzX15p0C/fdRA0FDSS9a06fkbD/A5GUo3pKS49V7g8kLnJ4qbXid+8FxXWrxJjPfZLQNyW7RRYSm
0de5hKnL12D0d3vN+up3+g8EmfJHcXatvoIkT/9cZSizTnq4F3OYIcRnDPThjnpkfx0LtTnkapls
xGsFjbINvJg62nIB36leL3BdcnQ+XIBi4rsLRG7j7qAyBfVKm0t7ssJkzZC0iwwzC0DfpOnrNOnv
lSl3T50/RZvGiqKfFY0csw7/KUJw5m7QCxtSiyL5Mir1RQIAUDqQXQTG420m8oDhz0pjE+z55rd0
zqwd4i58rSxY69Mxgx8m4mvXL2CX20FsOcIr0Nvm+5vdi+phVwGUJM+FONiHqTJUBEy5zKVPF72o
t4Wnpzjiy2R1QV2uukWfQg520ZGoktM6BoLVLoebW2zTHISbeSARJI6PS1zXKWsKxWShN4Ze26fb
Yej65r4vgS692QPQSCdjhGhv8/cpLYf93LyLKdpo3Cet91OUh+FK1s+1clUpvgoP24satNirbC9B
YpEzUYRGKFo/825zMwcISsJpR5H1l0XfrXez/7JogCBWnzeR66x1OqeWPYVsQCzftffjmPy4blEW
u5x92H/QKPwN0S/wtEsE+DJ9F8Uj2eJleIt1ltWqMPpx3QGJ97qf6athA8DJPcZGVpHSyevnJqWB
T1VmmlGyyoFHuHI+Tzad6RDW/IWEnftF4/5JDk/zT3Nc10fdAAiJfpHxzN98WIVKq/6htI+i87XM
sSr9dY6vKf6pCaL6OCcFkuvDtJ6ygl0xGe0fLffnVQ+Jy2Pd9NB5qAG7rzCbfzQO3A/wRU7rtIHL
0RmmYkNFJX4EejwebHdS9rrTFBdX8yp2PvRhGR50ywt52BQNn8a+0b99mKS1tQLbqllc2hreA3fS
nYM5eFOG6gQvkPQH1c4usXLja1KPD+nkpr8nRkInJW9vT/Br1vSYEhEqqvG1HvoHyZ/9W8TbGv9j
BE1siLPTBbxxu+QLvBTZJwE6dFuV6tZXa2pqGsDCzwKoKELVvh/h2LrCHLLSAOqJGsbOGGGv6uDb
3ZdG3q8LtN7vBQkR59F1UZnfbmTRCbSkLCoYCho7neuinYaoe4xoCdBiXlNUZ/gUqFV+QtuAHQji
ZNchPfTNRXhjNUzkTmBYWUxiX0x1rOYnWeJtHTEh6Ll2YkXjzwx9vw3okcYrSD6C02zryWOzCOl1
YZj/3i379NbzfiB27G9SNlrXCKtV+1UISMcDabezm5gGqrd8KnQAzWNRphoOZOQmyZ/ejBY82Mhc
KmxdZDZFm2qlw/mwPJADe1OMM+m1KcsesxIu0Xrhe+uqeARQ9U9HbSvsJRZHQEbtOiPpPb7FiyOI
S/OkG/AQn0dSVVnRqM3za35nMJxsN1KgFr27jd9P6m9t8oJSKBxEfaiuI2+aHzTwTSca2KEIew3I
+2hbpwp4PiV291Pb7Sy1dY725FvOhnRJssshUgRlpEVXd6TozjHi3wP9EHqVKa13h1SniV3+ZcCs
twbo/5duhOnjZocbZ2umSfjyL/H2YtcjrwDZ2MBFVkDvkSY1v9IlJylj1Q3qFWVjC0E7chdeqY0r
085aJGMr46Wh8lK3JCFJDjyEdVeuhGVzchMorRT4DmVo2ub/PqnSTMB5+XQmSVVAf7scFHgqgRei
n9HOf9sWR4xMGYowA7AnFR102I1Lza1OcTNNl3A55KO1bcoCdvdlJAcA/2bU8NK5WLysUx87asUy
gtIRPg6QfUgiB8ebKR7r7Dj06ncxycHuvOLgqnp7ndlEdXjIa+tPJHq6I9yfyBh1Y9IjDlp0a4jQ
LWpMQ0m+fTGKRyLl7BouYzPI/sxTVQUvk4wntkzatpr7YSVYS22g+4b3cjwylhg5kwMsafAWJKeb
GfreuFuVXfc6oW6Q2K5m9THRHaSMlNZzuCcrOn+5rva3UxW4mzgxps9NH5JHtbyLroLlCscS9lBb
U47inAdVpaESoXXxuq5V3SFa7a/F6/KoOduT8xudxdNnCy7oZ+QAirquu3VRK4/VALeYRBYW3dnV
lKsHWUev+ek01jBtxas33XCv0e8KGyafCBxH/CnWy3tZViJAQkLYp1RPMopyiCjZclYnWY2cVQeJ
fTVBo2WjN2qih2dpPduwOdS/+DSzUvCIoIlCifRu4It8MKDRPdOVza25DsrPFeQYK3VAma3gj+aT
8AmQC2o2ahCPd12QA7hYUqdsp7V1FIUVrHgMM70IjRVohuTMQwm+ltKk2UYxnU3cxto69bNfAkMH
EQC/ynZqXqECbFF9U5YSnD9bI3DvYe31Y/sgJnHaDQQ2qmcOO4kQh91B5CTzxXZbRLM6MLpZ9yB2
tVEGJGnQzKJfXzvVXZXflaF/8WfFhPpLKK2CTIfISoMjdfbj3zOe5ZCrLJ6w8ThFCybZ2WgHr8QI
dzPhcnoNhboy33YdZSnkqTee9xIW7fR4SwFMiklbgB8pd5I4EEfUmCNC2E294QZrfBJHqjfUvAvt
BYKM9N4pipwbn6fvzazzHsoWXYPMihBU8Od5rdZO/NIObrFy5sz/rXKrh2EgIb8a5x8lGz7+qkVL
B0lf/ZmY2VdrSPIfncJ/Lf3L0xf2A9kGiG9z6fqChIBpaWc3HOe7KXC6+0r1BlR59X9cuRjN91e2
lisrYflQTgV5liL9QdH+/ZX7Lvkal5m6jnOzR/o730FiBhv3bCp7s5iU34yB77nXJTpk2LW7heLf
O9Hz399TR0dUcIjVTwmEZmunqcpvVtO9LKBt5v8FtRGVzjn5TdEU9SXonWSj86P/FKS+sqd/O76P
krg5j208by1vLj47oQ9hdGhqPxHSeP0YGh9D8YPgZ2eQBPzwMabZ+8fHiEy3+OVj1LzYnA3ek9fd
yO+5GpCvoAiRfYYKtrgYLbeVZWR6KgewfLkz5Q9i4m2r2XiN0e1lKNPDGaySDFtjvE6nr9tp1stU
GgPoMYcU2ZnNaNMboYVAvJZd2GoBTGitZ/QErOc+WJIwiCAdxVYHwYL6XbiuIDl+BmGUXWz/dTqS
YNQTI4tsgtmpp641Xw/NcpYAf7eVHnTpMrKjfia3khokThcP5Dyo9mjqQYWlciOCDaZGdoESyHyC
DRZNPfV3MaMuilTMEiU6NRKVz9N0Kiv1wnuLv47KEj7MaTDrU78wqMhBb/ue92PIoCPoHw83B9II
RKtv0dNYb4vWv0Ous1sb5M8OUrxLE7ivYJhwIUMFZy1eOK+9gxT+Mn1GjteFXtb2/e0VODAPYbjy
/cHdF5FWGxsRf9cWI5oK7l6E3UUsXs7Eq8PitmoXb9WCnemGFtV1SMIe59D4rAtL7TKabPWzUNiK
bxndfEuk+hb56zwEhq+RpVEbNJIBC/MHa9omLRxK8gp4fRsU4xiV6IQsL4tSKpfDNdpsDbp8Kc3f
Dt6kTNup5O13CO272FQMQArR9ANg16ZMveRliuqSVj/swk2bRB5MFlV6tbvTwjDm+tOPxX6L13Tz
T17fBu5h5F7GhbFdDm2i0y0ydBHpNmw3b7DEZU47A3aQ3WKeZuFDoPHgatuBToulzON5frAZjUy/
l+qOU3ya56l5+RA1OPFSW7xP2cFfFP7TOsOmcOFGjrlx85AC5yLMOhjNeKkm/kulrNHr7NmkvDYa
inNJTdV4hmVnq/C8QTPF6k5Kyn5NlGr0VON1Tg9pIlp0bJB9yYGmh81RvG1q3U/QVjwFQWjKGmLu
kRY9hRlryJIGeTDwSEm2ysIiQcGqC5/Lqaqg3wGoVBlR+FxA3A9Zi7ueR9hn15XRo2no+86uMu1X
b8K2WqaK6d/mLxHidGiw21po0nj1unbacvmnNFcCc6cwqxP/lObKWa5aYX0S77xUxsVLdZzgpW5+
88qvSYaho7+f+2/B8lvjrpachmMeOeM6tz3lsxJM/zibRv3VNrydfYhTYrTcx6Ye902eGMdwdCHd
Wb604CCepnKcnq2+NY5lN6WoGvLlrKH7Nti9vLPLl9n/O36I4QKd+2Kw1W1pOySIIDE5zk2oHye9
tTdIwhsrsd0c/zYkl6BXK5l3cxv5bG/aEIXsDw5tWT/libtpXQOJL0ULH+WQFeln+lcdEI9/m+QM
XjdvDad8ui1EL1OMZdxAm2K7UKD9Gh2FgN1T++fNbExBdLtC5hSvV3AssFsLa5y31oMw3cqMW7Ct
ZM/BkB0UBZZNupfiVZWN8a5F5RMtOVc/tLNaPahLqVYJM++odkAMlkovT9rmqfGgeDOsCt3WJUIc
WWMeNHrIrpNoL+42DeJmkzb7D8iRtisl9crvbUk50tKz8Jj5ffmCHtnVXk+oFCFIZG6rpK6+l7yr
alpRPBm5D1tRNoE0Xuz9Mp0OqOA2vUJy9Tmwu6+IXBQbtPeS50El3SJnYhsW27TY5Oz/TZxSkF7I
VajLxzHU1p4xQ7e/3NGs/dxP7TdTD6fjpIJZFmuSZtp6HLijlKGBfsW2myHB9hDhUSDI29VNrO1F
6GJ2jAdLK9SnJBuTT1Gj/yFmiXIjV93npjl9W6JUz9kbGXiYQjGfedekm9niJkA93noWWxGGm5Em
x4thoU8SI9S8cUBd7yVCJpgT6c5FAPZZbMuE3oa99ZoHcPUgAsSXbGHtDl+AS9cHv6/1bbikvhzs
Vmu9txdsi34s8f9mH+YU9dnKX4Vj2D0k+eDuEr0vtkUeZl+gMTTu0KX01qHfZl+GsKZp2QmcleIx
jGefpMSicyTBmgGfT58ND+JMynh+SiAhC3h1GtDZ2mRBoX/WuyG6DE473PWJ7aqk4ez2vuRhma4G
LfAPprHXrKbp/xCHUkB3dcz0sb2/hiPbh94MIlSAsSpYWOZyfDCjontpN/ZoDi+q0rQITo0paiYM
g7JbGCYVZGCXIaqkJeIKtLLIMBtRMAus4ZnKtHdxO/ssZv66MBQFgNzLpGZJFxW0DCGYO/E62vTD
N6d2l6Ts726PW7Ij6bSKyJCgBfDuMSxP29vD1x+3S1PvuwDxhaLAgnNG5uX6rJaJOjnoCDKkkwm7
O3tIbdj1S5Ut68b2KZr9XduFwaOYOtVF7zis/xCfmG6TbrZfJ7XjXB21bvhD4v9vJ0UdaDHYHvho
XeOSJ3XGRy8OgHqUzWBUP6c6OCoxb5vPud8Wn/PE/0tb3roqp45WLi+TZ+gEjevQ/nUo3lswGavm
fBsOCR1nWhpUG085+ObSWTwa7vyJUSB9xv2/jgwnz1dDaldPQEL0tZWF+sXVtWmHrHR9ggiuvx8a
xHI8x20eyS8bGwXAxJe5QkhjKqr6p1uFh0YDb7sqgHNDUoBQaGb8RHkn/Gbrjr5OKLddl+yVhfbR
yV+XHGYAS91gvS5JS/kp4Lsbtc3wTSn0HmpGziZ68FboHAzf8oZrytmw2P41rjBmaGI9CEvXY5uF
O9EG80mrnG0HiosK4uStDOuuRigcRU5RChPNsDLTnfObXaTFbBIYPIyTmHfBs5sjG7zixPR5/qyQ
6rievHf9LzEqgJ/7fo6MXdAZ3SacHf8Qed70zUHOuhuK8mujFfE5hSF6NaLr8U3CIpQeD3AEo7Np
OqtS7727ONH9fUiz4obGZHMbDSX/12U6dxujSNH9kPHUmh20Iqa5HREVQhfUnreG6uzBMv3hW1Nw
EN56QFfto5y92W8msc+Wdo0XinsxWQtgZMTOUzU4iF1M4vyP9g/r8x1/93l+XV8+pyeIjre1B93a
eXS17TTFRi387dBDZDvp3WOXJ/C+V4NL6SKPf9aG4ydbsO3kf+oOkpFlwjXGmGOEXmIHVZiYu/Q/
l7pZ3pa7To+h9LXHDIXwRQ3BLKzlW9SUa09z053YRDuhg/n0YUjVldHr8GLzKDXMQDtQGlWvuLHB
Tc2V1bjd2YFl/ktUGa8P4Lh8DbvCyJYwry26M6wh9pfk77C5Hf+x2q9hMr3wA/6Lbb79xszGGAWm
x7a00KQ3KucSNZF5Ae050D/MF71QT2kLs4VENqbR3tm24cKVqLMpWeLrOYLqMKzhupWYSbHsVd2A
ptOpsVxjlivAvmy9u4K6uYangz+foI34JNGy7Ohx3zKuxSG1Ge9HB9SK6SvZXYoO5le1pCThO35w
liFUf/s6a6NnBUW652wyNtPS45qkhk7XU1OsZDjPmnEHGbN69aZjCBBmzPM78cqSIYIbZxkuS04p
nHyyZA69TtoF7dkKfGhRFI9kRbjWJW+yHJo6AyaOHNxJcildUM5o4kXBToZaEg5HXUWzqK/C/HNA
3ejZTK+pFAmoKyifb9ObplLXntNttdZApTCIvctY0aqmL2qh5dBDO+G0AI27HvaHf0YMbnusRx71
HyJATpEWX0oe/7KGw/59M0YG+vC8s2T6FiQOKRXbMDnOC+1+Hys7IdK/2q5+SPUh2a9qWGCtXNH2
VmVSldBhNaUjuDo5MqRkch0KwkYwNeFgXU03TM3bJEHrSNSbSUYS+jZRpx3hFAa0Usd68dilyRH5
QecZaLDz7Oj6V9q46jMksQ6S5ZW7Jb89bsXZOop3nkhZtYtTTHmePhROqsNKy+wksuItLfX1Tqa7
aqOxE61/Xmcvk5DS2APvjz6JSXV7Xqogft7LJxh7tzuG6AGvxCtr6NTgclXvL2IaSoUOosFJ7uQj
oK5d3Vu6rQIA+fsTweyD6pfyJJZWzVB9mn/6cdQfJAHXQJC7n6uuvCbwhshoH3jQXsQpXzKqsYi+
x+FFvmBh0tL28ev0JivLTWjr0DfniXuIeA6A3XUPrVdlny09zj9nvCcZYzI+BpXBd9zSzbWlh82d
OEFIz3cGRAlrmfA2nftVBonr5Gxdu4gfDONZQBM6D6ENkN4Z9h347pOKonI9jNFPaHB/szv0fSAa
8Q5ZiBqjk6baDyaKXyZOpeJurBjQTL5R1Fg/WAsEX1Oq6Y6yuLZAL5oLdWFr5Zd1unNhLRiQQfrW
JZEB22lKBWOpLLaLlMtiB1mrv7P/Gk/N8Kx7ddgdaF0egbAmIBWWzN+HHGDpROXaiCho3BzvkoW1
ZAKdAVbNPOIe3vcFXBqDf0HFy7/YGlUWXo+9fY+M7QWOAHL+Nq1fg+udJEL3Y+3T2P02T5YVr1Mv
tBf68D99Z7DjtbWwA9fLkhIra8iSVlWj2bdcoep1krcd6t1+T9PbsrPjvmQj4xe0BxnWuroJYYX9
ErHz4LXln2HyqOgtFLS9rP3XsGpZTYDMb2HLPua6mtjlokpnNreLympdD6NynwwAJxAm27dzkhzR
BUuPmaaY+wkUwmM4FMDYC8197nxS15VuFd/1KPwehUP5ZxWjd5c4Y7gyRiDQdVj82XnV90kJ8+9Z
lcdI4yTO86TzYy6VMH1EoOL1KpU2vr+KbUbxljpYDf3xj8pQX1ljUJoejmC2hCPmnRltyCutzL/Z
ZNJCweEGGhIbnrtNyb09IxJT3FuUbBDmscxnsQXNt3Yw+6dB43HgWcgO1zNcWLd4pK+ANDYqb6m1
Vl+uh5e+/T+sXVeTpTqT/EVE4M3r4Xjbvmf6hRiLF0aABL9+U0Xfpu/sfLuxEfuiQKWSOG0OSFVZ
mRNESyv7zhmle7TUZtUFdmNr5GOGNPbEb0i2S6Bd/22cxePJaCnPbGMfJff9n1Wun3WwnCwXnmvM
luCfi3/5VFkwvqRd80Z7ZNot00Z5HCA2zyP9QHYR+LfE8oF9KKavfQzZgSW8S2FgZbdNiJ3bbryl
yoNRvNQxlCogFWGsU+QZITmXTVcr4npIDk7wkneNHSYMxeotj4uQT3q8nVLHvmpA3M6NEZjJOeD2
ZigjhLdogFwE5JZChi/ZlmwD6v/WupPGEKbr+W0QoAvpnFxuK8bx+2sqDQFIPh6xaRy/gD3Xg0Sl
ox171TXNbRNI77UGLc3J8aHelyjtaKOcvLDnoPCfPI2BCav+VY+W9qYu/Lx+vzDAj5tzCII4BrKL
zCiMl8bvunXSc/smDGgL5G1aHpEwAKNDNAWb2oQqQmZELCxqkO/E9tTiPxBXvQ+0N4A86OsGkn6Z
1I3Nf/YhR2qyDGwnifJeFqOrpPzGWBfguGWd6cg5VMl0Z2rTmWTI8swc79QYnTBprDXx36IOpx9j
/9M88KGA5V7aby1kGVYgPkoeEyvyt6MPjI0AjeHFzIJ00zfceKm0/ltZyeiXmYIHD7u6H6B7tlZS
TdLMfyYBfCsvKOjJwKyp6S+TlPMkyKrOk9oKAS3ATbRoyE9p42hhMYksRMwpP8WRBEk7jXRRNr5f
0tCU6wigOOV0tCQSaEyVVVYaCsFTA8Lr0AJLz0EEBg2t5O2DZmd1WNU8eRtLcfMc1HqtBvFt4H73
CyVTvxPf8V+8wgIPsy/tW+7pOXSfeHLEb7a+5KNlbrjte49mxl/TKN5NKn9EjajGANiaBHXj1C8s
pItzRx4NykB98vkYTvxkPFKv06E4343BtCNIUCWhUz60iOjNCCEFHwIly99t3AUDBYlSkzP5yY+5
hDqi9cjvP64Hbq/44ufdGfwbKE/RPW29RFgGW38CSzowNypIw2yAAivHBVWZQkerhiZF0HbaLLYp
C66G9tbg2H1M/aDGKVnXJH6H8XruSlG6t1GUGSp30wDhAhAnpaqhATDZRSvLYcnukzd2y+t2LIbL
4ux4itg7rx8/uUHIPd1Ip2zBBf4KgpjgwqvasVYd4gGHwIpea9OMriPHuWUN+P3WtUA+Nrug5mpa
ZWmk4ekylmvgiSBqsDyfpFnUILPe0IOpI7s99vaVFV25FsqZRqICGbiVzgEQzPjs/MfDj1YvTcsA
2SLK0hXboavoEWOToS6TLnUiPlyGyCiMzAaqD9gMNYU08D75JYNRJWtydFID5UFW7VkH0xazbV7B
Gut9C5k2O1mVdQm5CcOw79J8avZO2hUHZjnjbYIQJDTisuarhNyjp8XaL180e7cyvbfOK2VIk0o3
a/aiMMA8EvTjzcKS86RSdy/0RLBZt0eMyJ0nRcC13QXZuDGh0LcqVaWCqyoVqKllEyJoFVwsWxjA
1aijPbg2EtBfofQAhIzvfjg1gbmE1w3w5gj5rD4m61UqdtBHg7wx0jk3YIblrcxFczFdKNRzs3Qh
vgMeFT1tx2MV6PfUc5WJrsBbUux7V5UnqKm0CA0wLc63eg34nRe17H2VoCi6tdkjkpoafpRumI2D
psxNEBIut0JuCZ8GCJo9rSbHbB9lGb9ykCpsfF+kG/pGVeprpafsEUpu5pl6bRR0F9b04P3DGDVB
o4uNC8TFJquCdxsqV++jSvPn7yKqatmlnqwb+dNXEeTxfBMnotksC4mI31mQLb7QOggOg35j9DIE
mUCpUiv+KyNPf3OReXfOAPFuHoG1nuzcdbzQaA3z1MZMPptZsutG3/haCANK1qwdd+SWI4VeGDjY
t9NgHv/TspOp1StXgIaLli0jwY4WwQJbrbf2qBqMNqUzdVtiIaNuhtj6p26iukRZprdNtFlGI4Gg
hM5+x3gtPA/QFDryHD8lde0E0fLK9VGIoEYzR3FEJjVwiaqrZ8AeckXTT12kDNJLXnf53I1HoV/i
Wvs1r4SMxzWL2TfqxdxxrkOnv3jTND13jHc3DTpiNJYYVnLXFsGVxiSQi3ftaIEzAHcEo0Zzjw3W
PgLBynOqTRowReOWxsrBNB5cEAbSvN7p28exS0Maq6c4fXLL3zX+83YiA9a9j9jwKEqWg5arGE6u
IncCbNjaZ6ZdQ0sHfFGzC6ppGstx7qmXscIEBjA1ttQdDFldWR5cqUeTGDboKwQIhhN1aUnP7++9
PHsaFe1JMbT5g6aitqxO7B02GAPkbpL6IFG7fyUXJGWSKzQoDsuEruT6DoUAQFCoRajpy5TPi8Rl
MxwsQJdXYJgIkMqu3VXWBEAz17atrUzNSSCyxYO13U/RXV1U0R2qJYt9CnmjlU4+jYkyO1b3Vxql
hpzHIwti9252yls8XFr8D8zr5gGYknQnj/fLpOVeTN3GyEBhG+TMWaPgChiSINbNk4NfzsdeoBQp
0NrU//T2l+lYbHoPQfC603dZXwx7F9VCj3Hi/EyyqfzB9ACZA696LkGX9jeHvPWeg7GqZwe8eId9
PeLQpVYocFh68MAjs0pdaNozI64vXqFZrybfTlGZvtaNbK4yjYHTVuaeiWSXAzi+RTLKel0mvXex
W88QyZqm6jS/GaUZ4DuSJhXK+yCP9KnpIwDekmGEyi8GWvVupSvIvHtXHHhSSwZrsgSmiX1OXlW7
qGBQw3PsALKuBd843MyeeYmtYNrF3c8KsSrNtO3fHGms2huzr06HoEYBfDZO2j2Oh9h+H426RbGd
mh5B7GaePvl6+4yUx7DJCuz2W4WFcBU+grc2Xpdef6Wep4NNYepyHhqjAXyHGu198T4axyiXb5wK
iCk19WN+4Eu21QMwmKagsEYsAIXwg6pRKSzQquAL8oi8vQ+uKJwFBs/U33rxROMRuN3WphVMJ5pY
qIkdFbdM8qkp0vHoqbKKpvPZ1VFX1I3dCN/TaDgbE7S2wcIBfsamEmdyI49Ji6td14Ms9gDwUR/6
Ttkg4zlqc21AVGTVKjV0cWcMfn0F9kUDmhWpU1fUFf4/ayVO+s8MK86DexACgsO8sH943Ocnejn1
bRpcIYO26xK86cPWjIctmPTa9bLVUxNcUXQnMgnQ9G113wJIGuFRnrnyLSrqA4h3tF+GY5whXDp9
5WAWCD3U+9/Am6XtnV4f9igvBWpTTfIc1C1menOYZFLdpshmq3xkyaVQFad5Cni0gCTQ3PuwO9xh
fF2K8sgscCkuJDOAhULXR+s9sKvq7EgDBf69NlVhI8dvRlBy7fXx0oAh7bX/XQujf41NGYMjF6xo
QRNYrxz8X9vMEHJLTmBtfZ9juo39avyw42IvGpbe942VPJqlBWB8oYO+qs3Sx4JX7RlPnK80OCVJ
fQFF9YVJtzhbY16soYwLgUXVDXq8AVd0SU2kZXiEqZFR5hjxINyphHrcDRkH5zsgccW9PXrNtQB+
dNUNgf4laaW2rhqTHaibI2MBdUzxnBvqCAac7SoBM8yXKGsksBW6f/ASPzuh6tQNsR1a9TnnL1MZ
JxddGwMQ6AIGACHZbq1VfnysVFe5ceWmx01yQbwSmmhxi2QYUFhrUNkkR+p+uBlqNYDFwI1GoIKp
/Y7KDjBs1dW3wEVMXUXMM70VQFr1/lUGrDqjIs5df3ggJYESgEyI0FUeUQdKefKAJlH1LW7e1yAP
DYpz4CICRzIeSPpDh2TaZmpQAyKrxnhAKb3xUPBg2yJKeSOPMs0sIA4CuUJ0Cjy7XuZOKzxtxgM5
2xYKs/nYAnOFqTSjVWsiHNlu7EpMZVi72lYOzlcTmlqHHHRMq04xwzhTVJ+oC5Ea69np+Xs3lmO6
TVGqvJYNd/c1g2AYndVd/NR7Xol0TQd5GqUundYXZ7sT0QlBnWxFWa3O7kAVnLFhm7a+BpBy2R+5
bfknHaitOTuWR6Dkksiw0gSyU+qsHWW6G4EBmldaJvy5JiJFUCVc5wm2PWYBoFtSDvldkOONJifv
vokYTMAQnKTpvy2mIXMhiWCXIoy7os9CLyn5OtO6fDv363hSnOWpdZj7RoSXb1OxKy1RlW5+N8oe
50M1GXi7ef0CJbYgqZPHIj2VscjP2O28N5OfAezzZz+pajCvtyey04wuCizQqOpENWNdPQU2n4YI
gsEeaimtSDNXZHPUAP78VcgAitosNCB0hTA60qhA2iVp+Tg5o/MkOWAyY3rrQTn3RBZLmw6gj+jv
uDINlt6ssrr3TuTBkJFYtxxKaK3WuthRoVSSN+CQoqkJpGSPKMYKVtRFSaxx/V/u5FlNf5cC4tIi
Cx/0hYNK6akpT51qUmmh349JCczQVJ7oioYru5cgJ7YkeBs/5sTkTuPkWU81+Hz+vKRxrR2aDaS0
0p1dxPmadMMPpaoOq/F/sjZbXVx6APAvTlHk60I3rZN0q188yvuzIfr3Js7s/kw21we/nmMXJxqc
lEcPtgbE0T5caESigg6UzuBVK7X7JU01DV5y0sfmK/+oLLeRZiATpamo0TpQVCov6pErTZySbp44
Z7T+WWtZ/t9rkf3jjsta5j93pJVNxqwTarHx+MTDqMlReUsIXv+ji+OO+Zx1eKwso9hOfO7SKBLi
SWG2F9vRxEWaPDrg1XbszAyIHbLNlz4AKofMMI5ko4a5NeqZVYMyA5CUviYdThDg7eLe+KwBfu9n
2mvdNdV3ZvmvPv4RvoMKer4AnnS++NeQHknvBVIZRzXM1Mz/ZYn/dx9IgKHKC/zdG6d3nHMjXXtF
RA9lUiTbFjq1MzuE5UHZpa5159rhR34x/ad0Mq3Xv02KfLOd2SH++ySZ1dZrbNnpWTAUX/alJu+o
6VKvgFZmuFgmBOLu3FRtyPNEib7qis2S1cbOSHFGdYUxfppa9KEWNVU0LzkY4OrQpQpKqDuomN5d
EyXGLo9ABEs2GxnKVdt5DNSgrN4MqKk/RB4vXkZt2rHGBKhV2XUrDxa7iKt3uwfGtkMDfN2LU+EM
+WFf/P9trxrUr1H2ak58qewVKC+hyTzOybIGtLXnPmiflvxZMZjNbnB8GS75M4EUJqKwqb9dkmK9
HX8tYlueyDTbk7CKUFFGObdJi/JzYtVPy617PHB2TZOM4bJMGw2fl6aB0SjmpWkhHVTOd71rhpOB
CkHuTggMFoCkXIvadUOt5SXqAGR0nUfwhBoPqGt5LpWN/FozgoIiECQ7WmGeSwt8rCLA7oOCJrXo
R4Pt6bzSYlrWbNJ8h/eNd6JB4MAeMqfozwPK+Ney9LDjVhuZeeeBF1892kjNKpMPnul9VYyg6lJd
2q44LEauTUT5iWyuD4IDgMJvNDi7qXVdpMK3i42Zv5dltdH/vCxNCjQEszLBc5yjsA2iZQcwWtMg
Nd3HshHHUWGssauSneYc6g47O9rP+DFwENSl/Qx1XX8QKERCamLp0ihq2fB9yc9+jFPPgAriXSSn
b0GHI1Hs6cMZhOLY41HfU0a6oiaNGCRi83ZHUyOwrOO1oaZQf1khqkDwbw3twx/2eeVPNxmLIF15
PhNbhDiGg/TiR9Me9DcPQqxB5KQ/yj4bwlZm/hUSwN0ZNB4oJxyr4JvRXMjBgSpxWHnglG9kXV8Y
dETWNODuLGhMfYeyc7N2G5FegiQur8kE7AFSW+kP13waamP6ZqEofQ0dW6a2zdEOKWLEHjiEO/HO
Hd9K3earNLfiO8Zc+0oDOAKgtkINaCixmwdqDfzLkYk6CtkcPSMBtaKjIFCSiweyic4Bym4cxocG
kcGtFWviFhWJeTNa/Z6rTW2GVBL1RKclWw2M+VAEhshj7HnmEVGVAxW1LIUu1IW6s3ME+fk8SP5k
p2ZEaunopO7+T7taFuzQ2rEyuv0nf2WnG+STlpxQkDMP/jEd1bvIH+ti/nhLvQ25ARLJTlNd7JZl
TWDqL5kvwkbj8uK6SOhIYPJvQ4TXNQrN0geeB4D9VlBskG3AQsM26lePtyjjE23x5vtAAQjBfgQ5
yJOY2//ubbbO89KDfugDkkEZTikFD+vAin4jdQYYd5F/l+lP1Og1z3bfj5sEj8Zzo7PqZCC7up18
G5tKkA+s4tLvflhmHGpTUf4GB/dL74z2a6BJBPcReb+6mq4foIqq7Tycye4z5g+h6HTjbbSHg3CN
4rfuTcd+DJo3gDYh0AX2Q6/nq0QM06NusmwX2U1+bDye32w/iddGMIg3IOl3Y50Xv/Qx+dIX2fgy
CDni9Gmwc2D09hnf7GrjDV716vUIBypXq5sOqecnp6ZNnbCOsx4U2A4/pb4xPXbceARPh/MGjWao
OUV2d4Z+WP0AmrbvZMcPg6jM0IgLA23dfcsTAKlTf60FKK4DAWZ81UqWXhojwWHfsobvrbNxs5T9
ALgGMlnKweTuuEMNZbLJzJzdofiF3VURCrwQcKgRr3fKOwPaa/6qLvGJp+JGJtRwachMi8BKVlKr
9rHWZVuhQB/4U2v3pl+kK4SNxdFS7715IEK1wBRVd9RL3Ki6lGZyWSYVFd76Y5KCxPNjIYaE8Rpf
pmyrEUQEG+r3hcnHSwy+Kv32B5G9TYqPs8778dSVK+YoyreZ+G1uyYeaT/1axtOJA+vaG/4REjYr
xwWLR1VY1xmzMEEaA8GBbEsYh5iZ/IICjRcaJJObGBfTGt79ORDuSJPFzklrfSckOgq7ar9UqW08
mAianf9iHxr22Z6Z3Ren4O/+DQBAIbFX4P/mSxBl5oOMUU01R7JYNPB3flckQc6eC25QwiRQqVoJ
/oWu7cA9Edl3+MVUzwMkmfYdSri33WgZXyY8eOPeS77jFQb6FJ5r57F3phtUqn0QZaAgWc1ETrd6
lmomrxAYit16nkkOToQiMJppAVFx6zOIjnv/zKR76h4gijTTSXz9Cwf4iByw00PtRbwp49Z+AEI8
2+KPEZxFnoJvGOLVe4tbNfICiQW18F6HHrUFelXLzH9Aumg71t4UoyYx2YCjy/iR2agsBGI2e3Em
XawDU5i3SsTabpiG7ug23XhGnh3i417VPDR4zKM8b2BfsY14inKAe1fJw9S3YAyrvVqpithfuaaz
8G+fbeqt//bZ4lr/9NlSTYPIrqr9otKtRPIy5FbSHefiLNUFar47UtkXN7UH1JHwQy3yXKwQWQWF
HIXr/NZrNlYKxoDZ6CJtu/Floq2QxmY4tXbeVkLMLExkhN86GXmV4h0dO+dJqXhJ1bBe97Y8hti5
V8udJT121AAJuQi3lxe6oqbPKjCURa67XgaaJvqecj1ala0nt1YWWwffq5MHf1QlbSOofoE8OaPE
s34lj9G2TOQ3rWdU/4gQeuzxUeJRYi1p/U8x/vmSnCY4UQrAy1JnK2SCYz/Y6EYEdx3PRw1KVGwa
BSvmFu9WRgdk4ABY0JPrACJt59MXcot00Jw6dY0I3ICzRpp23bVTbkOMWj41/W9uEt/8HQMUETJW
Xv/cluUOpdzI6+GbtzWdZNqVqiuKOsygG/Kas0Y/5qYL2XFt0r/qjvw1ZoF/h0SzvIFNGxXryt8y
AjfkvYfMlVq27NmO/MfMe1+2Qtx4P5WobAe1Nhh2tz4wYyGyi+mBjrbUrfUsO8wHXzWKio30Uxex
zPSQNToy0Q2qS30CrsapM6wMY3A2AQv0s0NoV7wkBneL8oy79ztCneYUd4jTFJPZnVFkAnqJEkTV
Zwh0RuY2rlFUXnlSbGmcGs1Lv2Vube4kM3vUsKBJWTxcKt5UKOUvHDDI+K5ckTGt+LuP5fZ9WHOO
7K/ypoHeiyX4L6G0kNdI3kJrvb/0IgKYEPpSYVdBolHkQPMjdY9L7Ly6LRjfupWP0KRckbFVI3Tl
AylzqBrvtthrwwT1xzzaW2ujBtBQYmfg4DV+4vRFw1couXS5je8cXSb+Y20VGRTOEDenBjmqQiCk
+0+/A78QA68/WT7NpP6UpwY0y0Naa5kDISGE4lVjlp61sWXhFlfQg3VbHVzg19qIrIvePxsK7kUN
melqSoQVutnINil2Kh7OIJF/nuIyJJecbGPAWuj3JPZmWaFN9WecThLQ9Pk9W2lQJTsGqqGrOHc6
BiYFF0ac54INWbuptQHfVV6OZ0PpnI978iGT7VT/zKYllz75ULeqSscOlxHX8Kq14UJQshVIGAmW
vjcZopEt6uXRL6TfgHAo/jXbChohd6f1qu1Qar8pAvkpSJmnKVR+EpCnd0Czn3F2/BzN/CO4SZN9
J37WUu0FKGjrYmrgBxRWMkIpfswuzVgwcC/12j2K0Myw6RITMZ4iXoExkv2Ucb4BSJEB+5FCuMaJ
kl991nyvYrf70o7I22tuoj9gw+ODe5Lr+DtW+QEvrQEsOC2q+b184+Lliu+Dw/C7yMR4ni81q9eO
Ros9FcsbVBKpEWpcAWTWCFo8idNgl5oo2gMdxlcAL+8h1tk++lMdnFEs2IZk13qQL1Zt0tzyyJru
Akdi/6ImJOAKQMaock426ouf/ApyukJnz3E1tSsJRr4zNaPQyrOumsVG3V70PHQKc1tNAIQLxi/c
javnACjYB+5HoW62CXAt69ZlxbMju+oZkVfAG+v+gRzjqrgCJeXfqNdm7U/JmnFeBHp1oFUtEnwP
1ZqVOtDiQSQO1C0mZ1oDC2TvqNv5NdKDCHBvqTumEcdprPXXlropuELTA7IbVkijyMRrx6YCvQWN
+u6QXroOO1Qa1aXZ3hAyuKdBbF3TVe2M+r7UNGsC23LeoiCjPXbYHCCUVObRBf9b0YWuNFF/AV+2
2JtG5Uwrs4kGBOBHMMEbJQ6GJZSZ1RU1MVQBjlGKZun+zW+ZRjPIhaYt3f/7Usst/1jqj0+w3OMP
PxrwuOgPg/EYJRBZ1qASUq3ocmlA/OGsK6uWKwglFKdlwEtBSd9U5T9TqL8M+2rFpUtXf96g6JCR
NDywHP7PyyTNxweju9AnmY3LXcnoto1drVzbuJ/6FGc39SGWKdSdXeiSptR19grlzeagWWl110Ea
0kEq6MwUYyc19egABaJFdTia1rtN0FWWbzWIGl1G9Q0ANrrn27bPUSvxMZdmVBnQctIzL4t90lG7
PRV4EtFdl4ER9DrCFfmV+Ql25n0yuJu8ToNwvuPHwohSoXAbHN6C7l30DKfkxsjW81I0Oem/Fp5I
bvNSRW/UmyTVmtkl0IKrBRKiHRgm+qPb6/1xvvKK4f3qLzZykb7tFfhiYx417ONqsblqmWVVGlhs
DVhCw8zGNx70bsFDPXjgpkrApE7dyMmDh96EhLbIzVuiPBrIq+2TzhlCGmxsP3ioEG8pG6Ff5kmi
h1IgingQ+QJElPWc3XzLuoImpflZT85Vc/X6p91718TDBYPFjzJ+9tIC3EyBHh28Vj4TIJ1g6LHC
oiMSMNsXE3mQvWymG6rMV/qIA0HhZHcg0LPvszTzrnggbahHjTaBzbmwup/DGOfI9HVA5NVBw0Pf
jcBi4JXxqS1sdZ5v3K/dx1WeGe82uhoK2/2aJGOx0qvS+zqPxjvdCB7zvs/vHcfJ78F77Z55N53I
BHGI/L4DEP8W4VkG1TwZh+Q2DPcJyJjuyIuaruX73KrEhXoyzfL7llWvlcfApKFWJpPk4KxwNTM+
LLahstrQz/R8Ry40UPQlii4qFPGQjdZMGsiJxp2dr5e7xl5v7XIJBuplvdgqzINnSOC1DB8fOKsm
/2S73T1Nox8JuIgGMqf1p9WNBjS82fwRlh8hx4lSgP3ruphY1N7JwEvOyyfrvShdGaBJRE0qfmHk
y902Wmma6336qRozAozUBF0VuVATTOAA4QY35p+KFvWGAKJ7ZdmHy231jvl7rQFufflJh3bQjrov
viy/OARIwfvfF4fl00nmBLcq/kprzX/DQNYq6jre5u5U20cwbAhVTCMOngmRBK0q5beMd09mUeZP
GSQbj56uA6Gr7NCzs7Squ07YhwP86fNtByqjg1/W9nMPojty0l3TCDtXby+p5WhrzanKVQ8BvsdB
Gi+iG9lFqJ5bB9MWWBEwJzeB8di6sr3zQXrV+bnxSKbBALVXXMbpiWxyiOt9mVZ6OE9wzPhRGtuo
7w0wcQKih331kB1ocXDi5kdERYwVdWlCgH8WzTXkPZmGCaHEQg7tjhZHtUl5ziz2iwbp42qpcUIK
N77Nd+8sAbRZ6m5oMd/LxVW36yv5UxNk2bcq94wz9SS2h7vIMwfQieAHmjQZ3wOpsqZBMlWQyFzZ
bSSP1M2n2tp7KYJ15EIfQaAyTp8eyaB50HgJmknf0wcArYd+jHuJoyTOVCJ91VNruJ9sr7+rJ/Ez
EkHwBdLu4waKgOM+lugmvbYG6RYwmlkQnOu2hAIfKqi/gKfQBiVu2Z3qIQV0zbyfzQMU+PqmAV8I
YjTh+4kbFGr7Gae3YPNzpD5OA6tXn4B6VsYhJm5YDxo+dh1Hr5S/jnX2ved99VQjybbvOSR+EKUN
npQDpbaxB/xu8zcNQc7vmQMAZC7s37lV3LpiNL/2WTdCD9Rk966VDju/MeUxatwccYpcB2ugLZ/y
Ecq4DAKdP9R0aJTav1NM90oEg/EvGm0jq8C/RqGjJEHVkae+BmYLI0fxWZHIF2hUgMsZ9sVNqOrz
IvCQRkRAbXZzUXtPbqiOeF9tVG7Lamn2IyKiA0gej6D5RnmHtirHn6WXAF0amK+QHW4ASjTKPZdd
/tIM9tmrjeQ76nmKsAY8+tp7pn6pjBGpNWtMv3/MFAXEKGhm5caAbVuWvtayDAmimBUvdMViN5+v
xF9sf/OLdUPHc7MuPuXZNNcaT2AG23/K6s05Nmd81JzJPVB6bR71kCXbOFqDMpOPHB050ypFw/dk
l1mxYhMSu9d6qOudC/qBV7OsZz4rt/CNTW757QEoJIjzFtXMZ4W9NOxZBwJtM9BelL+POBmq1ABT
cEhA3KyFuVHY+TBxA/BgN0n+H/oizPpVlPbRKcghOwKoTF5dy8lBwsUQaxpAnrC6ptAQtNbZJNfA
UEWnxS0anWQ7xoUXShvVnAJAjVNfDsNTIky2AUuZ3M7dCURsttviI5ne8NQLYwKBa3GmQWqEB8Iw
FHXdU49Wk7nxvpptiPfVYkuLt0PPOkS8fDNfEWcW5IfOwjfaK/W4XvB9FpRtSF1qEOQFMWfMr3YT
ALCpPDgIxEJbSYmQ7S9rzB5qwr/X+NtdrAbar/UA7slktOtHLTdOxM0QQZ10n6PWaiPVlwIafamK
RYtbA9HuR1tMJx3irxs8HL1TwuMk7PzJPvO8sl500KXPtHU9q45goazXMVBzX8gtKhr7bOjxzjer
AUX17nf6xnAO4YoGMYv7Tte7UxcP/lqP8/R7X16qxgrehhy0q1M3pUe9LNijmkjjbV5BQ8cEXMhK
c/eQF1jH5ab7M0bAJ0k68R3ZUhEOdpDc5b5hQMx1AsuoVU0QUc7ffR0osvSQY2RrA8nTAQy94P6w
9bWkKwtHVcF6H+ECXM2j6spKvjmdhIq7jzIh1YAUs493HIDendPZSMr2eBJ12EaA39+bdgGeM/eN
h9S64kub/xhJN665i6Ar/S2LZMjuoSynNLjunEB33gpw7UJMUbyZk9TDPs8EtPRise/cQdvryHTe
BErCQ+Tlpq+NlGfi0A4Y2DvTSrzpTQE5SNRfaCIrnxhK71G6jau4rSEbikfyk5b177ZllK6YrvON
YC2YgWw8KFGiUR7pI0duUZzdpv02f2L1o7g1yL7Io0z6PRQLsuegrM9VpQVPGQifjniiqG+hGN+U
vdDxtjCTxD66HqhS/m2fkMhYVQZv9nj8yQs2/PIyOa6APrRd7XKzTleNLiFCQCNekk6rrnGSXSVG
6Jpp0EHwAxXUUt3F5uXFuAe2rb0fVMNBrI/sBWzUpYHFVnGPb5vIHEJCuRHeDWfge892owPh2xa7
5mXTTgd2eFUQTeuibBVY7T1ya3zDejw9Ys0wbyx3tE2qrmJ3fL8i299GASwFfQ6wkrsM/z1HH6mD
LZ+8+rlt2U8LUcafacO3CMSJN6OM8jXwU+O1931E9oyKb1nhuaHJJm0V+aVx9okRgQLF1HcQkcM+
Jz6SiRpPRZHpCmkKaLnWE4RoAV7dZl6PamVVcEcgLrKBAAD6N5Z7QSCnugbq8ct686sJZbl9Zjt4
JNeazA+2ruEt0eTQQB94bENMx8h+RvhW+KbrfKuDJFsbjlNeg1z3T8lU8Y3sWY9ab9SLQ83zp83L
32M1dE9+kna7KKrKQ1w6UEpTi5HHZEFxPeXON4T2s3XkTWzt6f64B4UgYdSpCRhrNpHnmBvqChTv
PbjvDrbl7NyyBFx87B4nFqG0P0/LA3IaKDCEwsM9lEHebY130aLswBJ38zfNisjCq1YNTioV77FE
XwOyKLRHRNfwWxBpXK+p9v+/GDuv7ciNLF2/Si9dH8zAm7Om+wImLZOZdMUq3mDRFbz3ePrzASw1
qySN+mhJEBERSIMMhNn7Nwmpqx25XpkpDJcnhBTrm5BgzEfZerpWgG5vd4ojGAgg9GovP0AD7w+q
XC7a1CbhwxpriM9THQFF7qtyipUAhLSpW06yKIxj1fpFb+rgztDa9KqfEt9ZFb3138u7QkmvCmWx
ZyIC76Hlm2JKWNo8ttILehsdmH85vRidPqH1wg+RalF/J5o1gkPLUDuFP9r2IYrGityFt6GEeHXn
k8hibzg/qSLOPGM3PWIX86N8BWKgkflRvraf89j3AmGGY9C2yU4donBDkoO8njkzLpIrR90GUkiS
pjspydqva4uwjdRtjDmfzWIrcz6k51tBHLd/eb4Kz5MvgyWjmdZO1pGGC/UG97P1lnb1z6drLRH/
Yb/e/yoa/lT7h2s/G/fLS1Wm0G3nYD4ME0lXrNCr40gEYJPXknKXAwnD5jif3wr/XI6D/67M1XdF
M82HLpXYWQajfwUKvP64pstKwcsnmErr8yZOar2NhbAg9rSsgbplwTMsh9SaFUcUnz8505+86hIx
iX1WYe6jwrwe9KzBoHjqfjCxP9vhycDavM8eVLER6adDjTZNpmxSDXBxlFTlCRJ87gF7qr7UhvS6
UhsF/ZVhK3n7vEaM5tAVfO1bp/Njrqw1EMbV5vPUasZqgz1yuEmNILjSJqhX2vi4ot+LoseaLvSn
a1M1hyu5YyMTVb703CQfDZTxThwlm2xBBUKER6JghUlYWC2vVhuabDnVltO1Vunhdq617BXlh7X2
r65N9JDMRZYjoCrk1ywTWFdiQCtXo3msOpGl5lI+1DqCAVP7rerMQvneJYZ5ix+ti8JtkN2EwUJg
6KIrlLo19TWHQ+wiq6GehRLXv0kwkocgLWoPJ6n5BOUrPehlom/nslAuSlxqTq/p4bdezm+ztFC/
Q+wH32h1b2H1++VG2AHf6BMZIX/mCvQRLEIxVnaltb0PemD8sj7+a7ms5vrWKOsP9yFrkrML3O5j
nmOM9GlIlJVhu9W6EDHcGUOizwqpVDH8EC4o2KBEVYLaJ7hiV1o0HNfTdip+nK7UQ2aHn2unX0/X
2liEHva/XlvMYHSqPHORtr3SGiPfW8sCCzQijmxmlYWn9Xw9LE38Ys73cWJEVxKLz1XPIO6Gd18r
wos+jOqtOCfXqxiCkg/KFthovFlbTdn8DksvuLC2/Wi1FsuTQqsxpdWycv33a6Ff8dEqb0p905mN
4hGhBCA81uJjpKANx3Pt3+Rhgx43g/8Jjgw5KL8PCboMymkGKo45YqPctkXTOoWUj19jS3nuLSN5
l6uWy5c8lJZWbJXE5E23MFodA03EkC3gmQ4atFGGiTRJL0UnXxKeU8FXPxaUfSJlV0UcPq/LtHWD
YMJytU2lTw7rYs1S6YOQ4UtvVfNadb260U9PQs1UsSh/reXt2EHtWMrVwXQ+m67l2HSmTAxWZSPY
O28hzWSPBvbiuWSGL5kPDdpAi+06TsPh2oRADdSgDV9irAE0Ee0N2Yj87a9XJlI0X/JMecxZ2ZyQ
YMpPrHrzEzuQeKeNwhdTiaKjEkebQM6quzSN+4ueGABaBpxBR2IuTu2L4m6tFXqtvQoC8+mjVpz0
twbyx5HFEbsWXRWwvCRCtrZdDwjXbbQhF87rWVRZuvvbP/77X//zOv7f4L24ACMNivwfeZddiihv
m3/+pou//aP8KN6//fM31TIVU9NUNCw0C/URXTepf32+JQlOa+n/hC16Y7gRyXdqUzR3rexiQJC9
xbkfwE0LKkK3lrpTrEVVASb9bZtM0HC7zngjdU76PH/tBfdjHxsMYXKEsbJN1hXWoGn9DqiZll7r
c5htzVVXDrtU1Q6nKtp+uAwmUfvLOTzi6xAgzOcyI0602CUbk2EQgjLReggS/+eytXGVpa5IHz9g
Twx6djloeTaelOUwxm29KRj0UGT6vTatu6+I6Wc7rRdZsWuZXoNHMvuPJuu1a+P1BXBTEO2/v/Wq
/Odbr+uqTs/SNHLQuvrrrUcerxCGxtDv2iGadiSBA1BT0uxlqlB9qxOSJstyYpjhQVemWl/WFjqc
J6jaIjCxv25V575wyELzp9cZxEVmQxk7zIqFg6Y14bc0qmU3VpLhZGCJeaxKdDImclNfZkSfub36
29IU/Wkw3ktT0cdpJEinq/Uxk+rp3IWxclBVmTEXSoPxH/qlpfzx5qgiUV/ujgo0RNd07debM5hJ
ZQKdz+8+Ful6qcHLL9QvZCiKGxxl+xuo+g/rcBg1ubBZh7z1dGkFXCu/mUq8iuXQeiYG3Hm6luWo
pjEwhXmDWYOmtV/lrj4ZyxqRSfE2j8XiURNKLIPKgaZToR4b4xIKRX0BaL8hYa/dFYuafoW2LXIH
iX9cy5AMS7Ztif7jWrteUEfjRlt0+Yma4VpbRyq8PSVzCE7F+9nIUe33cyiPo49mhjIktdP4sAjD
9g7veu3uD21V6dLo8t7EueMPS/vVYU7uNOuwVK72c3MfwE4aCHqw/BWvJDV6rwcru2+XA5HCstZi
BMA4ySK9t3uoh4fMKvN7uZPqjSDNhbfWrlcPQ/pxdYF47/kj3qiWsujJapv8JC7ft8YyKkvtZq2o
ZDH8Dz1CtX7pEZoomhL/ajhmG9CQDWV5nH4aqRhZ5AkpmeBOY4rCPk4crwcJeeWVZxhVXySrkZ/X
RZgq9ONVoPnjtRBaLNGEGivIODmtFrAfLrGreeyHPez6Z22VZWm3i9tbBAgQ750qxlwmqY7rRWvF
evq/ln28WCAm/rZpTFA2k2KmO2OYpaOomtJx/UsdE6Wy82gCbUWiSNypZrz/rP5Tm48Cte62/2Hs
+XXYX24mAlC6KuqmJSNEZ+m/3swkrEUpzUT/1hibiVRsZtkS/IWLHAkWoO9M8vrUyr8Vouata921
RV2HsPQGdUDhFuFZ0oilCfe4L3cNeYZlnK2X0fWnAySjU99h3kaDtRiPD4JOUkg4LZhzp04k5F1l
MbuRrCSy12DLWiFmwo8KsjMRUQJk3QW1y524LNGy8a30Rgfn8vd3xTL+1MUU1RA1Q5KR3BVV5Q93
hRWVGuRtqt+K2OWelMUwA2mTBAjb4nK7aqIGehy7Y3kT6XPq/iS9XGBosMolr2Xo50GMNZGSX6WV
fWMCBzfqrdvUsYAWd9Y4KxSw0JDnwAo5OGoLYjAOtkZXGo+frRoddJohYt04LKGh0o8RxYiEYLee
dkvZYMJQCiflT2Vru3IJNX00XtqtZVNjstRWhW/1Iu9tG8Gs3jEM4ysiBzFKXXq1X2uiCo8tv8aG
a639qbWlNg0Guap1FXby0gWmJ7pTuYnlZt7lGkCVpVwsRp0xgqAiqins+BHsNwHja6bdN9Z4Jy8E
khIiMqlbdkrL2VI3TDgopS1hOSzCwiBH3nmQ/D3m3uV110bIzM+tfzQz42uad+3tWlQwdbkpOYzN
erpWSCkUKlF6/vs+Imt/enQs/DYsCXMBS1PZhS/1P41DkyUy3U1KdRuG0hJ1zh/jpo5e8gHQoT/q
4oXMTwQ8DwAw+nrhS4kiBvl9/1tJWmmDbyoqGYYe3f96pVX3IhuY6crKhAiOK1os+hDXxKSQq11P
zWj2wrKb7/rQQFUkyDcRSqCPZSEUJ2RigZoup+ww2p1pLCo3y2lWIz5amdq4W08hGv14yfUUK2Qv
AmrmmQq9fGUERb7ceNGstz9Rr2GLszKq6w/iEIGqeZ+qUN0+qNdahpAETmDSB/Uat7ni7CvaT9Tr
Mhgbrxuy7uMt1veZIOaA+5YT45ssG92NLlvBOenhv46QeL4pnYxTuChmVyAUjHspqPZ+WErfUBVp
N4yp/nZtFsfon5fkuobWBO/Us4NYy3W1ff58WSWYiQAvl68vW3ZFQCi+vGo6dQY3inXjVPXhPZrr
KvgconW10eynhowAtALDQf0iemP5lNvZXPkPST/Lri+M6TkHG7rril7er6+ktWQAP19pELPg1ipH
yMn4ZPX+6MiYxhGchptsLoe1XKvbyWs0pXMkff5Rtlas7UauUkRR+XgNM9piYtWczYAISq522RMC
8IfVGbKN26M2ztY3QIy6ExtTCH8C+1SjraXdGBGwl2RF4ROY2ZMZNYfGzx8gMyRnkeHwZmJjhOcF
Btda0d+T5wqwswuK+yKbG2wCyn67nupV2u2bHuD4eooJs3JpGnETd0pxQ4RdcgsxNW7lqkjPYmVs
pWk0bteiMfJb15f9eaMsZbJaNTh3fDT3hzS/lst8vwZrMQ1C3TDV92vAKFwzZEtZOxpgo3sRQjiL
JRPptm9CLt1EtUZQr2j2il9X33s5eVbi2YTz2vgO23T1UklKs1XTRgAPNCPXAItzU0ZdcftXr5Mm
+zErqy0Bi96reizx8qi8LRc2CjBIXJIXIkouFJg2NmnOI0XZetAwDljb6jOjlBlV5OTH6atZFO48
FdNDnEDQMCtdItfCjp3VrQpBo2AiXcQNtbR0IRaNh6FuazJwQz8kpyYuKqeRROsGfdJwq5hlhONM
MV0lMtF5IInGnS6TKNCL0HyBU+WlWaB+Dzrr2LdkZNbLgQNYN2oQRlsATfPm70dC5Y+zJasGVVRE
JgZdkiTGlF8HQsJQVSuPQo9hvESIdfBJL62UAeSmLlbYSTukwoiIrGU93lFh29/PrV5heINKvm6U
0k3c56wHhip7LeiVgMvUx88WYPgDEtV+tDMWiZVVZ6VDZJX9T295q6hKFyB+tP6FhSPGuE7QNNnH
OkIBfex06pRcd2ErX9YKkQzI5e9vg/THdelyGzSRdcPyj66vO+yf5gNjHMF5m2J3/QPTblgLk5RH
XsT5GBEvwgCKPKOX+fnQp4HiqqNS/XEwWK8oU0D+69MflujZkSmLnb//yKr0h3WOIZmSafLLmQwe
6p92njBNJYwGo/j6Y0E/+0aNEnoQPRETTpegPGo7ybayfHH7e/E6x9cSUKo/FwfoNn4Ui0oXPWG1
8dm6iVvD1aIqR6PJW8OcmWFFD7KGlkuRelPYIBxMysPNEym8FYLqx18YIaju0EHzyANJdaflr892
ORZ5/2E7vu4fPiMhGnM622CVjYWiW6rI+a/deZjmMapnLdlNPlQvzVEwZelnrLYNFpoEkIzbYR4w
1F0IJ0OXXAC91V8+W/iCOpMfkkd7CHxcG2WoDNE4YuUUIjCdMufAAi3CO03MqsOw1K6n6yEgETzp
Y3AVqiJeVf++Ph+0BJ6wJL2Iw/Hv+4C8RBd+/bo8vKaBSogqGwacrF+/LlSLbCKTFew+OFxK6XxE
ZIjtWyc5yElcoqFSL4dkDhp0wCnvpxxOGwLVdqKj4hh0PcJ8okHYOpCV7YSWc8h+AeruT+ef9Ssn
zKw/evN//xLDataY1mtRTnUUhO0fTv/FTMS//7Nc8+82v17xr1P0WjOXf2//ttX2vbh+zt6bPzb6
5ZV59x+fzn1un3858XJWoNNN915Pt+9Nl7a/x+KWlv+/lf94X18FJuP7P397fsuiHNQ6MYLX9rcf
VUvsTlJNkT7672jf8g4/qpev8M/f9mka5Qybf3HR+3PT/vM3wTT+S7UWUS/6PrvA3/4xvK/llvRf
mkjQhWLycBLbxN/+gYplGxIxlJcqyhk2DD6ByqwAbW6pUvT/snTDMLlEl9dX/O33b/8jEvnxs/11
ZFIzpV9jQDyBkmwoFptViyQEy+1lAvppZI30SI1TGL4HtXtoCgspOthy9tTMsQOkrG6cPlNlV48m
DCiMWvVqUW88k0FmoybRmz6W3+eqRaoqrCtHAJfiBb7ooFx6mZo+O7BGsLZdi0k3W96pVLMrU2ab
mkUdAKPgSC5Y+yI6oym9Bspg3I0VdDZhhLCqwT8Ymtm0i0yVbDaS/kXrJsca5XCbIbG80Stow3U9
DbsUiaaN0qToqH/FcaTaQ8UFzyJfjSlwsrxOt9IQP1qThRS6GUwuQ3/ikpCpvEBMn4VaxoY9jJDC
KjXtqonTL+YEU1RU9rjIyJuRLR+yIaREp+DrQFK6Q/V4yvP6IiOUjFefdWUYBJn8dsBmPA2dWFHQ
RRyHw4Dg6lUrNsoF7Kd/jVmGPft94Wjk+7YBc3ZixfWjOGJNXaBnYedgybZKqU52pynRPoxAuxix
B0mrul4P7RKeqiosCtn82BN3I5Ux4+mkYpdkcNBweWYTSJKGODCTDEYqt6qlxdca79eQzAfYPhxL
Aut2NA0eQva+Z+kaPOUyaGwV/Q0bFbneg4jGF5wltOkn4lLTQvMbPFZ3G8NMi61ejGd1BMGXsntQ
jWREwrE3kEAQGMoLJFN6AZZGrG7nREDuOFasAzwPH6HqWlYNryyb+wyRjwTviiMmy5DI6jjdhHqO
WNZQ+FAlz6Z0WPets9h0OGGnkadqGCkWGXHjdjb5BQHhaXH2GGGKZAKZcYsA/SPB+Cr60jEZGvVG
GLTcRtMys/vCVy76ImeWG+aTryHvkCuCI3dpeYwsI/IgH4j0yLg74DowAqQpU5flX3NKithuFZ1w
PcSydowQPuraH8Jjq9AYX02bwvSuj9KrpGzstKkLF+s0MgkILfgN/uB+hulANduCCUp88IG+Vma0
MyO8HzGZIdwqd6QYeghnBglJnNkIX0SxPSZJdQLMd2votUOWpT2bqE1KiozuZqLA8cTCWe7QU2uF
4R6tkuAaduheSBLNTpXCfElyPB1yKG6lziagKSc3tLLAiwxXqeR9D1HgXTfDU+5LL2i7a57vS7EN
6KM/V7V0ESrIXEU+Tu4sdhCQxdJySNf6LuHAYNCtQ55FN1ITxMzFeLD0rfRqZgREBaTOgYn5p2JM
d4Jl1RAnu8lVrChzgIbNwXFsnELF23jwyUGXWVw4WJ8moLo6BX+pepNMunZlSsnCUAxNdJcKIHoJ
0LvMGXCMHYhWzLP8qtXJPeOlsLHEnKtrlKOm0nyMwTLzc/qJEyI4aMbhbKvV/Aj/Iid0FtTuVBYX
EWljK1cqdyygVRSJYLPHgu83GcY2yMrDKHvVNLhSlG38MXLgWfO7J8I51NmnldPw0Bf4M8w1EAyh
4SvqYPHgvwMMV0rXkIYXkGVfSONIKFC0O60CxO+rBV4kAoGacKya60CoUR3EFCU9hKVI3wapMiQ6
eZOC6DU7jTr8BtJo3LzrCEvA/HjLhSyxyZ+oFxjd53QsB4RNqq8ToAgvNfsIamdSbGCe445ehKPd
I6y0CbvYQyl6voh5+r1C9bTSwddhbZ5VRWFXs++aoJYjHN2PSVXH+04JX9IR0aNQTV7qtNpjXNXb
cjt8JyEZuWJSvLZpCQyYXBsj73joGDXxKsMsp6/UxMGBeNuRxXTyDKtglAVgDEmqHfh3WZB+7xei
b61OGkoD5NZnAv75PG+Fobqk1n1okuUMtfnRUmFwlKnvTrW8q+hvU4P8ZInJQ1o95WN0aVK/dQKd
6JwuWCCQ5sYictk9Zf4UHcpYs01NnhylT3Mb5DNTlYwHrhE4iMoZjhrOIsm3QztPEL4JD9cwQd7D
IbikIVtDeRKv9VbjQR6VY5yZJ9kY9yHaBY46Kds41GQXyXoAJiXoRQOrRpQPlEfZT5/S1I8cI5je
ykiE3j19mwiibKpe+RqQ92OZFz0iV38dhqh0Sl9LcUi8qg5kt1Gn0MkisbWryIAIrTePUREf/c6H
oR0srpAicDelmcEl9d/heFY+nkaK799oxFZRAxVApX4v5rBwSD2Yu7KNi7PVBIanp/MBf13DLsyv
cqrHVwXYCmyrNWuDeqSCytVwFq1rZKNNR5ej/ozMBFJJ9RviGpiFxnHttbwXsTeP3XfvgL15jqLo
1Et4BUnIRriMLQ8IA93JuGi7fty+q1p9NIm9XisGsn+EmgINXPc4e2XOyA3f2z+GwrwDUhi4soxZ
a0qoAQ0a6ng+yiTr9+igI9X6fUFzqZ052mGkPlQyNKkEYFhmLVGgrK8d62ssqrcTG5lTF7Iy7qfi
MAnRHUOPCcwJPGWVuAPzRpuOx9yaHyajkFk8EAWa9DOYgWdN6L/oIsBkRX03mYE2cpp4gxY4KnT2
SJ6+VYMiuGUy1a4gS/uUSLTdKBL2ilaBqtijsejAouQReHmFPfZkyN8WQ81rPl6JdMHkkglG/QDi
qqGI4z7CHNqGIJDYQzc9qDwYeGE6bZC98ajOeyEcmIvVbqPzE0+ZzFKG0I5VD/lubAqX1dJRQ+Ia
sgbUBiXdW9XU2V0E/9HX0VnwtVsxiRwM5tXXarwhAqa7M4RN4CKaakesooJGC4+dIdV4MhtXBDhB
stbQ9s/TrOKuEkD8R5r/RY6ldzBGx7EkioIzuCKFXhmFDDxgRMMqe5EtMPwaROY6f5FbDWsIdmeo
BEfSNjdkT1Ppsp2J0ALeQNpDn06611mxk8Ojycll0dE3CeuPOclORp0f4qHGIIbgNhKnFrgKqQpO
slm8yZW+B415kFvpYGL30WnlozSZCgnG+ihCgLcr7N6jaFOKbB57Uem3M+v0Y5SbL3n3vQ2bbouC
NMHEoV6QyMXr6B+m5FXpwCskJgCdwPja5P6pCbQ3Hb8lF12FdxRUgboJp5bsnl3EY4aoCME+U/Fd
ReSOhQljX6ntBk0IFn9rksWI3gq+8RTl5TFXFqGArkUJG5ShmVimw10qHMOCw6bMTsPSjw7ryP3L
bOEKr883Rh28BH37oMfCwVzWlWKlHPI3Fbki6OtsbZtsU4XReQTbw3eqN4HBRIputSM1wh6JFbcQ
MD9GbijKvgplgndzd5XlvieYu6KfoOR4oBkxhgarrTXpnREjcigF4kNL1NAGiEtVJt53U72vTJDT
MFTQHXgkxoJGqBX7O3M0Cxv9oh2sYZWPrJEJbK2tZMWQfiw8pCu0kp2InYBdFjrrWxNaT54PDlnl
x7QWrO0C+a8s9XVM+m2ryk9W0p6wGn4xQvNWk2bydJLu+Nhq1MGskV1Q930JYrkpEExI7uREGGxF
1+7BxLB3jolv9s1JXsxa25Sfv9frXa7m+zphoFOjfNpEKYkAhXkwK+PBAy1PwqsJtnQZElz5MsmI
cX3oBL06hBXqRPb6p2Z2gAHHLLVBnNQHMxCqHzXreYScmguGEhHY5cL1sFbI3Hsw2f8u/Kz5LDPk
cONLU7Rbr/gs/+nt18L1g/2hDSaNR8CU+TaBNiB5aztm2ObHn4z7zY/PuVZVmrRD1owwZeMftKK7
K4ykBL/EV1oPkiX++OuzTC+an8u6WgkPaA1rvj95Vmc+Z+t7rK3UX5t+lKkHkXUq22QzR1o1KQ7d
cpizjqhpBF9O80UhwUuMwrXNeiAgXxxGvUYsRb/HooVo46/Xf56CaUI6sDVCpyL4mtqfNVKhExHj
DhVNlB9GQMT8pNAGpRxdpLXM6MfEQYFZcRKC45tmam5GJalmREnL4hBmIyJK65+dgEAYXhVZt62G
8Eo4Neo1s9WsAbA6gmU3vRgkdGv7HjP1wYyd8dtwo9yhIHrGRRxuwZGVS2A3D9kWAefycX5kRSrH
dvGa22wdGS3c+RDdS+jxolxlXunCNtYPBrsgJ7Kj9/hsESW050eyUCWmhPfmRRln+1VB2bXY1EgG
sB52UhduT1/i3rHp3nl+2at0iS0XTvYEOStCvd8WjF30DGJLzDwx2+rbTMJEA4r7tn3NNSdBi3yC
dusW/dPoI5llh0wtrvLSnHzEvp1mqzwylNhkjdLObhxSbV/Ke4TtEBkBpJu5bWTLqSvcodPaMaWd
0q3ZbqR7VT2gvzhKo6t6qNZdZ4FzSc/mZWa0qGxgG91GlOAAspkNzzgD3QbtprgVCrtO4Rra2lUO
gnUGFSzLX+fcHkVQ7xNZoRNHybBNwW7ee5OZq9uYvEw/7tn36Idom20xomyEHewHtqwwglpyZEgK
2WJrssHcKYi6FSzrOtGGAEKG9d7vOYy3sfggPF+aYtP67rzTkAg6pnfZEwN0eoEKukMr5S6/q25C
R7C1DZ6JbM2CnWHD4ULvzs6erc1XwzpPzlgGjo+wuOAf0k3WuZZ+aEXQEqENJjNkCarihBi5xJjj
Z9XOd7U3fVXPpffKxjS4sk7t4E5fc9MRnlI7uQpkW7t5JId1Tu0IDTEb9VDklG1Vcdke2qnvXCpy
/DvTvSROT7GtlsuxiF3s1S/+GzaHtum2O/Wbf2/utcDe6pfopO/1t/yF/w/0tfoRvtdL9CBVW/9N
6DbtI2rfdFX/EnizPdssv7gBys5q6Fd4IfoHKbN191285I+Zo1+YFXHl0feCh5g3m1E3evK/vVoP
5sW8iL2nJU7mjereh1dQuImMLtKFIBK0O2MDbzK1t2pHMtwOvOKhek+eWsHZiMjiuk/F9Tm4/YqY
meTCljgaki2djcJO0f/TdvroIAeGBqgqQxxwiRo7qT1vpdsptqMH/0q7fldub/EXFJz3FnDjS9na
qJLE58gTeHfJ6R7uY7eDpXpEkoItLQ8eIp3b9BvksIxnCQGoHJsux/KSns0RXhY3+Xny2qvyDLto
3iUPAzROYM/baote/cidKk6AE45CtNkXDy3BpCdpdn8vJaCxCQ6Z6fWEoPPbruAJICMTu6gR2sFh
nt3qgdeNz0h1voPmpS877Q5duHxwR6f8gl3ShEHnF5zkHKawyZlf6Wyvp/hq3KAxj1qRHV13p/rc
3rUKQ8h0Nk8jOYHoS7Qb95UTbt7Vfb1DBye13Kh1De+jp7wnztZyUvaotjG59eMrzqM7wTHvifkw
f+et3cR8lMzB+mxS3eQkXPsuxhIjoqwMQTzO/Jj0sqMAgvKw3MzmfS9RjYy6l/iWnZ9LcJvB3iDG
cQiyo3jQXoXMHp1kP9+Ume3jJcOTvBurfXQdXgKbiKRTnEY7eCJIEjvzY+QFNo6zT5GXHCqiQwf2
OcUNCybuXLEFDNNnNxssEYwXCICJJ57mfRgeN4W+AUKXXT8V5UW+6b7nncNdqYVN5+Dho2MWnHm1
xV0rLKd6bq6jWyyNOp5ed6if5DeoYqL0hZUuoayq96Lt4rPlSqXk8CCX+nacrwRc5tXn/k1r3Lw9
Ve1GHV3LfppdcXbM75F4jhX7heQjpBvVFa416DUPvjs+ImtgAk3D1w6TUXBpNpGo1g7PYKzJW5Ru
9l5sa8FhbaW8DO+5tp9lEvlkH+3Ig+oEYtgtttwVLzho9KYHFAdvhm1vnLk787FySF6oNp7V2KEA
NHPk3FHMTco2HtWZENDKldp/K05wqB8aJ/6a9G6OoxhGMHZ24CkMnGK00/mKZyRCV/QWAbctKkUo
OB1U86qVPeE2Jl4jbUL0/+BlBQ4Kr4U38tMP7/gE2PEyY9xhjq2dmAIrZzymbsDgMAT74gnlm0Tj
lHtQbYObiIl+M75MrFSh1pGbZvorRmf57QnVFM/ZYbbHnWRr4huK6gkd5RRuemgg9L2ycYTuS7bt
/eVnj1jiIZBH4DK9f0KhDLH7m/QOk6rzLR9RfK/v+MLLl8aGGH3EfRTueN72Mbj2fbMZAne+bncY
A6z/BcN+fgls6Rh4m+ZhFN3IsGeXOOu1a2A8eoNO4kPxEARERnb+AKfQXvzFC/hz3qhv01ex62zz
fVbPGovdbbzhEySQ/dAvq7ymQMWJKQnvlxibFoimD9k7MwPDyGOHx5vgMJ8PpGDP9HOmN/9Q2aIn
esGObhW/md/1ZqPJbDWZo3B0tRuelWrLBLVhJuULjja4rhfg4Ig7e9KL/I5MDcN5ar0aICFlxyc+
h7ZVfNdam1k7R4e9ykS0wdYel+YDRyTzti6kiNjxZ1s3sO7xWtTx/BvkKt+1DqBDU3qFcV2i+dGL
X8J7q2Ww3M7XyT0b75f2UXzgQX2H48GoflCOOCu6lcPgyZhR2SH26y/GcZjtJLA3wbF71g/lnsfg
a/DsPwlHZV8dcTR0CQCYTr9hij0UzQVaG1H59CI/B8eIhQ4REMc3vHVgchmc3NFAwNpJv1wQCrMJ
0FWyXVv9NT9O82BKW26hM3nLj6gwZah27N4v3RTJZaJGdnk0FRvHPUbHZkOarZ326XPOEo2xLuDe
NFszdnnyzUt5FBgL2TQIEsEKlkNz8ZSzhlMPHEU0LLOL2qdHcKeukDh4Vuj+Vd86srKBEG50d4a5
LYe7kNBvFCISIu4Dflo93mtwKaINpgmO4bxvTQSWd0cX2x+bteedZdmYKhSZ14IX3Mz85Lir13b3
VJ/DTWxdyp3hbf0N0SzX37S27tDLb1FOBHTkDTfj2R9wvH2B15y9VsJ9nQbO+IZct43Tykk44g5x
CHNHiBqg5RepKw/o33vCl3gurnWHvowe93MQN9i1j1th1xrPqUnn6PbAJ5Dg9Od7eAWeuEcIjumK
MNVo3BHi1Pz/x9557cauLUv2i3hAbx6bvpxKJS+9EHKL3nt+/R1c51yLbjT6vYENbUmrVEVOTpMZ
GRlxrjRb9XIhEKpv+albEY+Ay+PL7YTOiQz2fYlCa/pQXZCEhJnCtiOFhV9dM3eD/f7F3sZ5QiC9
92+wtbH8R55ceatMnq1PuNI+5xy/C8DYgUCVhXdl50nsOTmOv63TPm+Ivjm4AhOUEIISUDcTm8dD
r7raQ6ufweMr7bgiGjt539tpiijH2KaKYwcdiMHUOzlQsvyssLQ5rjydNeYO1Q1xWRxzHrcmbHz1
V/3FBKd39N8ZtghhxHtzZZ0br7k3HER8bw4gJrLprFzPZoOu2OWDRN/07CSDB0jcDUegEuyFLOJc
IOjY1Vf2Cod2zZRdjBWPrI+jP6KjR7wjzyeNWgRIUO1l1UFmtSKVgAMjkMpWXLrUFx6i7C5eHIoV
H8ZbpLqmerdMPsM3/WC798/xYO8rOFJyT+WaA86Epj4w2sVVIPFAEvXQPBK6AD+KtMCpNuW/ZnKU
/Vl6LP8xf8mPWeazntGeofDE2fukzqFGp5ZJRKxf1qPoQf5utnOd3y+n2smS/YkN7bEsTon4K6jn
DE+3yv1IRZTnPJGwSPaiIEnt3Oac3t6y0hnvIN8/17M3y75YP2Ca0ObBSFPr6IrPuEBQ7x65ApQW
US/RL0r/uAov0fJupg5ulWwuRWaXH4NoExG+DiDMhOAJpCVHftiuS2pbvmH5NNUQYKxBPF4JULcT
ApDMee0K0GgcR04BkRAjQ8rYaS/RPnpMpfq5oCf+iaLOcW1tcz5oXz0nwXxf+OiL1znzx5ZHl8RM
CmHpduVNT45LQ5fJE81DFbsBDhmwWPfwRWE3g5WMLF9ff3UWllzIU5FtKfejdCWc4XwcmiOb3fxr
/s6L2wPJonCx+pYRtHjJjUBS9RN8TXYknwaxFoG2xlMZmitF2ngKMoO9DVVdqNu0hB3zLjQQ6Yrd
Ej7t+Ic8YWaffQQLUdHBqGxZxDYHP0ln1gC/3Qo6dhMUuR9Z3iqc6VxeVA81xyoOrvv0C61rRTXM
CijH5KWrfcMXoRnWCLH4lI5Ndl5Xew/COEc0l0rPekPYokiQJfdotsRCDpMiGz9cZBgfyjx2RxIS
oYWCODnEiPyXFbeBYuYzD2D7IhpMbUE/YqxMAJHfw5ZZR3e3PhQol5wS9kH10zTuO9FHp5MjW5Kd
Rv2aP9CDtL4awSEcSX85lWTN+ZWjUKm9dQzFe83TKX6d1ZiznCB2gUdSeesvmw1e2CDBM6qdvU3p
WCwCNQ1X4mXhWfOH0k+sUG/s6rWTvDL5wY2b2N2B1pfVh3R54qLZcwrTVppjDBbCUUTAxF63FTec
h6YnjgfOJ3u4sm7Mo0IJ279K/PMhacHDfeKO4REdEXZ0mNt38Wf+OZw/mkNtfzQ/Sri8fm9kYu+W
4Aw/DRKO5Gkkpelnysa0XngIrwYxDVP0BViAfuV7ctkwveDIBXEMjB1klvTuU3jMYnd5hEhrfSru
dMU1Kfsm7DIchWPMOD81fiO4BaJsz+ah+5pe2Usrt72lzD2JSbx0QT+RGlFNoopMlMrX6lpe8iM3
ZA+PWriDB0E3+/vBC+r+lQk+2w2ZXn6sMJAM54flZ+wcQpoUKmpMv4Vuo09FUJRgldJ/LMzKBuNs
34LAQw61bJQXXHZXBhRUgp+gs6mH1Dzn1HPvExdV7P0gge3c2nwSmXvQPrON1bcxYMHlXF9LqxV7
1rl6ZPGyIgufWjl4AXv6wh5ky4RPc5jQ824vB+mcZPssW39Tr/kpOf9pK/eMyC2Pbb4nsk77R3yW
bix3PqUkabjHZzD/yWu7/E1v5c041YHhEd7pl7/XE0/X7Fv0trPlc+zVF4L8pgmLazReq+x9M469
7HNTsZ3xdqVrZnc1EAJh8V4wHZ8VAirrNXsjJzd8abK1UP4FYBK+ci8qv43GHW+yR6TDBlkhX41e
Pm0u90yt4UqmKr0SXurO8I7AjApc4F/pWf3ejACu8THNsTaxt9SnPV4komVwUgpSjvQNcJRCQBc9
wGoq+kVE4oKBgulD4GWbTT/0977xWTUx+59g5xeCJs16+sWWIfbkZ/RkSdonxaux4XivA8k1A6NG
2IsKsafk1w5b2/IPam2vfPgwI+4Lkk4AvNNCssETJxffXPEJx1mMzziqtfNwH2Pw8TDf4V4iQ5lP
bKJZ2LF1FIrvOtiHfm+yvn6ZQIco4B5kp08dtqzRgUw9uflnd6bhvnlCK0L4Rs4vU5wS4sLkxb51
jxfPqjoRyEvrxme98l/bby2Yz/NTcopecc/jwCTpnO0Z/qNpJzekLJ3HznitRVeqnc8FVzMbONEu
fbde3YkQwsXxGrWzzm87O/+M/kyPtXWumV5NCMyVp48zBpK6y0qs9afUco0B1P7cTG/zJ+cZH/NR
Bhqx0PD+2vwpB4of4E3kbKrwp+kpqjr5R/H4VDtKfO5vRCPjB1YdY+3I8mkAeEUZvQ5hXAAzDsSx
O2Pwd0XZHp0We9Zc6Nrir3IKrAdi81PpkWFSF3URMA5QcXjPfB6kmN/Fd+t8GGV/lU85Fd3tDFVE
9kkmOJ6rR2KB8kNegyeDahgztXVAQAAwQHrYp+0U9NnfwY7frAsKv3D7y5oH/FaUTwJzaDkIFDT6
i7iBNXsZ4jE9k7s0npvIm9V7DGKaVzDfxoANYy/Eobv93os5XJfugad+ESkAj6d84lavVkckUHzV
HAQtGFwWN3bDq42zuL6B0FX6EQ+BqPK17Yv/QGR22uz+PyzaT6Wi2XPzbBm3pT/pexyqp/eTrYRN
HT7lrWMmP0XpTsKJz0AKYwyiP9WVWf8NNmKpwRL2E3rZXhe5bGhncvwdH7H1KYz8lPYMN3J5o/7B
oKcC0iPZFW4T7+B0hPC4rb8S8ZItAVg2RyFyDgz0kNjtM3xuDY3k1+GV/+2IW6i9Wg9t9VCDOEea
g3eeEJJ43THvB4KVYJIcsrfXie1nQ4wpYXVlVzINs/oU58nmqDIrbsBdCnprXT4G+JqsjcWcsKsT
/qZ+F2Z+hh2A5lrzC2/2RXKZO0yMfrzG5OsAuvh6Zrh4eySfr8Idx1DtsqnSeKNT+CGIauhoD0tQ
m0DO79Lc7SZ/CfcB+eCK+pmNlEIYajF7Fs2JCDssBcMwvb87YHlhu30kV28eS7IaPbtbvhit6ZVY
i20t2berZJ99bHrEpdH7+Jx8k7oQF4PlskGmPtuSEcrZicTi9AvtO3pP1UdCzAzQj5pQT/3xi91t
eSulYOI1iPJtp5mi06VZSZQBNVhad0TtxaGPLyuKY3MocUq/SvQqfEkUsR2lAZqJJD8PDqT29pLC
FQlws5xexZmVdoNSYVh29iRSpsyxur72KAfD9w/S1snACrFHoYZzmZ9Vbz22rU1c7bPIlC8ESA7l
GcCjBa0hADXfie4LcGHJAf0nFSKkkMCsiBF0nsFLTK4Iq8MjGEF7X8qu4zNBbGn3fwoLc3copA6Q
u3qcZ0+LwGAIS2BGZLQkgir9ztprRQ6lPOPJeHgTHsFE2TICjAqBlLgsHpCKw+ZvDJzzR+VQbNeA
igRy/oRVcxYwohBTclKk/EiSFL2v84Uu7mvucba9M2xi9opvHXMNZeJP7M+AuwTxa7HN9/Qjjw9s
DVxN+bx88U5sK7ukkmhzws/jFQPI5UknqXXM2jfrs/KlyieZDe4D9u5dSjMFiONLlJEkeNEly/Gt
D3izon9k15IZGXKLRyWcHssXKsnaeqYR/SVhEvL6Jj43TOqvPHasx+XEQgashgl2Z16Y4CBNOH14
dQOiSIdOyN5F2xVgD4n6no7A3Zg9fDIyi5JSIOIT1SF7F1BqoxhK/po/8VqAnZbgIvdkzee58zQm
jeKStwAJkVa3cLHukYfhG/5uRvnUXcKaV4/uzDB1AW9lVYcYcFR7pTpjHirrvRb+DLBj1miH4dIj
WPuif1SWD8EYfxki5145ldqrwNbPNQuRW3XBGodFFyziuk+edM882LJJrSG/QJFgVlbUfj2eg+rQ
AbLRhNR6CXqPnARMlUcCEzV2FMCKOuTquVbemW8UifkMns7TbQFI231suN9BeeYD2ckYj4YtBR9X
2UfODIG3SvZAE/melKt+FhdHlZ4yrXDUKaSwXrO8k59m+WFQx/mdP+dz9nTFZaAH0vPKVk4MK3fE
fTWEOxNPxBWUkEuSqNdTAuOfN+g1ez3HmO45CxlxxouOf8YoE12TbifyK5uLMUwoDYA95MUNTxGI
8mM355uIWW6ce5EQ1uIbd10ANrb5C7A/P3D5IOvDHo5o/JMMbs1OyclHSi0h7EM1U4NED6rJLOGZ
ca9kg1G+R448VM55RlXmogE0JJs3ZPx4F26Apz5MDnfF3OoImSMk4B2ukUfErsBUijR2uJvQPxYu
JUo0tBzu6Dvx4SdMdSgKf1Rg+4sZhxIYGr5YeQBUOZrePmlNT5femCv8COQq45bEIvr7yXyCNSBh
7qik1TDdbO6MOUl60iiY6nrs1Vwo97rCCMIPEonX5sDw8/Ec/NXjuh0ZVv6eyvj+QJGMaj3uPUtd
HiO3w6RXPK6KRcS/8BIexxwsdAqn+21zt/LicGlF7zJ0DAHXmGpYR7lb4/J23Dl/xPUyCfaH1EDb
dNFxp4TEAyQHtYVkL9+Ia3+OjiQbccHZQ5QE0OKYo7te5g8+GKWiyyaQMfl8LrfDf1v/yBvqwDza
HY8HXDgna1ZVFJKurApNPbDkS+U0aIeRqoAm2ipFYNGF/8ZD5M32hZHSoxW0mju2FOuejJNK/mP6
PFgWCJ/BC3ns3CG3qdrc0aQH7S2WQ4G9YfO28tZCk9zrB9BAiX7daV/KjmSFJcbkkb9Q1bVc6UnH
rqkCYARMeGTO8+ERrGcBKqe3GvfZgAO0Wxv33M/MVCIeDI3tzGPgtda2AygRxBTgZ3mfUjv1FcSd
cIe5Cq3zef7VMALUbEaZq+B1PAYccngMtOARcXfGJYExqTzzB4l4nq0z9TrmB49yQY65DFop4JOo
uScFAfcxE1jqFAGt07yvPoO0j6visrczhQ2WRd44w3hikg334wMF0hgtQ9YiTbFPdNqBejQDUtaE
LbB0AkpsJmC2H1e72J5YBVwd6xibcyLHZfT7zBMtp0HBCYWYh81y2U6s8TYN7xk0sb7GcPhQqhco
baLsm7rdywjFe8nmr1VQiwdK45biwRjLJS/WfFF75RlzmVP0xNoz+kd+5HZ3Bhfy38ghErpJoTHZ
neBKE/OWMtc+sPHJgqIjeyRPMBy35vB3+O3SA8GpFJs5aWJltSB8uY8we6mAcVcKomrnlUsuTLsd
MpHmy3KA68ad0X3GI2EtMj5aH7DgUN1nCXb36gsYHqPR0xqehxIm9dS1y0dDdmXBY8CqPkQEjEfH
QFG1VnB72vwCwicDyw7EzzhD7YlU5TVcdwZN3MmrI2MqYSUu75ODBdljCGn7YHI/3B/PlWkZUbdT
d3xyLk7WV3uLuCcSJyZjemRgSfO4JO5/JwQZkIuQ1PIiwHw7rvfcFH5kqh678nnbEPy090kwAWU6
E89zcUDPtShQQTnJymwqF0hwLlZgdEBqNg0w9my1TsDu6bTYQMlwgR5S/Y3FaJ2Sb1iq5cM+XwWH
d57Mw+5KXX2QPTDJSHDJgVWytnp+wldFXc7iEnmt8CrC8fy77EzV16d9pBVGQLFB+cobZyahhdJD
hXMb5lh1SLWgb2FUePuA69iqYljmaC8JuQN7OfQuKoywp9yVRbGeJuUGpb99AmeDyWGZJ0nAGK0C
IboZRRSwDPb1o6IOBr/QbaDf3XfjsR7P/IJH3banriWpwAsP8rEz30UvjKgoX2B2ZSD3CGQlXs0e
ImN2F+oa/Q9hZ37t81q58SwBWkUKopQ929QZAOohvQiFz8pCox7CJUguO1AFTAqdq0T1zaCfwDyy
D8uyxe5Pit/e0QwKqmhZTkSNfAo1NSgHN489tudaPTINuQvkkUmg0XbUWaAdcu6O/kG622YHK7kb
YgjgfiyyeLwBce44ZKXByESPoZ4/hW8YK2xj6m97FKxwMR/K2kPASiO8sd4QxGt6Fw7iPpPoiBUd
7B3wHREvluD2DM92UuI7Knsx8hHJaa1cbXpDJnCvegElJEjdEyM4RXdkr5KBnOi7hZqsAOw56icw
gkWZJmjakInJo2DKwvgHkqpwfcZLzdHA+giyDHx1nSp+5jAya4fZThFvNk/8E1v7HnMkh/4mfPGz
mRx4qzh5QnRPaw48NU7yCk1f8yjkDwU1s3W/C15ZN87+o+42I7trUCWnBLK1YS9o0RFJs+4FuJ/v
ICJ8vNG7rDzemYoT5zZt5LyBzGyk6L/uG8h+ZhcgaQd2EgjKW+pWlc+0GbUbyxJyetS/tGz0vd9M
R5m32rwh9frhmwlPDSRSbizdIWWzc5lQSfawcEOQHVgVQu9uuC+KgYRSAOtym3hgcGDGk6KFtGUL
qy8CncduI9x4OnPhNRNOpSFADsMtVLeIiIuN5e9mxGJt7ot35gxLiitjJ9rQ1+QK/m7nbEbsHDyi
WAxwOeKhsfOUkFZ0h/ORl7Fd9p8QQtigOO+wz+TlYzCTNxMvF04JZ61ETuvKNjaml86EZ0xsju6s
Q9jAh/GpnH2AZfzIGBKcsVqQCJQx60YhzgK234sMPFb+qoxpzIEzfrEkDjtacrJltiv1RYBLpn3t
8R5vRQiSB2whxYaVpAlBOMtBhydmf4xz53hgzYCnFcrnA5wASjJEYty98c0mfw82SrJOvrof3zBP
gD9hFhWOttMMhh7W3wGmBWAyh3MHwhQRkdM/Kkimby5WCZ1UVSsbmQR2AisFFWr1+qi0uEYxc/lZ
6CqqRZOmZ7w9G2zbbv1x7FrkyeKMCEmf7zazyOgUGoyjhklarGSTW+YwOddZTINGV29psyhHCWnI
o9VK0Miy3dpCLQ80rH1kA20U5bDKx1xgToltfsChjUK3QFNLqneVJ3T5fIxEY6KDMYpLe5ZlVtKs
oBUjsokvFsBZp0vzce3ya5PiFI8w5Ob3s/qMAQZ6qVFv0FixsHMNquKhHdCqJolULNecVlF9NDbt
pyvjT8ykOK7QpQiTrUTx0cuIaxAAqw45pGl7HqwCd3LpcTGV2tf3v/z75/ifrX6Um9e/v+pypSTI
ETHe4QVlma909BMR7W1BlbwMx7LXh+OMX31gjtM5leFU5v/xRY43iJh/fx4SA4ao3JiO1LJwO7Vp
j3Ge/PsXpQ80reYomdeWcEN8+M8XZHr2jd3a6ClVRRFo/9JNa0E37H/8/Pe7qWf6lVWJegIsytTQ
YDH+/bYQa74V6iYLqmo7CS3MTiHvVndRl47uJ4M1glMaBLEIt4m/V2sKMEK7Nh8KaHZ8+/eX//zD
/a9hdvIv//nLBuPsqSMHG3qwns6ACfn3k/9+yfYnk/+9nL/f/v2l1rSvCJuBXSl0K8Wl2JJXctI1
+8D+/YL31ghp9L/97u8//P0dSqKhkulpoBjzuTQKyUeZtoXq0jbenJHIJTEmeXn70olyb2dtYrgD
9Q057mdXnDTNkXVY5tZ5zEzd0wqjDnqheZ5BZjbIYgiPAG9nIAPV8qdHU4TML/qKtbwgImiPSOAM
3oz5u6tscNoyILTMmCAQTFV8rQSIMjiukfrtjXRJD+bZmBkhOQZ/pQGPH7c2O19H0xbW+b4ZOJAn
UXPGqmjgNK+kRMVdt+zdhCamGP1kbqG1mF9l/9hpAIJaJ1VPIqWQlHRdTMvZj802CzS5oRACSKJ2
+m2VpfsWP91AQfQIWcbIHhbCkxXOYaB1WNJbNGiREoDPIa6lJEWGwxhHGl6bDz28ygbUCunQ6NKU
40GbkIyWFIpwXetGy0jV0CTXspCY64sZHKpRPYvmPq9cGOl49ftqwBhqrCDsGec8RthqxWtlGQUO
6JgwCKVGL24opuMwTbWeQ4jeQ8OhqpDgkUVWKFCV2YoGqWWzZFAR/J4n8FELO75mhhFSSmQYZZ2+
1OJwgE+f6jMF2oz8uTbwg5I2OEjoRKQmACGyBhFlovFjqhm0rp1VkNcXxSJ3qNDec0RLJ5Ja3Kmk
o235oD9whJo5wfjH9VVJ3to1Ekgsk9gxRjypijr7skCANCnXwkUROLwKgscEP01pBKzSI+pRG9gO
8qYznLYspqVpRC60lR/lPeuiFeJgAiFC9aKD1oB5ZF0Xa2bVTIIRiMn8Xo9csSDkkAIF8zwOi4YV
hTMaY3Ks8ColsIfs2ST5uzEQjYral5VZ2hn7UtUpNRpNm12JRiczhMc8HgR5PY3JtLjY5FYnS5lo
lMCpcjK02i2kPbyXaqR156q40A6GLMZ07rtJuVRyc9vmEYYUhV5aULaTZGhvraxAJZiEoEEbgQVk
om8TYNoW3+bq2tPc/5ruECKCS7NinsoF6c20HtAT0ew8auqTJiD6ZmhzmLfDh46SlT/PLVyVXVa6
FYzbKKWce+maukVspvskIs/BChQ0x/ipsL6wt5netkxVf1ocn9F5VvxBJx4Rpqpy0CKEzFD21WFM
xVNiSNphhkmbbfiL18ZM8142vuepQBVoG3I/kzh/V/XHiI05nDsa+2j7uEMTUz4q+XbEwozof40+
NUWnnQO5vn6KMW9+KlvDn1TJOndNe6afZjjRt3IqIumPsvY00DQAZxwB1BogJA0aPjlSFgjZhCgT
nUel1B7F7QHtxx1z7uRjBTmCNr+DORmw2OSVJKnB7qEr9P5Ih9ToiJH2I5Z1GZS1HkQSvkRK1z/P
XfUx6wUtbaMUbApKj8x0OnUtEZ+GQj4byfplYhHlymmCLyQtbzMtKq3UBwvxt2qFgiKFc9rQ0qzT
alNZcD26bU5PGeeINUypu0U0e89kxTtpERqI0dIB22rGQRiJtzS5Fn05No5lM3GwGNGK1U3SOjQN
HyRR2A6zUq0YDyUhkrUnpkj5VUTyxawgrw/18iyV5HEjbW76TGVt7oENk+5d7Rd02QbhtKXQNIS9
QbLBB8hXzP55FYvloCDI0/JogBxhf8eJ5ayj8qvN5Dd0XCF4YhEVSdJ6t1DfneOMRCjFz1ZTldfO
knqQD/wzu1QhJqwBojp8JTF/bmy9yeGbddNyqCUd3mBCFRllw0hS3FqhTUds9ceV/tfjGqtzkEZW
gu1XVR03Ahm9qM9j2ii3sc2eIslqfTbj/CBnz/jbiXdD1JwtZINOMvUsPU/lpwG1hlCBitV3gnSa
jY9ltX6WdUxDPFb+rEmJVLaSPNduTMvpoTY/hHTDsL2pLxGGhUFG0zHdA+JnsVMkxIh6ltl0Z7Fp
0jNKHi+VjjiySCVjLaSLJGxsm3js+UJuJJ5UNi/MUqdpheailwPp+TQTN1ta4aW9QBUw1h5VofNQ
BNI9Wkp/M6Sms15WoNOWhbM1hJ31nA5nfKegA1B2aVXKQNjg6Kcxmp4GdMgOMR06FB52iITe4bjL
0kua79675Z/ekOgPkL4jmtRpAp3nQ48/g6fp8uuAe6OXqNoSzFOj+yVqXa2G7PisyjpSrKRHRqf6
pVi8SJMCR6NfbwI6qDRjTyhuIm9mIU1C4yM+yPKiENuytYyoo/uzKI9nuSnv53l7X+rh2pU9GEG+
KOGGzb2aNnEwpMkEBj0jern21wwXhEKqA0EuU7scYsPFfbQC6lyhuAgKndFydJCXqSC1ELrjgAwn
JoOACsjy4J0gJNd5Xc7ClN8JmW55xlbSBUFA3zZty4kKd17KQFAyofqpstorMs0jflc/I5HeZyb7
Q6VKQOWGeUAIrg/LGFqHnuDNuloPEm3IcdVZlEzMCgK3K9R9FjZT/2zpElu7AKoo6SRbW2x+pxvR
Zm2OUGV0cKoOjy5dBNLMK0M7DLO3Wj5GW2BqE1STIYFpWg9gcyYmZpoojYFq1LDMs+lC1yNmwn9o
3LdHxuKz2d7abjIdbO/RJZm4f52Ol22z0suaXE2UyWAuva/qApl1JRuQT+uWnRA2Wc6dsIjwhn9i
TScwj7vhJREeZg0+em71rR9l00+6qtEjuv3o2KWIzCN8cYnj6TvujSgQDorWhC2W8TQCLsAAW31o
S0J6ZI5PSVeqNy3vv6VhCjqZcAP9Vkw8zO0tjSBioKQcN+vKMv4w+t5T423wNGmi3CxFHEGIQUvL
ZVXS5IzqDUl6pvizZFEgNEhySMOHWiPhRePaWeo6oVXSeO9S6zDL4zsHzoO+O7jUu6JEgxHQsHhN
FGnnBrvBRdoGus13jEmsHxcrrQ8ZPDikp7hJmQZfDYBesVTKg71C/7Peel171lJ5uxrp2F4QJgDW
XwlYQAjMZOo9aWmuijTo59yi9LrQiJMnGZ2k2RaxN+VfZh1l5y4aYQdleaDrGpDroqHwMIt1iGps
IrvkSNpJWoTeN1bpVdHz6zbO+kUquhfa1jknTdibGQ3pssyWs6yAe2tl3SNAk50QioDVJGOpi2W7
H4lz4+rSDcRsKJBYTIe2RCagulRqn4GAD2B1eqN5Rdwfs2lqX3poi35DfR11hwdd74AvVMTOOpzm
yQSp0rdSBTTcqWjtFfXjkCFA2Ws03NHRhSGbLB9Uy7rvW8xoxgzdKYJvkDOjn55ITZugpw0bOjA/
lmYxeEWufawWdLdE7U4zTcaAltJHp7bXslaw1962wdkXj470L8kjg6vp6s7JJSQVSr/Sl9VXhw6N
85QwYtcRLMbOnWtwkChTP7BP6z2lFH/LrqJmL84llJAuOaVtaFgs0kaO2cYUJnhEubaYR+kQTaXp
KHVJvxvbZDXTabFLBnlR/6SIhXlpJ5DdWq7DOt3bECB8VpImnZZouxPFSQplxCFC8mll3vaoAOp6
Hov+om7QGSGEkVAfpbzLb2NqZUGClx2WD3oX1rWRwp9flbMY5YFUTjqoWRo5WMce9Jn2I9MYSfpQ
Q6Avb0o4r3IwqSi3VWlTCE8CUykQLpTX+MXUJvimeUXvWC29xW8Ibw1ORlDv6saWn3sLOKWdK848
WYzuViPf+wUon0Ra8SyK4CK6Kkn3jUkzrEpoY6txiYpTb9Ipr6AFoRqxDw0wC5poq8JkqE/0Mf62
q5Eera1OQU76j1FvDhvWu0AOxexvtXSMOpjbltFXxw4YrYq5WdHE5U3h4fYb+7O4kRhqKKHOpgiN
bIWbISA57yOj/yYI6crRO1nELFl36Fbo6GQRQE4prP9hw7Cd/pd+uBPkKb6YYnaV1Vl4It1VODu/
t65vEf49TXoKYmNSaxyFh7oyDlFFomCMVDXFiOO7GKiiV8YdyRDSW8r3nCc6vOZUtDO1rCg7bPC3
hjdkC1+AHTTSJ5NdTuvD2uhaGiis5hyNykxBojjkJPdH5PvZW9rk2FPpFzoxCvI2n+iJ5HHS0hwI
W4mm1KztWaiIaiHi9G0eUzMcCZ2rAmaopNB9Is3lAQlL5V6dp8MEPIKjEZLNqwC13WrbO+Yn22mm
bPhx4gFEnEa4rQs/Mp0FJ1NK35aUY1VMWI3MFhY0ISztQ0vld1Lt99Bee4ltdNVj3W5i1eQF3Xut
zIqHwuWHOGsdRcWUJYpsG7brb1IqPicZpcJtoixvWnME/Z9Sf7SuGwXq9iNJW8nDPpoiJVzzvoH+
n7RUP5JkIu0q87slVR6RWpwCFOYN6h6bbX7NMfRrjEmgagh6SfDQFV6X3Iptfdm2lRYyCwB4rMu7
qu+fMTsIhSKOHwvttZ+m7yWzINEmpJINMAfiamljy2C3ci8e+6WkOwQGiVQv8BXM42Tml6Q7K5L4
0W1IMpSKdTJQG7AtTTfh3k4PvVVOt1ycf5WZNhJToysEW3vkbo08f9TS4k2fX5q61n5Qia3S/FYu
XXsY8e7BBGDZi85UgnoLuDVXLwsHkgca9WdqrSkcLGp56NZMnPSbFaCglIMswmhEv+VT2KgsSPrs
TSu9ZwIcPk/KX9mwJn/MIpiSFfs7doHfaV38NAZS3jF6HJ0UjecKLuXEqWps5o/Vi5Kn79Ig6bC9
fI6mtNyJo+BZJYOEbkUdtEoED8DrilS+l7opNPKSnGYe/Iod3Bml5TxNsXKQY4WAP7lsZT2BJRiU
LpotXFDXcJZ1pe1gRDgi1Q+lvGMue2Pi3AFirEMDID62boJQO3Ffc6XHl9JFy9rFBvitsqxfpRRq
Pxv7r0rnicsprknrpl+VAvvHLTP8XiAqMsjtGpNWGlWgG3CsWlr0IYwvKkogFn1bPHWWj5q4/WLA
9ciRIF+mRGbDplVAyNfobrKan5Qy5TCUf7RojmHI04PaQWBmp4ks8VMooRNJ8YZKaUEdOaUYJ6g6
VZruq5LogopMf+3b+tCpSKLSOQ/+PSWvY9+/IXO3XQvt3irpNM5HoQjQ/KjgLiKqJAhEzDj0ORbv
IRT9bci7xE/mfvynQt+/pNT+m0TYf4i4/X+hN4TeRBFltP+zztv/Kj6/Pkt0jP8pG/dXG+7vn/y7
ypv6D9MyEXGzTFmVESr8T6E30/yHitq1giCkrEt8RVDuX0JvivYPUTQ0QgMRAX7dsP6L0Jv4D1lW
FYstgohNVCzp/0XoTfofapTofCFFs1+GKCsymoT/Q3gxkxpZ7Zn24VDC3ZRNHDCUzaJ7da7DJqZd
qanCvo1FlEJKApvCSJ1twlPsv4zZvybXf3XC+N9ehmEhM8fVII8u/4/L2KS+W6eNpLht6oYqpGye
hmj8Mnrxx0KyKm7J49Mek6MxNw1nEFmmCSle+H+5jH9j78y24mbSrH1FqhWaQ6fkPAEGDJgTLYON
pNA8hKar/x+lqz6+qtX99+rzPpFzECBnSoqI99372Uuwwd+5jHwagWnatoPnCSqju0Dx/ga9g7un
2qDnniUov6/DzAGSaRoW2hbKLP5hGMrX1AvvvSR4zabGAJtD/c/EZzYXhbFr7R4ea4Ji+n84LMdZ
cK7/fmC+zeKNFRdgPtsXy9f4twMbU2a+pt+ESAygQOZClztH1XfmUqbIfTe4Ganlr8s4No6MNJRq
JuzSI0QQptEtsv++90qW2A4zRR0d+wrBsTlmDYi6XTqG8tySB7d3AxbIpeWcp782WeU369il+VVN
ctoURIqsdBCPd3OdLE2d6SWsFy4Msy6a3cCwowmqg1di7qmld2QlFj3UbkRJdRx2k4fMzJgH4xCZ
xWcQ0n5ybFqfdajoO7Z7v0Z+ambtxhN2TOYvSBCRt7/6McAGwOqf/3ZxEWp+lGUTbo3pI0Rqbbeq
RBGz8SMQ1EO3k36Gv3zqT1F6MCV5nQgJOo8yYW3QuVa/iFK4d9QQn7I0C3YB3Lgbu85IZ7OGpzDq
1VZq7dFuPgmavcqyCkIJHW8L2oSIZtzLHmlTZZKqQxMXa69f2jvU6beWvy7D7CBjvGuKw0pJp6sF
6LXKI4QyDn53yxdSxOOFMN/c9SaqcJoFUtQzQ6IxQR4OqPXWORIa0+HMlpRAAG3XU/K7yBFVMu7A
Oao//WK+LwklqgFKKye0GIfqb+qxyOr3wV8EdX3RMB0P1g0cNJjhE/oi9MxjH1B7d6eVC8N75Tf9
OcodWh4xc2E9TxTanK3dWPdziDOoQM1iBu6jaXvezjLVoSdvZBf1zVJ2ntCzDd9B+GPLnmq9McYo
O1Zj/e6ZYhv69+bsv0X+vNiQbAsZVvgSjEmGbXIsybQX37qxuyVf8bfpTIgJchtYYz5TCLNppKJF
jteF/8OsHhMT+VZQTMmdEu8RbHH636jz5hsR0/bIxQgSMR1+jyW94YpeVNsGoIZysgcVDF+IhJpF
SzFe9GS2Wxlp5rR5gZqR7DlTTvFubBqMwrn3MUWmu5qUSeTSNHxmnoV8zERJmWnaCWT2hAic63xn
ZsAp7IQ6EDRnF0Bec3bTISRzrHW5BVjNPshsdBo2YijP0UfDZeMYPmKP60OhBn382uRgkNa1YvJ4
fc1w6/cpyShiLS3FaozvyBh0t4CbaDAuL4Hixvh6fX7dwK//bgZW9rddrq+n15bksvn62etrX0+v
jxp45STEuXu9MFIIhE5mIqCdlyhEnXN9TU9zcbw+cqwZTMCUvVhxQUJOZ9TFcUicsj197QhJM7sp
G5/Y+uXt66YMzJge7fKcUwYmGx8pOgoDtcv1B/+8+Gd73SsJUkl9H7XN9Wnz12+6PgXzAcPm5vqj
fzuSSYh4H07mpmtxJzu1qf4c4dexQe2RKRFDyyFcX52uB3/99f711etDYso5XG4hSI3IfXeW+Zur
gt/08ji9DE5PIzLfhxSjqOVw8UQurMsGlUkXR3Lbq/C+Bdk8DCLcTCAFm7EZjvHYPyVO+yvXd304
qWfPs85F7h2Loei/+fX87NhQqWCCVlmJdJO6/U1I0Nomm3S+t2e6/1wX4mBwY2fuGMlb4q/2oYge
HMODqpVQH+t99aDQUSnPvgtTEeynusObKgOksRr+HLVHHdMGaxsH1iNCaDeqvJ2JHzQuJsy5xZsp
YERU2IM6NZXEz6XLhLX63fUYuwsqBoWdoN+3GnQPLn2JWJiPQYEUoARrZoxhfJzj7OD00/wE4XAX
Gu1H609YBhzm/XA8aUqhX2YN8a2YcZiMYYuSL4b2kdhVcEPZzl0LHyNGQmTQeiLYw4erFnYJVbGB
RWYb09AosxxzP56nJpnkxk9yVBDxfGcs9QCu3x+1vqM4ilTbsOdt9yv1I+/sJV6FkADvohWPekMf
jUErKAFWwopukKjJVuttjS0F+FjO8pC2S0IPg9bE5JkMZ4XVbHsDIzADXDvG7r0/w3y1pnBtOa67
TfSvZsh/O/P83ovmO52t4sHo/XpvIVoCZ1XcRHRX7opMUM2nbonyQ5Un55P5HmRCymFlB5i7jyci
O9P+ZzvCqvEbDe3BT8qN5zGOisY6xSnLhkAcRwi0Nw06mL6L4AvNJiNpDkvSU5gCl+gGxJxtdi8F
cG7LpD9TVfFnUvbHvDZPblP/MiVAgSmSm6qGEBG/Jixz8RCr+ODX+pj7euMP5MN7+id0cutkUsG9
Aa6IQ6M0Hk1tN7veyXe2iSkPNtc7gWu/vRGQQAUFawMuDu94kHXrsjqZ3njJpINKrJxvZwMF0Aw7
0bWMxUHd0HIlRyUQnAFWDbLUtw/QfveTa52J3d0xxYBwsFgmfHXnWTFr24j5puNF1R6LgYmJqdb9
uIkmWvptlxr3JbOZQz/+nn1OrzSM5q0i6wCs91tSCtqlJGfdRKzvk/yDS/yA9uVbkvo5eFugwg1F
U7/AUYOMKi6bJ2S/Zf8gnaUc3z3koQZ/2lg/Gyx9dlxgiK8kOhYZIwIHFC9kuhLFPG6C6k7NGQSG
vkSiwwAFRykNaiqZhpWdkya6FzGtf3d+6D37YcrxcoW2RCo0jqc4VFujR9FveffM/FCnUM+YkUYb
CbINLxofGtPJt16NTZNezmcgU84t6zSWNuUjPw/AM1Y7mYs3IKJEHAbVh1OwVBx82h+5Jpya+t66
XXxlgRXdBBA3EYsX/sWzq7tRteAiKatiEgzQiWoDn6PIu6OVQ+7x6/vWI2hlNDCmTOmPMRwuUKmf
m5RbU5BzHhrHWiLFJMD5fkwiPuhJfgubdimpP5WSri6YQIfbZIbFyAgwOmFJCmOq53GkN6PvMgg3
U7t2S2tf+T0q295FhaVulE2EbB/jFqNt1BUOhXs7OXseFItoHXk9op5xOnvdSL/VEGdqWOtx7jXy
vwdrjuHsWQMGprB6qwB70QQynxVUxZvBsZ/8+SQTTJBQyC5CZE+T8n7LUfxEzJ4a4XcjxlrsNLcu
U9pYlY8RseuYksClBPJXMeQvZWUDfkr2wWkif2Tt5X68tqMgu/WzzMGLM405qe2evYE7x2pqeef6
2p+3TZibu8ijnFhWTzWDzD7rrdfrXmGVN5tKI5GjQtbeGkxidpbgtOksLG5RaBpblebF7VwEEw0u
pONxPt1aFNU7yyD3oMaImHqIwIA8AopqKq5Gwg/Wfr04yiGEoktD9ifFp7/vy3o621Hto4csEBuF
6Npb/2J3ln8ZTGZ6BHiMW19DqKiQ9nkzQ1ooqpF24lOCYug2W47EER3V3RaYsSapnAIzyv0AzPXQ
zD0qRtflc/qMuhkPrl2yGRsqiX3/c4ipjFhpkPHFE0WSyjG8aHJ9LjhJ05l/qVLzv+7yS1BZvyEK
AtwyxjeDiJnMohxLkuaZ5oo85KK8b5PEQ9jk4J5N17U161uZpzBr7OrTMLy71LdHyrbR3UAIC4Ne
Z9+aUY88Mssu70JB/6CSchCldyB2Xh8pQhJuabbQEwRSXUtQEW3zczXl61gaLT8LcStevsQqz9U2
yuKQ9k2JRbY1JwDoPZw3FDNT42+iPClvoPuetFMHh66u9G3aDsUtPoeB6PnbVsX13pzq96QEkOKE
3SlQQ3okhv4h1MN064zSOZrIxqI8/Yw9jjHAb9L2/JmcMyudydce3PRiogZj0ui+UFOmL98K5N/1
mjbeD+nyrWTNWLH2m/pbqxGHPhVL1386xhJicEq4U8FceOW4BeaKuYYcGhgwwNGQ5m1ZnwKErEUn
Mdcum8Aafg+yXXqwnOje/JwFE4qkvRpQnnsdMxfHT2lRhWF3K+3kPYB3vk9CCe0UAnaeieoQWvMv
WY73bvDukbVkl8PxuumXR0ZJGwpzMA9bbc7UYpeHdqQlgxQrOuRy1V/CORV7JR7Qv55f33YgcWZY
j9kzvr7/paP7L19snWCd2nOJ17scVleRntdO9fH66Krm+2+fXndpFlnf9dHXz15/7Ovp9dHXr5JU
NTFawkm5/ubrL+D+TWChPISL1s4QQXO8Pvra/LevSaKImDT+Fz9Xc+NPyGlbh84M/nnZ47qhVg/H
8es5gPD2zzt/ftfXn0qs4F97OsjZw9451Pg7hK/+7P+39yNHY1y8/tJUev0/j+j6/Pr7tAZTIycM
FKLBhFsufzOtXW7U14dZ3x4QcH7P4IrfWKG6i40iY+JpZy+eC6WwjMy7Aao2YJUJcgdLvIOKaDUU
KQxC8O04GImD2KRRfh8rcFIjJLkGXSyfjb6JvbxcU1bNL5P2ySXv8kVYRoatzEGnGnHbEvHJ0z4y
s0tiIL4wYnfcDtXgnM3WfqY5BLTeZimduaG1cbLBpdPp6X0CTf8gpbTPPmjSWTSPPk3O2FF73YMw
VDH49yqGRySIte7M2FvNw+IHbgTyggB76+xOzXni8IAdQAOdgr3fzeV56o/fWYjP574w6IAuj2Rj
MUkoA0ba5am5bApbHlsmDwf6d//cLZrN+YyGEGC6iSm1sHd1xZHM7o8k94oLWizYWRNrgjaFE1AB
sJXdDHilw6Fle9axz8Lo3C0bk9pFqyL3oOqabPVh0XrcOoZxsVipHKOiRs0CHZuBjc+IX8hynuFl
Lsczd9Px7EY5Dj8XEfuyRxMZMD4W8fiURtamzTzqQD6psgQHUGEYk2ffaqrLLCX4hZBeY+AUHwgM
gR9obHlBW+9l7JzyWbgno+/2Yc2acs48Ou2Bgmc5Jj/DeoTaqJJX6vXJLpKlONNEFefro+vGHiZx
JvBiXlkZYXwKIxa1H4NImTOoebSQ172qKSi2VGbIfpCBe6rzwju5CKWKRvrryfQ/ApbzZ99tmmNB
S9dYnunlTGF9QZ3S8aj4//Va7FNaQRSJwuahIsEem3zunK8n1vURopxoqxBS3WgTmZ5tdWc9aG/v
5rN9DoaOOF+lXubAsVCnk2fsmmd/eev6vjdU9ll2+yamyxdb/FcSzLyRKOeDW7GinErc/aRI3Piu
4TPVkuGZrEfjfH2Eug4LjJ0U9GqqS5Kf/S5p94l2jXptu0axybL6ZdbWsfEG3Dv1gNUt7dOzBw77
DDQKPOIucEZze301MsBhezagEzLe1dn/a8/r7teNL0/K00/Uo9OtntLuaPc5pqyJkThZvqw4p4sk
l8+wW07668ZEY4gsw8RhBWqsjV11muPhnxsjiQAyXp//eWgYCh61xwpXG/Pz9Q29/EiptP63Ha9v
XX/b9f3rU1/QN7JT3Kv/8cbXX73u/PU06GpypDRT3q/Xvv5oZbf5cdIvtpL0A5s4Sf926FXksQRw
MLR+Hd/XoXwdXn098qyncoYo3V1d3xk44QJHid3Xfl9/9utQ/uNor7v8x2Fcd77u13fJR4bEpFHY
9iInI3kFFoHhVuljqv2zHGK9zhtEvQ5xOfclBWeIBPZrmTnGrWoAC0ZUfjbM0rGMyRjeX5xuB7+F
m1YGJzDnH6IxcC6mAVdD4+LUdDPzWGaWhRtxvo9cuI/M6uOpm+8i9dL6YpdRs9hYTfqB7sTBQxwE
3KRY6Tol3Xibq9OhJ3hTkZC2rC3jN1nsaFXChJ0x1A/DOB+dxBL4ktDKe5a5Axr/IywmcfF09hqz
roGTyJky2CN9Q1QXhKqizvFbpoN4AyRJvPe06qLLHBZvuZjkSx//rLp4WzUj9FEUYU0PH7PpvxU9
99muQ6M0sXhazbJvNmmR/ogNhmW0qsPZqSkkDdr+0E77keoMQA2Vjk2voOZ2o7rtnP5HG8r73EUI
jqY1itP2pMwX1mnuKZuyzcx3tOF+HuISMSmpygElhBygHsbBY+gK/MZq4k6UQzcmR2IdTtGJeT95
o161nUO8joC2390qIIMFklfBJfhglalLBT3GmRY16S4QpQuHqYWfwUtFCXfFpt5jOm2ym7WXLu3t
96Fu3zqBZNeZWFjMAGOS6nVWbvSYt+luybrF0d1dhoHhv3TUfV9bydZvxjujpz86UdDhUnaO2X4e
nZQlmHGjO6/5JtDSNylOMN0bxT7MQuBmi4A7uTM6r90pgVkwcLzzKCfQBKW1EEx0ddu9qRBa09BP
1VMXJMeO8uWh7BUtW9jmK4pf+OsNU63MqvTuHM1yicgguAXtvO37yn1Aab4tGmB0feldBmMwLyG6
CVXl9jErinGdhbE8ofb5bRURdIMiwmsyZdg/ukFvqJ0B/EFLugtzKAFtqGG8uZFxYEJCeEBMf54l
8UbkAkWMDyUwdvqlbz4b36opvtVy0AevyKlyaK9Yubqy9uWkQClIUiGdMkBxopdKm02Rb9iRNK9x
VCLhjDPD3egMIj+KajV68yaVroX6TR7QX3Z/2nL/1/T9n9K9ApcG2/+n6dukP4v257+He11/5l9d
3+AfdA/Js7PQ6/171zdw/uGZhHTRSPBdV7oB2W//6vp6xHvJpcMXkI5CN5T2ZPvPeC/7H4KYRzeQ
S5NUShqk/4t4L8u0/qPva5r8Ou6OxC2brktKEkfx94ZindT0Bi3tHNxMIkNjNFpHeXsiXOo5c/BQ
aIsIi8FzPiio+shrbBNaNOZDf6wFVyrgPWoYj9LLf7RBFq+9WULkKFkemEb0PTBZwedDcrBnPW4s
O/GOzIXXMrpoMY0bZeX9WoUBVjftv0ToLHaBAQPcIUcnSuWxizDbEvR1YcWtRmgldGIyc3K3lmVD
eA3tVZWa73QPQyXasyiSfhXTEbrpyDHAG4KSqS79z7S3vceW0vUAdtfSKkZDEe6zFrR3QcbTqgpo
QKlRuLvcAh5tYgX3hCc2/hTfO0VgHTLBfSl/OzRV/L2qZu8kaznh6R+41EmLzWU536uE4FWKYWLd
fouRz50RjNKj8mGDlWUa7MvsOC3NQsJbkvsZAWYyBBU+TTXeuQSymCBMEDaqTSBwqlsOlWEnJ3Y2
0uXvwvV/h76d7eqmfA0mKye0AgcHkQ3TPLuruCzQeGc4NW/NHvZhiW0qCKkXNy0+BQhjlrJ3vpqe
h9x6zA3PXhd5/BLMNeFMXepspxzjsWd3zXYePsNsvOua8D5TWE9qkYqd09MaTFBhg6rI96lOnBMz
wRu3FsGdH+ALnNuKUc2qbnBCvIQlBZeuEFSX0nAbRuCCPCh2odtv8xr9jRP0YlcO7sVdfIo13uAA
dVTJsqhaZq9jxtyYASfamSjdbkQB/Yom3QSOIHiqXCSoddPAyBmYpHuV2s8DLm6RPpA7cPDbipWl
poyTB0w4DN+/aTvKvjPcp8MUtLdWVB8DlTrgIuJsUaS+kRES1FX0HaQ17dQ1eYsfClmwjscHFmUF
wSJ7XdBlVO74FjM5XWUeysXcYdgXrEN1hJG8MvedJ18F05lt1vRgPgPzl1En34N2Q/fkqckkTsQs
5/9l+j+dUf1w5ERqlObbJb3qp9/DpYwGvLmhRKmdGCD688i6EDKLiWgOw5MAxFQBCbFSeGl+RxN/
rJ0fokp+zxZVa4vO9o1dOdvBIEEG6w/xdThdltAc9HocbvSzt1i/peG9oSIq1Pn0qmxrb+XebiJN
DPsa8482oiaLH9U2frtzLB7a0f0gtQzUTxHtVdH+olY7rKnLx3yg1rd2kI/Eqtmb51LJaltw1Dda
4hYX2QB1wbvHLrkaSmJIgmRt+PUSBKJOvTPQp1fk8YbxR2qiTXIcyf2DTjR+ojdHoUvsw8FZlQGN
9qpZ+WbKit2lC1czex7gWnlI+DxsxrteJ8+xVuvCc0hD44KOrey5Es4PZn9QN7pTlFDirui+iA1m
pgv/p5JAXzORD4orrpNykVTfho2v4D8io8L3Qn27J+4gG5qdlULslcahz/xvjhEgD0euWGuFFq3W
LOWIHJxBncYi/7D6gXCBPL+v6Tsg6kqeIoPEucgaLlGgIP4V+JvzOhhvzD4lQr4YPulOwXrJ6h+u
FjErm41tNOooDeetzeL41mlIfP9Re+OAvIwqtKP0ymZquU9GZhtm536GyF+IWhjDU/QgK/IH0rA2
Hh0LtLP/KyuYuOZKOZsEnwbtSSwukRNvRFTDDBI9WYTouJnybMYgek2lXRwZAzjNHdaCZd+4q2T2
fwzF9DCOC20pU8OhAimqaFVclDQwlNVNu7Y5Qe1+vERWR+O8CuDpzaD2/LikGzWDjfJ6Zl2WA10h
T8a3gYbiWrgkqhj+u4MB221+pS7kwWjhePtVsS7bLIfazCydb20M5iUwQd1RtgekmgI+pBberPNQ
GXu5CBNaERxUQTYJlwqubAS+zWgk5yW6y+Pus08z2mrZr3LEaR9hdCgjeW9RCAO3KcQ6SC1JYgg6
1opIQwPZ1kkP0QOOJMyJqdFTf7BWwgXbalwmwYzTTtDyJiwTosokmiOvQK17bbZDSL+aqHTkYXuJ
JVWNWcT41zOAXaMNDKCDD2YGyCrMCi6YGSNYzoY4AqOUP4dugXUKwzrhPdAIwgGZY+8R00GGz7pM
+Atxk20tZpY/RzOz9mNRMsSKxZRKzFs/Vj+SxJdLheB2rMsazfT4ynpDHEb9anTF4g8X5bosDKaQ
xbyqYiLzMCzi+oevGEXOiZsBN2Xqa/ABhp0bUgBuPe54AT38Ee/61NBUaliMZ7b7LMvoufaoIdQ9
dBPl5hFcZIAJKsQHST8W6bK+RThh74YMeOvg0cW2ovQnupPvqmxYi8s9ZVa51ugnqPpv8O7sC9Zv
e0vy+XQFeRQQ8eSk4XGM9V3Rz9nGDY6R3dZrZ+lTlQA8tJccQ2mjeGeDrY0i9kD92Ayeey/+ngRy
G2HMSLwA3JoNJKDqz7iOOFQd8c1SKodzjb4Yqyulf0bVHnSA14OAZQTqMfM+s6Qq4XQDsahmdqxm
w1/1KS3WcLHoTY9pYd15HcdocCO5SVm/7BNiknujay4enbYsDSfC3L23qAaY3owA7xIzOLkRyQ0U
7m8aMa3ChguZUPadWekY1J53Tqa8O7cuGiU8GVURJushqX/SbMiVdSpCn9Vl5XwGdsWZP23RAbTf
47o5VvSAccOhCxoglCHxF2uN58ia++xintoCU1TujvYlnO29mWjMhcyaZMkHmuiA/mr4O+hecgU3
o3HBTpA7h8DeXoVjlh9MdC0bw5/u3Ts9ceKlZv2GRQGu6MAAPRCy5XMzW6ummm86VDqpThP6VCVm
Et1wb3HeGy7EdSb0a48zCR9VtWPZTfTYqy+6t6kk7VWw4C2ZvZ2yfGq3LN2ik5sGb6aCFVZbNC0Y
Gp+UYQQrfxm1dRTW4AVEcFTLuit0egQFLfFbeftKg1nskIxffHNEvBs90U2PtyL/bdVQI9XkIlRo
DwTd/3SIcF+3FSMpCicM1D43qzbBOuULPLlO8A3GCZSbjJlg4kwvU0IYpN92wFMRZ9FAIy27EOPI
RIdacNRZB4V7j747xiHWihCdYuLRg3o8zHiZgMjGgCDKEP4j4uRyhukwB9y7mAXqG2A0o823nk4G
p6hNT7nP7XXQJ/pctbixOtfM102cQloKg70OgK3kdkXeDrCjLI0Hcu8abB7ylnFp3PglwXKR75EU
0nOCUt58wQLmzfqpR/gF6GMQl8xnWYreucduRk/cenWxc0J6IRhRtpCyljlXaiTraZB81AqbPNFo
raHA3CBodzO9z6V3rmxfHQaPIXASNZyKmJkFQjhW9rTzFfG0a6FT4JXVxghjAvVoANvdxCHV4gFH
974Lm4c4saOVO5uA8loQoHwJTYtF2LRfWg1y31QVMLkiBCZvw1o3MSoZfe2DfEPVnnXuzqUwvPb4
MkEsY62b7Cg7eI5gxf2aMXfZ9Yo8MGts+ouPFs3M63c4E/W6KaL3ZNYbq6cRaioqRtjZGN3gzpDF
jY2UJccqt/pPAkyxwhctAbgI4MBeUNvCW7FM2xymm0w1Q2cErzbYt8PnYFc/p9jb1qV9yS0kHEmG
IzLW9msti71OO2ftKCRdGRh3+nlbpojyWJM10lk3baMquBZQTC0TzGSvtVgP8fzg1yPlhxzktO2X
RxdYXtpXwDkrIMNu52AQAVnBqmMxzguKLZ6fPrQlt3fXUI/4Ud216tCXBB1T8NxSPxMh7gomK8to
GKU+ZrYsgCrj0dwpDv4v6UcbV2iTZn7BddLQjh3Ewcughea/5jgg6qiv/BtPSjwegXjCkeoiXGvK
otkmZfvBXOmNmV4xLt7B0tGEB2OMSAXY00m3m26kR25FJq64CA6BV2JbMFwsthjceq8vt5zW4TUd
kWXL2k+mczQBIja1d9EhTMBhCD9mbyDwlTFH+4W9KdDtrdqWLBMJbSvMMGRs07j3t/SFQWTFpEbl
WXfngF1zZxyKjUupLS2NU8oFeGhscvdoTcO46l4kntabtFdvOenTvsISa9NgIaHVg6bsFj3iv+GE
py74pid1MeJAH0a/4/SQww+hh2RlN/O+qezPzM4e+5pbqWdeZJyxRAx6IjLKAOeZuItaeAB+t3PC
9owPgWVMY1OntLxDT/shTEIielFUydp+jnwIW7UeCFTOKBwyhs6swm78/uRZd/idGQoF/nRyhqm6
4ienaLqOXOMD6ZXomMoWbQ+bPc3J5uBE3jphuG4gUuB6f1cDYb7UAmCVlYxwrs2chMUOwFE/Bp0s
oqNDMGa87qb4SKIzoPK67mmGcYpZZkwXiInYKo3StWxr8MM4l1it4n1iOP2U0r+NWx9PfRzsyrSC
9TsFP9CAvRDR3T0GvvEgCtQSCry1A8FIRd/9gm8uTUIAFov5aGJtUj84Fav5YO5nbvyhB5NnurFE
9dNMCVvFXgsID54Ga+wCHaYGy1WmT4GPNToJsLZp58kIYhpbzbSdYkiO4klhV21HKPu1bsptbMYn
oRP0OfmMJlnWz9OEmGPCSLKJEvfdaN3vlQJ401qvgbu4BRWGq2UaZROaEJsFteWFP1dBzahTb91n
C4YeaYRukQXGLiLa1CT2rfzRtWjGy0QQyTS8DUlcnkpuBeRQSvJirUd0P9CKnOoJSVUvLAJ9PGKW
GnEvWvpM/dwx5qU4HTFYBVEbU+H9KKL4RUmC0BGOQy2cYDS+maP5GRjNGySdo+zE1mnmGiXQANwc
RqOV2+S8mJquF2kShss1TCOPMSQlxNOiPYz6mDYXQ1TU3hfp29BN2dkaWkr1g7r1xfBLF5/WEAT4
vSEvCMInQvo9K3cY3A2QDmhBTgElYACW2/mLRxL+faR6QgxufW8Iv4WYgmN/XPAxNvQjkzw0LS8i
GTes3oxNbixcdikfshBlO9LMVd6xqpS1YHk66WE/aW9dZt25cxYMvKZG1cYFTUPxZA21f5D2/JL7
29JIw1WuuLmUoXlJ887ad8x4PGWqdT8YjKMRTYNGVrfhMi+JQtZNdlZcTNdwdp1EOtqM4rnqg++N
zZXmdc9eLect/dCPocSpBiqpmpz6PEhmDrrtYpoI48a1okte5U+94BaVBFQtes21mavHkQRHgMSU
ZVYqwziGjpa12HTBlsSEiaRoTidhPRRz8ppaon0wY5wVqhh+AikdWgUizLZfcc2tLl3QPSZz/DTb
BNNYLTewxFn4eFGJPILv+s/D63OV/0q1LA9G0qk9NuYNjkCGnWVjenLncc3trs+unCSstSjlnfDe
oj495b44hHERHK0M3XaoxV2fCJTUsF/a3EGMCVUIUK5EI3x9OGRy11F728Vmwp0s1fvrYlI2tLSy
CON97LX9txgU6FQPn4UNCiE2vWYTWfF961vPugX3Vsm+gODD1KEH49dxR/4YjHsvdvX7kFWHOoPL
0rducaK7DOpLew0ljmFxGYSSI8PXZtQZn2fUfCA9OngG4kzlau5oprvhky4gHSD7Na30brlckcXh
7DUehR+T5yCGezv0L5ismUNOqYbsXB1EpykCmQlLOrG32256CI1yZHKCaCHrHhDJfXArQnpHzIgj
82M6ZG/eMIDkNwYCV8WqSaNbyz81ZBNDP0l3c6LB0qAPIlB1lVcy38QBUS5CvCUmt/ZcQ2lQmWwB
/VgP2J7BofnVD4aHkym6Y60I28kVLQbpuuewKpjRGamzayoTJHwmb9OO0IfKeq2C/KGuoP8wQfzQ
Y4BDtDwlhNeDI8TAr+qlR9nDirYzbis4//CDr2EHJuJeB83FnKDk+qUPiJ9LyCpM+Oh1e+tPwt67
WfGI15Ap2bfeNdJd2XUGZdb+Nceg4dshsGeQWECk9SFLQN2g52yKePUH9gRCINxFWXqinHDr2BYp
IEa9dXunOg6B3YEqoa0IB6w6Wn9t/iCtll2ur7kxrRwDAylsT/Bbw5j3G0saH1WeWUc0aXcAVCKE
WDzDh/K9zeV70lM1qVuIhXOG2/F6cXhLrKeD74ibDAznTHtHLBz2sTvSH6+ORYC2O4NlY4/1q41I
6TjMAT1G5pAVkoh5Io4bF8f1yI1xhv4xs/abfXOmEMKhdlcalz/EcpdENkaJ9K105m+NYsr//9g7
jyW5kW3L/kvPcQ1aDHoSOiI1RSaTExhZZEFrja/vdTyqKnjZ9/WzN++JG4BAaAj343vv5Tt+fVEN
YBPkSrd1YkIQ/7vxWX1E1SylkEev57N5simnnytGRr1Fai6wltacydwJMoTA4+xCugrbh6gzU2Id
pZjDaLM59/6bOhktj4qWySQl2RYVn5BLBgLyv19d3tvKEgqkkV8Mdw1vkmslAf/yjR2PKCoOFn4H
tV7GQXvwzOWDYw3fQW0TJ0T5ZOr4d52BOMy4AQHCBBtCrtUW9YyFOGziEzEYi6aLTZTwlGT9UatG
PqR8UnUVUatVS7QKphn0J/IR1UdvrfxLw92KW8zQXQJzQFw42ifmW/pTGVZ7DOrzPh4muo3m8NJ3
oQ2sC9c5zGIBwc5iXNACZBxNGXxgpqK8jIt9iutqPNIH45pQBEF9ilMCdoUNuxSzdrTQx0NJTPU7
PQntO6MlDGqcY+K8Ja1Oj/DF9y3uhmJdkKfEDtRa9T7IIhnL5CjVBgNRg6d53cWBilFpnUncte3q
W4qLS32SHoa6/max2V+CsnvsF/UXooFHHUhvVCRrIYrAX1Lh1BGnJ9qfqz4X+6WMCX0jwWyPhDM/
/Zb+ZroLF8za867Ja0Ptw9RReWsBT974KNB3Kj6tSqyQ1NjS3aQDTF8/2cPgPdeLJCvUzs8iQvVR
5M4jM5DBQV+G8aIaCwXf3uk55T0Pn6tVN36+QVrpbdOgpW4UdhH1bq42PUTbTvI0S3z9A5mm2Zwm
8EoYSRo9ox51MqqmluNZLcWJ1p76qN9d4wlVUmEkyYWqWeXQ+GNwB+6yKnYwkgDCwf2sl2l/Vv+D
KZjg6z9CNcc3tT+00WEo6Cbfmwm1LEM9CBV2jww9IkA80tfPM/Ik/NvF06L51oMuTZPEh0EzSTDr
4lfdYUjHpPNfjxmtdnRSFyHiXDn3JBnhMNf0vV8zYCqoSNy7PpWuHCmq2gHjQ0cqPQJsecwopvvO
Df+cSMrZWo12tNtJEuJH6GtTNMJKQVBwxCbWbloinx5Hm4D6POhOHdVQY2wrLlChEz80DjUIh4yn
/YSY4n6uaiIux4/UFqjgtnSSTPnQesscV62RoolM03yIxVmg4a7cavb6PVgGbo/WcN979h2Q+VO2
Fg9DAJCESz+IzuXPajBihD4dNSQKbkhsluyctOnJj1z9kPaMnqdpsfGMdabxwCXTfBjbwduZPhMK
dpbfx5CUT0NDdK855oeeIdbG87X3Bu9UN6RUOavizg9LCOJDGzakyjhoADrUAXPxlclxNMF6/mVo
VrKya7IqjYkQm7YA8wT5bOnImhoa+tj6feLX5JK6yb3hmPUdrkR+zKUmvNvoUoYnuHK2iLsS0nEt
eKP/NN5M2CnGbWNXoogaPfcQ+8ELhVsCk8alIVMbsHQ1rD19kIjk8YRbHSKenbOY5sXvNJOuEEt2
CgLTMN0TEvLiziI089p4PkXOwKFzNng/Z8IqsE8CUQnIoqyWyLwYtoX2RZYaadTS7YG4q02AFcRB
Z8yYYkljFz0G5ct8fwE/5u8XUK+idraN5LWjvg7rCibWaJuE4lQpLAu1GHiGdlowrqMbmC5Ekqmt
t6adKu/6pLIVOZ1TkEI9WnTRZu9CjJ+OokbuJNTJL1FIpMGsm2h7Cv3UkveV0yNcOg7OqcF7Nbb9
d4orQOhHA/7DdCSvIb6rF86YoLaImLvwv3B5jCztonPjPNdcVSfRghWajQkmn8i2j7LpziCF2E4F
c1bQmTRAh9gm17Vey6qDw1UAMJnxhxPrnN7dW9LnP6mukNzUf7EqQkEt2NND1X1KMsa4mR+8TZkf
krZab/gdITP2w2MZgm2pJYLZIy/Pmmqm3tq92RGsIzVM0t/yr8b0kJKz5GRU0ka3lTjm/I9Zx+ti
8ZPlbfdH4DHn7ff7YLY+pcEXe6Ewnjg2eeX28plbtolAhNTuZaLSVaENxW+08V2gW23POLsgypE8
wSZOPsV6vm4pZjhIevz9XBVveZceQsuk8mgN3GStS+TEhEJ0Nb+CQ7mtTJ/9Lr6EOcTGJos/jcXX
pBjJ/9afrEWDCqEXT5WpEUtfhHhb5GSv9jpuZq6D9dkoJYKCHKp+JcAoxebVemX96FPWNlqywMNw
vPhm3t9JWVZ6/RZSek+rmfzyTm6TPluL7WAd4la65v137gzTwYdNrc0X5vGf54r8rlSSE5ljC/JP
PROnHFicMcSeTuWn1gtjgothbJBgAKFnYvo/mEkQjki0sBD/rrzYSHURYTq/UZ8cu7qiYowXpN3r
nX3ncVEk3MIxHYgt9fJYZFDc8k9dn4BAtjCxcgHkDA73LQPcrdlgD9VX/aEJQesYlCmTRlTH59nH
iFYk32pmArwiJgCmecwrZnO0Z82sLyHzJG6QvzThrh8gnPVh+egaoDcTqENz8GP0ykecy0wpjMk3
hBt7MZnVFmlwyUvoYwzKSFkJKiDvtWHdaUG71ZZoU8TVdiLugfCgwR+PBiU/giuJV0Gib5v3FAKR
C/r6wxSOx2Gi+2nBUMyKe8rntjk/5n+SPHNKOv5Vp/1jrlfy9PJdNkV3nRm9tq7x0QBo6RGAaz1m
BRpz6n8f5wmbKRPI52YO0rtFc+ed41rYR0bLuONsB2v0TzNYOIsWn2tpEadf69Ugr9Sjy5bZKwJl
s3gznbDCbJhLDnscM7MebzAKEH5WRvBrpkE/+l36MjSnwKf3Rq5de9FLTnu3DSbpnLHedd66Syp6
3ZMJyzSbB6JAqTAOk90whuPKO0WZ9R7T99jkEiXMcG5nyTiTWgV/Zk+19NJKY8YTZal6IcPE7No9
9tzHgWiAxDLJ2o2q9mIEjGMTtyRBVLqFqvE876Ur1vZQ95SON4l05hbfqslOnr+7q04ycsEgxpMR
B0qxkx96yzGuQ5ETwB23Q/rf6sH5idypXBIAa2waNPi76aEVOqjXglLztmhSpCcJhtKUc6WMzYWs
PJxHXsk5nBntfNFcnT+eCToQ0A6iNYKbuAQH2xHPPcHXa5JgmdNLZnTdCRsITcGQ56J/taS/3a/a
R7/km5A5yy1P7dQWTBjEiMpiIijRh2NPYLCGTV0tzmkdnueWtJc83Hd+9GZOPV+nSFp6i45841nC
gwd+GsTzqDK03LOGuzmis2cOBaV46aGihW+4a1SMZ27rpFMR9Rz1x6CfmO29vX0qH4SJPWa6ubaI
uaHIyP5xJQY5ULYE2aaWVKOZFTS0tqB/FEBPswbvNBNcGObru2Xj+GMq/ZUEveSOe4FBCY4iExlL
TNJV2GDLYfiid/hurFEmC0kedgcdJ7Y0kWcR/JMQfIqpjbuRNNHKCRtp85GQHP2iGif29n6opade
fcNuJQc9p8tDJYBQ7z7SKGMR3ncg8PFzrnFZ3IPEnTZ4Lttd3epcpwcYgYUEGTP2YriRuNG+67ii
ssjGXCVG98FHJUH7/2K9/0as57kWaRn/tViPEKmq/faj+jWi5fqcv8R6hm7+izlhn0gVyzUs00cr
N/3s+v/9vzRDD/6F5kv3LFSUjhXovNNfYj3bQJHH/A/P1ANKBzpZIX+L9dx/BYFhBr6Lws/yeJH/
iViPj/Hv4R+6T7qhxxSfR5ieQ6Hut3AUvYhrPdRW7Y70goIu0tBcpi5v6En9vXTdVs+ckOmCYQ9m
nSyrvf6vx+aQKYN2WagTyavcXk+tqgadcXOhQkxpfgqe+2zAMt1N+QuTLEQ3yVgrw3kCTbTr8HeT
1LtVGxO5xqqGhEUevu7UlikkY7VZ7ZXL82+7/vJyt31uD6ulWcMj0w7T+0gSBU7xv9/mt3edqCpz
uf/nYbX02z7XT9ZpHgW4YE52t31Ko3vT0zHYa3l/JvdkPHYhOpNy5UZDBAh8CAJ2uf2orarx3O7f
1jOmVS7qEbRUKCGd6KyerTblo1FcjE9q+bajWlXNbc/r7vK2v7zBf3r4t21RWfmHLnMRPUWbgTvL
+fZKaonQmwdPbxjxSFFoRmKzbtWiakijqNBp/t2Yc8jDNrfR68bB0iG9BBjZ1U92+xd/+1PVaqn+
f2QxBKK5HgI1tyakqrUphi1y0KE5inHee0yTx1IWUwdhVdSAVo2aSqrsqLappevz1CFtUl05GL3x
qI7TRW1TDxeGcddYcXZUa4wlfIZuqLt/ea5aNCf72R2AK6u128GvVq8vKh8Q0/psaI8qhB4rgcvJ
ZBNFr5pkMsbzABperuZkPciFXa7pmTQ3KIDt+RTXNQs4omF1F6/K4/akFvulR5bURGdK/zA2/BIR
hdTFVMPQa6C/SlmBuLXk5BG7o7arypla0rMQPXqrH1VBMKypk1yrgrd1q62sPTard1XBU40rlUi1
pEp7VKD/WqXA+bYutb+/1ibhmtRBaZ+uNTUsfJxSPtm4JK15J1UxUzW1SJXSflm0kpfZYeTWLXgQ
siqnxxPjJ7kUatGXOYSpmcezUzy7UeAcGkd/UF+Hmy5voRZ9Z6BHlhfFhBYwBAtBsmDxpHmEr6ep
e0rthTCI28f3GLzsTInTv9WTVKlTrapGlT/VEt3hBwZN/kFVl6i0SzFtpWABooyqZ4EB6bAu3Yv6
FdKBY0AtqXfTBw3hv02tSzptS5DQL1lLgJTlgvpqIpDiWgCNEqmFOkzb7eoM2WqemR5UicbDBl9r
JMp11H+un8tY6XHFKUdoZQbeVn0o9Z+QvbwdQsqHapP6w27/VXhYyTm95OHKRT7Li9eafjc0OlnN
5TMvKWKpNpTJW92kvxFGhC1x9DEmeA3mJjpM5M+nDbXQVaqr6jG1ZBvm3rTz/HQzbaqlYK6Z/1Xo
hybWyEW1hh++6uEpX6uVMQ2DwelvFyzBgR8NYsevdX5ttCglqzKmKm2qJb8rEg6m6F5NRRkCscj6
CEDJjcFBJDD2WMmUcZAq6ng0L4s0aum26q8MmxiY/Kk2DUP07lMY38egWLmkSC3WR4F7sKL14Vae
jVHuHNEDnubMf6ttvIs3x+vvDtiZuUqmATSCRP75huprl6pLrQy8dW+YJCbc3wq46luqVbVUi0MZ
1/th9tvwmKBk3+r2CEpZvrma1/DIiearqlZtqBqEBN5knlQBdxA762CmaIFvx6s6OqqsCyjOoImy
OrnhX89gOdGDQTsWsWUwecSaamy7eGxwVR5M8m7oV3OLvzURpcut5zDYV/9K5TcTFaXxOZXR0SRj
Altu22o1VTwRte4YNkr3dUTBrjoEg2T2qEb3C/DiCAgOSF8QPo9WsKvNHi6iHPMuSRJkjmTVNi1G
2Ad1OV/UNkxaX72qTw/mgHdPNW6eMc9X6QbiGBwz1go6e5DR3ywjPLXk+REHaZm187n1PhoTk+Ne
6cOTFLoNPv2ZwwH91iWQZpzRzUlRHLPkv2NMrut201MgD2JO78jYucpQrv5+ZSVXzbr4nHBks6PG
VcV7NRmkpqxUWb7XdOaPKsoffZVwx+PnUwe3Wrqt9gzY95WOn8hHueEtq3FRTRQZb86IEGKVKRNd
Lp2q8RKup7dtarUiDQJJnDyi9lEP31bVNiuN4qO5uHdqzeYOTeVGXvq6qLb+8jrXRZ8iq9tz3SM5
QDu0XXNvyjhejeBNdOJnvXupTOKeh8FD5GSgnB41QkwrJ2D6B/38zqw5znLpSlI7oWNklIwLbdl4
XVSPc1F5CouVtJ+8JVlGpmsmmZbBM8ynVItqo2pqlVYljUavmZuGHG6356jV8cUanOT6IuohtVW9
EAF0vGaGSnJTd6QDXdfJGObW+88r4ahuNmbilAwr5cRTD1eqP6MWY9W9lN1TWVKrmYqRuq2rHW+r
14cL1W9We6on5eqMub2m2v+2en34t3dLb8/Bp1gd+6G+fgL1vF8+5XXH62t4TYsZMPRhPGXc9Cvs
d9ymJ256aj00bWTrIXMjaptqBnn0trr6oKPUzmrp9ly1OqwkD+dw9mQvOyLn5LqoO+5KUUVeSrPl
dqsWr1tvr3N7K+6IQLlySrLqUfV+6in/aedfXvH28G8fUT35l9eXz6e2zQlXCj85AXD4q3Sj6je3
Ss5vq9YCC4+Ki8MoX+arZda3kdmrW2M7hLeEzvJDbUJkxO09kK7ZbZffVtUD/+U2wuWBZw6ZTj4J
b2Sp/sJvr3V9l//4+IC+edu4DXIf9Yn/+aLqs6ttnbpIqcXbPurh1iKZ/pevetvHMbCUjBT3wOOg
wG626hdUjfrxJq3nL/cIkoY24X6s6xIlXD6M+EWlk1eM40McodmBpIKyUcYanuryqfVbc93YlgZB
UQ1sst93InypulxfUr2IWldPv25U6zrR+nsy5JmL9ojq9LVpW0+6xkC2DS59TtaZrjn9vmmpFvlt
Gu1th9nofSNzqLalOchP5LZHovr00ZiBKy5NdxptfDmD0epcrziX7IBDalB9yVV6kWYc8/39VgSy
ho4TdAiIdCTO6qKW4qZwrkt2Mno46H38K3+X6a51sxR94DawzBbddASuUbszTK7/herizYAALjFh
j5Qt5f4dSaM2ulqnbUeTMCeUHB9MmbLPdSJstknso3Lol+M4+M5llmawq/qc9GiiIvIFUxm1XOMB
0UmjlzOOrV7ql16ayQvXS9fii48q57uqoo0yDro1aptLD2FnGRaGDL9L8DEAuq065nnMjimGXMO8
bjTpl7UFdVeo27Evd2LVoM0fz1X1BgyMr6WqlI7UF9UPo5ZUox7Iawr6/RiWW1XrvDZmHjNP6h9C
dW1UWYEQfyg/qGrvdVFtxSn4uNhoKZYpHi/ErQZ0mhO+b9Qup993NuRqrZ6mHlFLxD7XFn9G1SKr
ujVijf9lVT2gtiWCx9OCGch12YyXMCDZw01JSgssJNxq2+0BtTTLTxXMAVVx6c2r/1ct3Ro04n/9
52qbWkX4KeMBeYpavy6tw0u8LsMhu44W5FH1gDpg1H5SMO9d2ziscstV4Yj0DcnW+GdVU7fMWA32
OrnxNobceG+7Eh9lU9UFrffLTrmVHJMEctDIUJWw/rA7zaIkIJyVH56ZIzpHRs2o1006VAdjvJ08
r2Lyph7uVYPLUjxvPtL8mYTYyKBCrJoBoS6dCNvfjfpAIpxc1xqlv7ldwwpDh7uBUwwruL9ccmT8
k8oRkpq5Ic1tdVCSldu6WlL7qAq7Wq1D5Bb/v1hb9km//DfFWtNwDPP/Va19gPJWDW3ya7X2ryfd
vNV6gG3aM12YQNRK/6rVBs6/PC8wEZeLb/rvKq2O29owXJ1jSvKt5c1vVVpdt8lPYwfdtwjp/p9U
aU3T1H8r0wbYvQ2bCojvW56Fk/vfLdWtQRTj0ETxxeyHrW9HL7WoLAm8qS65iH6WLMe8wAmh1lTj
xohPdT096UtWn0fjh7qbqcavlg5mp9zodLSrW5LWHrOkIM0pXjdMelMN8SvyGMJ4GwADujdWkmet
4qcLQiAimeiBCywG3oDMR+qcGAWYDE+K9D6cyc+bzd3I5AkdbzDAsxs1uKjjTdkSslwG2JEXg8un
P6wfx8XIjjVo5mHgtHNJl5OMKvy4iIx3RrVrOuTWTKQ4uzbAyEsBKnvKgKdP3qVpgxVY6qVkmERm
dH6PHxoQRvi9q12E3VV4vwbEmyYDku4swK0CL0ZUeVvTB9rrI63YqFOQCUeZkq5H9GCkBfdRYJ1I
cQRGgOwAFKeMVE0tQRWgQ5juwv6QB/BWx2g+Gmb4NEfxNyMB/DO0QKTnWv9pmZ8CstoO6VKSRaQt
2b5z4xbpjKXRb0XjW9lNtM/T4kSt5XNN+X3bM9uKqmhBWHBXWzUOuSj90029D1ljmuce1xtWMDzA
lvecx9Gzj+ihN9J5p7sQWLMGvknTcR8fxqNPId1f46coR/O91z1QQXjx7nDBkCm1TCETv27H3F0U
7tPGe6aIYWzQYRSbIOueWg2mbWLUpL5mfGJv5ffIwuzTWhKGkhjTeEmilILbB9wT6zdI9HMz/YQ0
RLhfiLpFAiKmpc3JCdUB8VT5R2diUI7eegv8xN41Paq3IKJ0nQXVvF/BuUjHKASu0hLTo03zOdaY
75xfFr+MT3mdwyPw7E8EJJIt1muEwPoPRVtraK+9O6+pjDs8eT/HtZg2Q9gzfmeQiA5de0akeSkc
mVs2jsSvcuDAmjl5becegsEbcamM6Sm0vRIDgI5vKiqX81QtyT5rjZd1NbxtlZrxJx9TYrngdzQb
IKJNLjwXFKpPOnlJcGuis6OP7/PgLDtq1z6uSAQVhouIf9khcx8hGVrIebW8Oo4kojKQLGE4vCBB
CvgE+vK0TjYpHJrzeSTLeDeZzoW0Zly1lh7txrmHrQiT17LaD26Uono2FZADTUg78Ys7zvKhdlEU
+/YP2IDF17g7d41zN9hIIRafVFfylMCkIBPxP0Vr+Q6cw9iFSYJWMSHAtKs+4H5IDpXdnQKrZByg
DcvZdG2MjAsmAnCFTpxZRyZlA3/i34s1IhB0ErSDuGLidjEPRjzcjUm4YEqqH6uCk6dpwWMsHaxq
QCPtcVijZ2uGBOq4B1Kr120x2uxQ2pzhJgKbvoAr5mFUbTA8xLXeYBgDBzS10aHOi+3IvBC07OAM
djJ7MI3kyZzrag+fOrGmx2L5jAtiPTp1W2zhk5vkmH+EaxdgJk5hGPnvHja4boLfYWjePeksz3PB
gVwUwXhXm853HaJ3ssJycjv+4/ukBjeUsEyZCx9dlHxOJiQ1gxAvyK54wemw65llQOY67Yn0g0Qj
nAxSp3NSWghELZxnIAPr09hB+gGukQploxPexqrIGyA4Kl6jdqrvLVoVQ3fzwwqsA4rvso9K+B0a
II/IQIzXbMMCXI8dQvroQH6gwrsMIEBCYYGYQgUhytwkM4suYyvMkHpZ452JynATLjbUZzRA2CTw
fMEasYU60tfwR3JAJD1AEmfFqWeDKFlX9wnFe32shF6SDd13W3gmFWCTpLFRyUE6MYV5kgj8BGzZ
Np5BUsUI1Y/WBCPFBpZScmnbLeBTYuGoLABVkO9ZIK/XUyisFdiS454ArAcLDAuWPYs70UzIPYSW
RlgtPtAWE3hLJxSXllRnAAmp0F3qPiKebYnAHUbLY7NJ+/XVmwnyCjvAMD6EmAlSTIXLoxN0DI6A
50ZgMilUmQa6DODF9A7MCVAarRwP8fLm9ZmPbcxPd44/s8AgBe/HtzZpOV9aijcd2SrHWtOp4JgQ
0ZEtwBLVpz8Xgd8YUHAmweEkcHHyFDkRigptj46oOXNredHtj43AdLzpFULTl14gO3g34OQ43DVt
QfDksHj6AChPmY4fQsH0+ALsKSH3dILwsWH5JC1ekOwBj+JFh/QzS8KXoH+G0MBsEW37GpIvIXrI
9A2M9EHNr9TDDiqct6gAJaTDFKpgC40whhaBDelX7JD+anUvg+CIXMp5myQY6v0cASsKvgNqJQUa
hFHkk4SAM/WjLngjhptcmCEe9YI+AqyIx5Dw4ISBBwO25qu2AEqyBJkUCDxJF4xSHjI1FLvzZxfC
En4SKs0wl4wJtRzHx9eKSWhqkv078Rb+dhVUUy/Qpl7Rm6oDkt+Skx+wkyOIJ0NgT0siNEUj+WJ5
gKAciFCOj3MpE0hUK7go20cx7jCUf0wEJjUJVmqCL+VMxCEKcKoS9FRU8rd6DPeH0u12S+oBEqtN
CGTdeHGA9ey9Eb9IVjvusaCzkWP0BUtCaBP32icijC8+CuuN0K4vupmftQFE1iywLCZzG3Q+3alp
IxiOeJEPXqW/DvpIjLPOLaQrMZtiyZgFxFVB5Iohc7mt86h1tb0B6XcsayMnoJnreQ3Py4Pr5frj
86RAX92dTnl0awsCLEiBCIEEC2CDYWsjQQxaGH6mXOBhgWDEYgGKdZDFMkGM2QIbiyKi6yiVfOGu
4xxKQZLNAifzHOBBrb7iuYBcNgjCjMtm9FQReoCPeRMK5kwT4JleGcg1QaDpAkMb3frcQkcLBZPW
CjCtJSk9EYKaoNRSgao50NUawawtAlwjr3HdOwJhw7YKi17AbIYg2jRYbbNA21YPfJsnIDc0fFAA
BO7mCeYtY85dFND9Nv6iGdYXPuWy7QLQsYmhRa+d0y57LzhSF4SqRZXexTi6rT093meFgyYooDif
6ADzHJILdbzLW4e7NdpPwsZxEdwTiJNs/Ix4Qk4kjUndjB7pZGYvFVJZhyhsVBswLAvjUKwGJgmi
l45lD8TAcE4durYTQ5LHNCDSXJ/DfEd+3o/WD6oTc/c7Sg/+w+B84vgkiXQCwbfgdN+RFXrRBM9X
TID6uHlzZEDlaATiB+2npGt2skY9BqeMYKsYcEO2mvkT0Vq3Lwz3q93bzW4mK2Mus+ncRDO4zpG8
rsleDjUiVu45iO21yNlTaOvIiV73C/rgIZJLZ+4FG03vnsh2+ToLqDCx2zv8KOmuyJyvpU/O6eKB
NewFcGgK6lCtNoI/HBGkcZMnnNqBjZgOdE4XB8ynYBMHASimkBR1QSoWHpmhk2AW8Vf5W+aoxqPn
YmawoTE2UBl7wTOSZta8QkOEUUjKtCMQR7ojKQTp8iHt6bA7TozBv9k1zQugK0jnpReTCbmSxMAw
pXOb9M4tgYIwxiBytk32Fn95kXLlxhOFf8SrXsemcMnZS56sYn2rNbvjJqxhwYBxau4av6tO/mRO
e0/wlR4cS7LW6A0L2nKFcTkL7DIX7CWxKcUuh4RpGyAx6Yg8BQqSGaDqdeFmWvAzfWonD64gNZnO
iHBA7xFpHpHcMP6AvsmYo3sjxp1etZA5BdGJKvxjNVvh3oixLPVTedcblXs/ZYS+d1kLHpUXd7KN
6ZsfZnN472CBmrH3vggcVBdM6CDAULzP23TiMkpgxZZ4GOswQhddBTNqzg+tYEd1YgRyfy22TgSS
1IdNukZf0TYuF9SsqaBLGTh8aX1gpp1gTc2eSBw4p2jj7Zcc8mkrCFT6S2dLoKhMqZEg49Sn6BIL
NDWOxj8cwagaAlQlCmCTCmIVLPUPjAYNFhrwq4n2AdIIOFYBsybxD7AX+mFoQLauAOFyGK7mclnR
8lFrescgOz4xlNFXkK8eBZtKILD0XctN22K7btYvqOudbwsW3Abh8Z/RHnnNA/85SS06zrQAxmzd
A5sdYqzj5giANhcULQTLYdpzKDlnTKhILlugtS302lowtvzh7kaP/D9MQdxOArsNhdzZjN3nqCbN
gXTeyOAkjQWRawordyXkCHZuKRDdVHC6DVzdSgC7tt990AS5S83N/kYgxr6CxpsIlteEz+ui2cGR
Iche2L38OZzJjIHRuYIWJNg2ipKnVoC/vaB/SU+FkCM4YGsGDKxBCM4FFdyWOn1lfpetydlNBFUN
lFLgwhnz/gIbrqEOD0gsZLgfHaF73ofZbJ06gRQT4/o0Qy226uIZ8T31MRugcWKSVFV0YoAupWPV
ldsQL67DPZlZTSat4255MQWSXOr5a+GBTXYZ3M/YAw6tA1K59MbzjLH8kNjglgcBL7uu+dYLijkO
gTJrgmcOjD86Qnk5T4s/U4L4YwE5GxCdTQbb9DIzMhxTszuP4fgpIIDwrhUUdJxxj58tbxfRLwAY
CF46L8AbWVZI17KKHjAr/qxdzd1XJIY7ufcxGfixU0uD6u0b+m6pqQAEZd08NGm8naf2tfWiBKa8
OQE4dREA6SM2e8wyvY6lQageBMZuoZPZ+4AIfiac31pCKrarRkqUppsf4x53Qzd6yAg8uJmEhIFe
povlaR3eG+rOtTH+7BLjczdHhDxEpJFFd3pIoGmPkeao76MNsKRdPnIxqYPBOQ5m9gGC0Z1pL81h
SrpiTw0ChGyI79wgr+dOz5D8LAPzBBmZ1kllNCDkF+58YoFyys/kdxHkxcsV1sLwGE9WPuff6fl+
M00HD0HY30cTx3ZZcbbpRWBs7La2HwNyYLgcMSnrMVtK563xBk4H0FmbMkKZXTf6G3afMa4jOvcL
HM2mfdL8T8mUOfs0BIu0GMNz6eJgwTBiXrhOYURQ6+tQWRe1pJq6INqkHC4+Zl6oMC/E0KW7QIsN
pLo0jdPgY5FGrXLxNnDaTPm2FDemsmTG+WSLby5+dF3y8k0bJ8wmD54lpums3q2Tj6Ca2pKZeW97
+xB6j4qNAP6O7GImIUZp1NJ/WmVOBxGw1p09+Ww6WaqXzvtW6aWBNIMVtXk2CW/Jxvan3hrlji4I
Q2+Zc1efWC1ZY/KU080/DHNogfCVR0GvbyVJ6EzEkXlR9jj1++BdxupiYnVBKO1fiAYa6YuQj3IZ
4ue+t6nP9CQPLprenwY4vY1oEZQgQS0pKYJaasUfKHv0dAAQ4bSEALmTbRJjwLwCNRPCkruIzBi9
mnbaQEw5PG5oUpY8b4Y73PX8TTaQyRMmSmKfmGpYZYZDNXMPZoHf5u+NI3cUjhImJhjrPmtibwx1
b6QbyZJyO962lfTWTyWOFiXN6EUvrZpcG0kY95NPsyvlNiaclE9Pyc9GkeTXw5hIBMtfCrObiEmp
qRpmuna+HmEkq9zkLGbUAHMPJkmZ2lAyJo8+Ogd0HWztFr1AWZRMmvglJHBZJSzD2AVDQx6wVPNT
0cXj0yE7xn1XnlPdiEqx1twrfoDiCajtfkVEPHXQUQOJTohi1ZfSA5apiUCmJnCdDxzPGVHya/Fu
pA9K7wc0O+9OyjwJk4NsPSjy207mzm5NbsLcytxlPlRz+aK28/7pheCeFDGfTGGgwlJKq7rUY6p4
EyGXi1EfI+xElpPVWCBiLAMyG3drlMQQ3yIhFWrjsyWqLaOJeuy+vGAjn2JYcvROar3VlgEtrkcQ
Y1t9Qo5KX9XGNqmhdI08LpMe2RAW/phNWSLn9CNS0+P+NZhquutBxjXdsL+OM3FWaUZ+LeWHP4hR
CohGsc5Tpj2ETBH6rRdjRyTVZxXKEb5w2GFVQ+auE777XvUSxbCC9NE5DKnxsbGCt6UoJ4jGBy1J
42OFgShZRth/RtM/xL2tbwvX/ZGSYxeYqOmKONiiVXxdnOjeSu38MNBb3wTxFByK5QeRcvnR5zwu
8EduUjN/zDXbOeA9109AtQBpM2hAKBgSEeRfNLNI95WVv0Y+ESB2TxWVrLl+CGAlFYRf2G3+saoJ
04mK/k+6dMN5cOiVatlrkpEe46ZcL7GZ5YuzA5BBXqaUy5kZQD0TjocAJ/JTWvGyvuaTVB5V2CFJ
1SyaKTukLQ7bHJOyjtxpHqwfPfCynJRIriMIdlJTe7d1josKfSxnVYnzaQ7JqyBC1Q3cb1r+2hXY
ZJzW1TBRMeAy/XpDFLN2qCbv3IHNuvhpayACbN0Hr2zPWTq+BuWIGbNaSBhieGbzzTZ51wzP3RBv
O8363BRibaSzXEzaW2WVn7ShIl+gl1FmiRsJkyl8lk24OuW+eh+Dot9YnnfIL0XZviWEQF2o3VPb
AInpGcb7ADB+47mmt6/KmQzt6TVFGfiJShbxo9MxCyRkJZe46jB/mSP8tl2ZHhyP+xu0NXKrDCLC
HJ/uXkMBqne/MWGTf3fH4b30ZgTUXvy9X71EstgCcpj4M7RIAtim8js/+JuZp3s/9w647GqsyBXO
e/PHWIwfk4n0ctLhoyiEaOgtu3mg7hkYzrEPKIBQliD9aE6OONHo6eNFsZneoCdDWg/ld7KSYKzN
7s4ZAbrh9iMf257SbRu18ZHMtZ9WRmqWRYecuQWpro0vK4kbJ8PMtmszMLLTMTMZVX7PZDNx+l3w
mRHCvCH5tpp6+ghJ95Vawddpxh0UOaS7T1QYmQrhVhIn1fPCRBtVDjAuls9syBJ/HtuStCivpVBF
fXXbldA4jOf2w2ryxUlreqAL/k5ISH9w64UURvQWvdvs3JkATMvKUsJKxmHbPnBqcXQ59mO6wFOL
HOedQPfiVA4fqsJd6bLNr2jB7EM09l9DAgV3mqPnjO05zGDVULlI6fhU2iGOy/eIP4ZxuLOrovj/
sHceS45rWZb9l56jDFoMegJBUDqdpOsJzN0jHFprfH0vMLIystOq26rnbfaMj2Q4FXBx7z3n7LO2
ukk6MOQ9EWNr4oxZ1HCIsHKj6L8WofLgaZn5poEG7lZCyWtL9DJzcdlrKSMzemxjTGzQhtzYYflR
oRjMW9uAAnlVH+nQy1yFvtA1tRWRi1H2Ym1+3s0aAjRshOfauZKBlGlJQLsuqb5ZF8JDnXzMqins
gwqPKYnmnTCOEENk0kUKxDc9ST9IbBd2EJY0oVa7ypTCA3OrB/zcZxPnwRLVMbcktIuAvboR1eqe
tdeHJQXXRG6e6AGMCU1+AamDCBahfRgmRCNU2d1WVPSNmQnfmpovtjGIP83YOuMySS9lPC6bSLZS
l73RE/iQiKraQKYgSDFgUwGgwv8VnXkg/4w5KXMWuWSLRLetRzl2XQJ0t3lfRfrzmHbyo4g5r9eW
jLygqjVkFG2IiZUOvbp8LiY6Aw2o/Wmt5JvQrLe1hvagSLWBrgfgZAD5gYmGiVfgCocXFDmykRm8
xwXc7HCYUjRcf2hjTWKCG1np+WxSkwSXD1H2gj5Rc/SmfpGXJNgLyrCprbAjPxsvL+Nglm6HVwqD
QNs1sv5QzgopWnlTKUgtMhgramy9QHFsnM5UZV+i35B8SO7Pc3waUmBhDdtPNas8I5q/QqHFrDKY
cJAc9Cc2nq9ipAiksSYfN/VxX0aNN3QdzYJ5eIpjgC2i9drjt+hoHY2b/MlLBJGORNheHBWCkQqv
UGM2bqMqecsM7FiG3pRQjyHg0ypC5fKzzIbXmsqBLUUISYzhMy5HmbhWurbTsjpyCXZeBzBpynA8
IkU40wn4m45tFerXXbM33HtRAvK4bUnr4F8x4F9F310QmITZC3nNZBMtWB3db2qa4tkA7XMzj0iL
zaB4Y119GHFYoVPumiOBwH3Saepxnw1N7+v0Pu/vN4GINud+bw66QHQA9ASbNpBosseayrLjSqa0
0gvDYQ7U0DcpTJjSsutjMfRicpKU6dTApfxZ2wElvxADv72httM2C9IT+B1jBzrjHE0s41YimbTo
jujhKzwNUlEEkg/0dT9ZgH/IF8luBi4GP1tk2HfHD91AcJ+05e7+fL1ksp+PDUG9ealJ3+NzQHky
Tq9j0OkbUcmt/b3tHEeVqUPQWck9mcIcEJVFKWtnrO2lOtbULKra6BXC6nso0k05/7Mff5H6/ADB
l4wI4VX4pzFKp+O0RszkWDq1GTAHCZBftp36enO/d79Be05Idb9brC0w5WaIxPRQgNY9TCl6qCyR
flc9OsDZ5NrOVDZwM6RNAFjtr1BE09UJOi1aIKr394eEepWtC/i1zCP5j/WUGUH8j7NlDFBl1KQ5
1pNRu6ZsCc7SJIDWDGMmYR/D7yX4A/PCR6lTQe4cLu/C4UjC8SLmMQATVc+3SaB5+cy28O+NgkvN
vpVjUrn3u/d/mVc2t0y8kKZRfoi6EN9TtFFFVL2nq+xpFidaf9K4OQnFaGz+5TkcGU6DtCRcqER+
+tKFm0kGn7oqYe+Kqfs96tEAHYuXEVPSPTOnss+HkCshtYVVz3AXzd1vpDVEWJZVjxoFnWspObmZ
Ve74b7JILZlkm9boym3HNj7Ig+AnK14kThrFVsjn7UHcYfsQ7uHAkctbsSTynVDCoBv26ootkVeA
CXIo4qL1xljxJjL6p3wN67rY/F2uCBSW9R1dSfGKRslXSEqx4lLKtdMH4qhB2DKRNlg1HRTskHj+
o10WyaC0Alj+yiHv9/B3z7YSxJY/ncEc1xxjVOFHXQWk99bZ+w1N1AQ1987aVU2uGIxRDXzoBqXW
Q6oE3R8Bid7X0AT1auvO0WLQjobsBQq56sBbIGhYo0VaHIlnVijN/USEq3qf/p61Va8BX2NSvl6b
TkaK+GzJq3JiRW0K7VDTBN5RAiJBueJw7vqvkK7r7I7Kuau/whWg00PSuWu/8iq4Bitk5/45UKDo
2xnvFJ52BfIEynjpTHTWxgrryaH20NnY8WUHdWtC9BnXMKZaIT9DWr7dlZt/NJuxxr7VMhYnuYOC
VpF6vWpF7w9V4NW+Ak+oW8FCNPhCT7/Dhu4iLmWNBcH/3ZtxiEBWQBHNGoNjwizCaPdLl+drsiTt
Rl6lm8baGAGwmLaJ++MpHMh5NjHHYij7g5HV8Q64i32X4Ex3MtP9brmOz6ZVmi3VA/f+1aP6bdaz
Znf/pmVGcthR5O5krN1GQyrTxiLclcAZHpW1tQn5kFKclV2E1dN6Qcx3tfD97v1GXNFM62dTqvqH
Zk++93f8fYyJZ+sUUKaEPv2IoE7pK36qvSvh5HV0MUIkuvsgVQUrsuo+4hoVjJVBFcK9/2L1Dnq6
H4dEAKSrSqabTLBg18MTHYsVkWWssKwOahYUdeXPtXn/ipBSeltHEeuiBWFvCXkrmMvnbKUHtZBN
fCw6z/dHwRxj4Q64694zH6wwL3XFev3R661f9X6p/NUY/xESr3CwYcWE3b/5NIMOU2CIWa32gEMR
6hLObmJoEX0zc+RUEEBXANkAiWxYkWT6CifLwcGRQX9jBRPsRM8zv0qbi5Btsrq6KdhJby3Q1dKK
PDNgnxXENDgSthj6wEWDgffIDoJkJDMXNIzMbVaIWrzi1Ogj7v1airgG0biWHFUZ9lq1QthKaGxm
Jb/R5fKuQ2mrK3BtRJSqb60INwOWW7ZC3cBMspyL3V6D99bCfQPzQb1DEwHNqYDfDFQ5c4TGoM0/
whUb1w8yHp+Q5AqIcmRKRHtYIXM1tLl+Pih1cCqRz5eyNrqx3D8k0OkgqzPZqqd+zAubZptv0vHt
dSBXOeBV20zRDHpR3KIePZohDgjsCvFZFDoXxCLY0Ew/kaZ/NJNAsY2LZASoKtUUDyc9Pk8ZO+MY
zr5nzqqnyATGbFLZqHTjrmrKb67IBdNBNmXyCuyTRRjDtM83Du6RYF5qCilzren2qBS7uaj7r1J8
1EAlfUcwsilNrCWekj3qAFQFHO1LqApni8SFl0hpusNp40fCDE+qo+GC663itKVg/VGVk3Tut0mS
UHyjRZI+UH8NE0htraC0+910CuVdPe+QIaAomDvpLK3gQ2tFIE45MMT/r/X872g9MbIx/69azx1y
qs/i81+lnv94zX9KPdX/wEtE0bDRYaVUERz8U+1pmv9B272hqqJkYmBz/6f/1HxK/2FolkHXvkH7
ma4i7Pyn5tNAIwom3NLRe1oAvv6fbHQUS11tckrslspi9+t//g9NNSUFH0CLEp8i66aMLc//ZqPT
y20EoHMSdnPgLWrvZ7piwMSAKkYMSU3Swjwk6o2HNpliT08m7CfpTdNmKb9kEKQgDqq+mkFTj0R8
K2D363uEln7eAx1tm8+uzdEkpvIXPdQzLHzp0uArtB/S+LNemb2Ej5CPVLM7lGUfUmUhO5IQkrA1
iMRjK8TegrIGFU/b7rrpreu19CimTD69Qggwsl0yZXjPRDJMONASsfA74hEfIcUZjsNspRtyzo2N
ncBJs3QZykqROnWdfOEgQj1DxZG9nZg4A+QPVddfBRqNGtxh6EcbdDdA4uf0s2WjkTNxkO+hcEaB
C2f7oxQmcDK5hL6vyQ419tL8Se0TTPlCGCR2P0jlSUI90pT7CsX8L03X3hMkZ0bOFj9dqp/h1RKx
H1Tb7NBjRuLGakq1D6c0HCENH5UJWWuhxrk5VDnEkx6xS9K2Y8PO3RoVOnXID5VVvhOHz6i3fsOM
R/JmHPMs9amkn8WQ8KRGTbaoeANoNfWCKt1iMgq2X5q6B7w5jk1PViWOo8e8Aa0kl+oXdhvdOVJJ
DxmpXm/LULwJtzySwk3cEnortEQ2a7Ie4qE3y4X1YBHsX+r+J+nOliyHr+NE5JyPJGKR0nz3OEzt
Rx0XkLqjH92Klwc17/18Ma4EM6ClclU/19klxffIGMDd6mk2eu1ihI9t1hm7vBOuglJIyPfSX3qt
wY1c+gY6mVU7yUrzj438WlKRsyNJWpAdUqlN8Il2JUO5tCbui/gci+5QZd84+WX7xECLV6CTkcZR
dluKZ9vYFJ7jIvCsolEuUYTdKlM2Aqw5LA4YM9hTUaN4fSmn1V85m6+dMkguYnyI/IbUurJeHQkC
6B5lkRAU9hRTC1pKm8fDLI7hA+4slkco33udqN/GtKxeSwAPLaERmwu3glK9CdYO9SFEiogCBk1H
BL+Y8Nk1qc/ZJRhhFHXkGspbu+A2gv553MnQwyHbIBwVNX2LOkB2pLSoNwjpMHulHkaaHYMRks9J
tDzo2gebpumJ9I9tkVeHmyyzepAcMHsYW7Ms+G041l5e1mfDVIlXi8q0+7xuHLhlR6lMN1qbaQ49
oaM7oic+xmL7GS/6a9/OdPiQWzSs/kNOhnMyw7AxY1JkaVddBTNkt1BfjDEB95qgk0uSDAb8QA/S
YPzG+wQYP15awTKQQ1ENvGu68EvIok3azoToS/4tpOkDyZLZRwS3lTnfntzT2Srg4qBoJBRF04kL
eiLTasADSxIcRUp0b5rVhRoUwmSt10lIitG2VEs6okpCc6jnY2eY9lJ3b8lcH5LeRAyMmLE3l296
S8Fcw24PIQ25xQTLHybQpdf636kIZV+Q8SrK4tk1NAEDLwMtR6cadqYb6rU+kWw+qh3qVez7cNRV
QiSrR1luH0KqwtjwPXRssV0yWBsxX7YpbvJuVC6pZ1Sr/kojjYVQbjt0oNoVgOGKXkVeNvR7icQy
JV5a44VcNJx+PEqMjh27ejqsqcYLoY6hRVFfooKAe6BrnGwwWXtNOakZU3tsoQ3vksgdJOVKdvdd
C3paKvP8QB49k/sYy5r0VVCp12prHZ8Qv8DvUr0IFgmKTpnx26EMQPaWPV9XMEfoJdg36y0aJ80r
pKFyFxl+G0LFz7CWH4YYCSuR0Ys5VwYqJk2gqF5smzH+LZXleCHwihx1MZ/yQQg2KtbRNxKLdhhD
3VPK8DFY+usUk3sE2YgssiHgs5jHJdSmLjhOPBJxu7TMn5D80L6U++eqQ0Sixb9NHFh9Hb02md3a
I8Om+Ynavy0QqttFf7Oq5IR9yRVZyLUT61+qibVqPOTdxhjNI4S2lb7S0+ownSWxhcdPIAGsE9cX
Af2+aZLrjno/XETqI7LiViIYj7g695LxXEQSMDOpnUG6ReQz6vdCVGOMMIWjklrCJi2Xz6lOKn+R
ot+oe6djYvygQNR3mbUrBDRIpq7sZmhMBer3C8ZpJQqUMzy55aoGzKFyGnj91JNH6JN529A2bdeA
ovx41M6JNcOTMyhpiVk22vSpUVUlxx+i/54m4xaOKK8FbBR0BKnKBIoxzfqKYizeW5G41EekOZ8I
MJJ9WqUvOqqVB6vSdiHJa1urpuqaTzHJFpQUqspsoJOaAxOpnZq6uIxypFP2Q+mHgBgf8gYVRCtW
v4FwiMcmJVgmwQGYWe8/dUQN+5nqiQnWDZ4dhX66eldCIGajGaS5lc650TVlhppolVivjl8LWVwx
qYUXBQJ3r1pfg4FnR1ebmm8kMpyGHIlEURaPeDKACGa9ja3lVzr0X8ncq36rEqbUXTEfmJT2SYhH
jJxHh8LUbnNiTa4QiJWrrka9/YJka+7qJzFliyPk+uBptFNWUqzhZkVaSy6Wp7pKBa/vMtL6Kx5g
RvAvl8QaofQUVRbEs5npDDFrcmoIHRI0ItDKaCWPEtzgqhTBy5J0ObY/P2tN2Tcral+duA17khuz
BIJ/6aiI5CzQ9Kgu0rxNlRANTKWz+1JEw096FlIcVmlK7MxzIeCOJM1vQKRzKiZU5eIwPeEn6+bs
nw6zIT6GaKrBhAzqQ0cZcGcMMlbTRIi60RunEA0ghqKChEAGaJuodr/oj52ONQR+V8tyqG78kuSp
rDH9k8rm12T0iLel8llX648OWOA2bVlGQlXBPtdCjNFlt7hrFJfZ0JQgUldC/hqh9N7QxGvT0Fpt
ooEochIn5uxqElCdLF9xC1RQSoqHptRQ+mqd5Eix+iIDpkCZHbN/2wxW81I9QpHySzPHBwrjKVeq
JJVEv4kHypB5WOxgXFgu3zgsy7bMTs/OSIMkMs0tFXhE2j3ozK/S2q9mkQLiIr0LfdeyiWuY2NJw
tM2M8HhG6GbFJDi7AI28xLwm1Uhqsf8t+0E8Z1O9yUoF7+leJ1LXsGfUqW1NvZjTiMEepFySF1Op
xXOSA2K0boCjhZ0Sd8hxpRkbFrqQlvaQJ+ay7+YY44FlcPOJTK41vyxM9BMQy8kqAVJm5F4wQXcK
IZE3aFeEjVmyC8TActc1tbzrglMEceghVcWP6J6FYZcPfW+kYq/q8XwIIq32J0Hcp0Zxk6kvbqZi
TfkpwEmQ9sDKs2SxEr21yXktW//KBQnOQ9aUztQHT7EaPcXBhHZmaAY3C1flgamSg+xwcbLNe+53
vdHWVPAGDh654H8+yR5b2qXNVRlXEPmdTVSvvfu8NvFC0h5QdGPQ2Zo6ZZ45ArS4/3OB8H2jAfCv
18w0q0i9v9/7rx7+V89Ng2w4Vhob9v21WZM1TkXi2vk/vsv974JaIkGhT33msCMa/uWvtTQHAPP3
1cAGczcyAff/y7/8y92/XyrUgfXVJt1Kf18tCJRdwrDEoQ3C6T/e97/7K6UQPyatAjLLJfAx16A3
/n7an19wf6t0NYjKFcH688H358q1mB8Yqem0wLLJshJTdaWy1e5DoVkxkvd/KNcRcL8HQyoHqsBy
9vcfmobpxlhHGRDJ3IGGTTH4DwfoDnW/62fuN0FSHEo28/5f8s863/3BN92fs5QpQlWcwvgpkgUO
RLa9M7Dv7JU0m9CqRgg6WwNPB/pg6miT5dmzvJ7QKGeEdmsvr5VPUEPWXt/7vX97TqU7HcFmj76Y
fctBrrUCqSzQELwOnVGr5j/2E3eckaytLDGxIfqNaDfhM+gviuPelks6tu/v/vcGSXK+L0dwaH+f
K9FwZ8ai+X/Z8KAZcaMYU0DPsLH+Pj8MEy3cpXy846VovifizvnMO1DeivQrPi3lxtJUZBYhZmxU
HdYE0D+J+PcvXK1Z3Pu9f3soowbaLOiP5eV4Z+ys3wDX2Ni/M5DI5jb7+z1zRVfeH0bVgIFshDGM
vjau/2XF3B/+eY5x5wa97ae7x3mz7B9hWT8mDQOtg42xeRUt28/IzbfRtfHGTXokX3d6pXnSxmx0
Q0XZ1fxh9lpjO/ZOom0el/3ruPE7Dz09UFWP7u85OVrIlJddcPOHdA8y1nT84NZ42iWz+80ROrxD
StVBw+3T0++CRvPe1w87MjlDin1MGxeDGec4OenutTDcV1PY6Of5myd6lw/M7OCmkeYof0m5J6Q3
Lmw/P74Gty4jfRAzpTv4DEJ/37ELvvDdJJ8twMXnvZnCfloXEx5X2iMWcjsStTSsuSsx07rlC8IH
jgU9Sfy68S2uT2px5rAsud8uj6X2zeGZUxE50s7S3uBqTB/TfMa2gWJKB0FhX7deF3j0qInCpu0R
EnjWfK6XR93YBaE30VcgU8kpH/js4JR1dHeyUx8fR8xObHzV8V+sk2OWbgdcuH4K0yFnYWSuhIIb
V4zxle+RHnvT52tgc0Z+EpbJuNFZFHbJyM9aGtQb9Liip/K4w0NL3VTLDkvKCdEBPqu5p56jwhfH
A0p0WIarPReNN9aJPsD+G7k9mkOyQODEpY8h8HhWw6F4dAMaGuhR6mq7Bsja7uNsA3aYzf/6YdOD
lLmchZLU/YYiAy6jfHrZYmvpxjs9dGcyOpkrnhfWtRPSaSveMSxsfOqL2UMgAvSFBhrPvJlnPN/M
cxY8smJ5/E99LT3ZZ76TLyuZClN5nENoZsYvyYlflLNii5UTOMg31GtB558D1wOlZGzvVdMen4gw
0buO5pf4LfZbjWNt+tGX+EjDKAds+I2bWvHB0cnnl+DKrGhb8kMWffYe2ogn1AmpM39t2ydxA1rV
bo8l/Hn64vCw/Y13lizscke5IuT5KvJTMiKZSF+kZtMArE/rk3jtbcvFiM62foJvNosa52txHqpT
JB+6h+I5q47C7gc3FbsGKLmbsguOQdgI5TuNGaMKHAMlMSFoNLl10Hm5orhscbRsr/xMP8DgC7s8
Jp8MAfTeG9HY0cPpJl5/Gx7yX6Tnmxcp2Zmdn2NTPXucp+RFry4WBN60epJyP6wvbfHOy7vGDhFX
jK56bmk4bVzOukSMnXvT9CFkbjWfGY+cst55Xfbit88/9m/kSj6kZDugtiNYATLtMZCyZVv8WJSX
sGW+SpWTF2c+m6Yik6TgD6e/wmVv5dE4pBDV6sTgCiM3opzJQOPMmrdiOUUv/Djekgsi4sQa7bWb
vRozMcWhbXeGAUVstpwKdbBpheRN8X9rx4MqgHq5zfIPHTN2138ykrFllhFoCscoPDEo0bwrCJHV
DU/2M9aaxcFs99n9KBUp1MPnunqyqm9EclHt+Fbu1c2ubHbopg0SW82Gt4yTo9B8tQGrDyU586Y0
WNsdBzb3A2ZrheQD/dpK/acSPCL3tLnk8/qSzjXCfszp3im0IJV/lKuTeUPTW3cS9gVcxDiQcX1L
BSWHZDcQi0eSz1tE5a9XxLzlC10YIdK6xuXaIxdIwyHXZLoxUVzvesUZHPXblOx5kza7fnm0Pswz
Z1huthzXwfnEjOjc2Q9xdNX8+ZsrWEdItaYMCYhoot0i4cf12TqPqvepXBS/slFBrSCP45Ize3KP
02H4w37w1rmbORZ3oAuf4Uv7/pt5dSIomj1etOyLH40HHl/lWLyQZ5qpcjoYUPJLQ+sTsKZ8E343
JOo+uFRgtMzf4gZLEurCWzVlT/4wb9SbfjZO0X1qinsfyy4memXPIOSbgD186+zogWNA3o0shr/Q
fwofLfSC87xBHBM+MXPGR04c5gMcLaN/5iuo/LGGk6oHtO3NnDbzJpv5cGYfplKMrfldqcmyGGxp
nvTXlUOludqLHXomc694YbIEl74OVLJ8Ce15/AbDN+OjfjZTVlJGvfCsdn7xI3yUDZ4rG+r9q/Te
kc+6hNOll+/gK/L6PPl4V2/C6fcUeOI3h653+RYzCGk2ZJRoefvklUwK064W75aAKx9JB254LFu8
XMl9HGHLo1E5n8aHx9EXno1LZ49vqxObcWH54zwa1M7t6HP85o5P6wkUT/yQ0PPhhGEXrMMs7CIn
el0JVZfZAYH5M/wT02ZsKMVjJTMiz2AtWcyWC969tLxjccKkg4XUkcCe4UCHOadD4XCxlaQYxk92
xO9PRh7LheFgsrivj6xf5pmzZF246hdW4naDpONoXHLej/XAfzU+CMOOFW+MxTd/zqRAK+pZOAnP
0p6TxH+vycvkfHMQ9Bt6XeYS1oITR5y7/H5+FoOfJRQ1Bdepdqg8yrE4el1YXjT0k+VL9iLfOI3l
keU5uBmnzmNEK8xR6IeYsjhWxonVT7twleVH3jb5jIqDzPlz5NADPscnLj5LmWnjBIg/msWYYbAQ
k/JKpkryrBtm0fbtnRezR8kZ0lZ+YKpc2btbCpucOSbIF6ZBac+VR73kyC9jDnhjcddO7/wK5YNf
E8Z4ga5Hlt43rxU2fJTx8d60x5gF9YMbMp6zw4QaPjHsc6yTPOOy9lNzGXFeCltRN9EnWoqWdXKH
pNFllmSwUvPhCxg+RzhvXOXC/M+rpnWQ6tOGYZb98LVY/PkIQnGsU9BEBY/tN5d1YNA97xTLjiV7
RnBKWyPz6gnj6njHLko48spZ307mbR2lqpdJvsxAP+KIi2EuSeOJzQIW8Y/ZD7l4k91eeIXes/jz
Mt3IH0QkXvtn1s2OObX+QFsPvHR85BCUx/gxoY9zpGfTyXeDnYZecQj63ZrTZ9R3Fn4EnEkb4TgC
UXvuT8LVIBm4nTjEmrSvrPZI8mMgVxK1LX/X9BvEcYcsireLQgi/wzKQohZl7qp9bBAC6k8V5YNM
NqnxOtrp07wRpNuVZjM1TOskJ6Plc8bpITSeH+f6Db8qFFrxx8iJB1c1O6GA6xDuFwgT067b0TBy
XA8+vR7rFm0Tj7fXjKbSesO2qfJYVs3hIN9k6ajnZ6YoIOD2+D3t4XNiJ0kSoEKOm7yznI68zRgn
jpoMNHoeo6n2AnrwT1X5op10a19xEimISH4QbIriwZo8dViHgVmeKvzA+aTnEOv4xXyIGvrvH9mZ
i6Mvl6eI4cqOWD2orkjXNZM/O1fOzzU8aUhm0GblvwElCy8srcZzQkTJAA49hes0dCn9sKdZB9gR
aR8ffvtmzLKcs89m7ObbyXLHRzq/2vcB62l2/hpMAz8Dvfs29zs8/2j6Q9SKWn4zqbQd0xNwiMyH
joeXyXyQRCcd7cFydcXzfZ9JrmuuwnOD1YzqlW/MV4wAtKoaOe1p01unnO0QJJTqpMau5eEWN9I/
fp9WZmchASbvKAoSYbBbmRzxlxn7mFsI4tM4HPjCRByMLT+Czk+8w/LK3g1ZhW0+FYlD3pFNOisG
tX3pIaMPmpHCPoWNMEKgxsGpad7KoZsf2++p/cmR6gsXqnsweJdrp+3lJ+mjdrkoDfzKmIyJNw7A
S0y2xkzI6l5RUSuQZc/E6bEmI90F6tb4shqJgD96r2XdSz7XfgFCmdi6Zcle615SnxeGhKibOL8u
zYFDYe6wMCqxiKXzEoNsL+rtCC8IDHcPS3qOL4LH3tLTGFxbNrYgZYZDBxMzj48iGxLl1L53XO65
z0LKrrW76ltKFpnu4Cwp2ji02O03l1xJJzyLlUHnM+9NT1XC9UiZgY2cBWlsR+Zrsi1YAwRNDBdH
ITv03f2wTBkHizYj1roTkwknN8IAMz3R1xUKqHKd/DSeSD5S7GwvIt1z+QfF3XpPpYXqCZ7aJBDZ
uuSIE2m3GDwV1K4zNx4d3fZIulbfzfQDjvilTg2F2gdTeRTfa2EdQnQHcDYH0MFWZD9igIVmPEfE
xxM0S4lO0b+MVLq1fSK8pQybxpmUk1AfeGYm8n7BYER7mAt0Za7KzI+ofHqbNNmRO6d1xd5rrd+6
ziz03kOaq/yk3MPexlOqS4AJICYlbrt0GFKLnxTU+Sk62vViG7J71l2scTC2Sh3z6Wo57SZ6uG9M
ZKI2O/ywHrhwjKul+fnv8Hl+ZMGzFip0B1U8JGR2YVuk4XYgEcCqm9Nf2hfHRGEb4gvO/CskSX/t
VRfhKMugXbwK/YZunOAp2BJ0T/2mj5TSLfVsLyYGRrPdSLHnol1bEsOqm9R+jiiS0qfd1h8G80/9
MQAC6EIip8hley+0Nr4y2jW46Lmt/MoUJ38JPlSBKYO+VQy2byEGMbZ2tXp85L/oIEEwX9X+SDHy
Ji2YZLhMY9JHcLSuHY475cpHRUyNfmZkVeQ0q8MOX2L5GKCKv0175h+GgmHzTpzrDEWYcdS6h4ZC
e3OYh0usPYbj05K94dBeRtimRO8KX4CMLsIpO1drpFOIDo5S6zTn7HtR3P5SvI8fdUYo77ICM0se
Jvwp4+Pszijf9+2RVVkuHKzSmi/+H52zs/zcPVKIaS0nxXcVmcVwtgZ8OOmBdVUkjMwXiSfgx+3C
oKvJtCE8+GTGwOM5EeFK2xCZkC6s+CdHO1Y73V8pcc6I3j74WDbTUTtGzG4eLZgSM+HgFmwPPk3/
FG6XJ7gWI7FlVHghR2TYIQoN9Q/UCzTBe7Gx3ybVighv2ZRHn61gPooG11S1U53yw9pIG+ZMFnOv
fglhi5z0Z5IsOPXaSCxUjQhjLzNqX7thE0gboD8SiTvqqNYGNgGSeLIdG+yk6BTSBbvJTjGa+E16
CNnQW2fhcJjzHWUM/UL/gx8+y/22TtzUT8GpkJg7M5uq7+lpOmiirWzz1FO2iptfLdhg0TFiOnMx
iBYO2hlvtJvMrABXegsJpqDW+UlLP5Kzwmneil1B8ccN3mtfrMkA+CUErX3lq8d+J5GVfbwFD8DI
jsZZIKVgG+fSox8W3dgt3vaCF7ELlY/5z0R4d67hpzzFXkZ7shMub/p7+NE/Q28Ro33i1s8qR3zL
N26dZDmK6BE6p55sltVX6apBnj7N6UMpH0qgMe2NE43hJrOHnTuAQop4Q2lrFLZNiRKDzZZfnlZP
WuZE+r2Z8x8qHON2hte+Ja/MouL76lHr0/HdKbs4Yf4+lOCmDTrLvb7+qOInPXa5iqVrrT7OiM8M
e1F3pvTDrststuwRxGZHH3PBrjvPafxtgL+8EzqxO2SHIMCbYm9WIvpoJgcvqLf1/yUwa4w9uJqP
pgd40Qtzp901kHqZMw/RZGfkVfgu4S7XFcJ5e9EdmFLH8c1AgsCe1nzNj7Gfa6vdwew3r2gUSlCm
dNOIduhVwoFiFlEVJR1KbSbCIDz07P4CQHE+ybAIKMzQaUELMYZO3a7ot7iONYZPEyeFwWe2m0To
M0bFLgwktvp0ZFiPi3Qh1S/uijVmR0nixXwIXlPChmyGcJo3n4wCGdErq4BP2WZOPgo4Ew5AyIdo
O/6i9EfUBMrFoG5ih8/ZQOxpeN2rpe+RWNjxS29swmKrnko7eF9n7/C5ozSEz/v0lv7Er/0X3I+S
9LuLERzZE9faoksMLCeYwVIf0/mj/cnwUVdWty/2qieBn1M7XBc/gGuY41AXsOM4SpAhG5sClNwe
SQfIpFEir7azHWUm9EGkD1AAsUNglkfRUQlu8lbdotRp/ZEKxtbcscm/LfCsnfyK7FjCta36LC80
mxkrgeyA/onkkPUQnVUMgopt9mqyVo24wjqWYQe/kkLy0l1u9sdW0RTak9yid6d9/N67ApkiZY1e
opdBot3c1dBEXwVkTITPVv1evZBS/e6SCzstUO/qI90TIf3h+Ly2pIQrykwLbRtuurdo6BMSZ9iN
D9Kr+d4Ltl/7hPdHLkk4FLfuVX+nt8GmJL4p6SthVdKmbZg8pj3qNc1HKtD/5ggQBf7kD3L5W8Po
sVOPynViP/FML708nNJPmbg3pInDpogtbWKuwaDxKBJAQS9eq6/qq/y2Ttq+IbInr3FGLoBaQKlv
GRc0BmCDPXlsVX4n1pofGeNH60E5rFp7TIgd09fOU3XB0TFeTXuln+DYfcXP1Su27ezKzsFToWzD
7hzSt6LQIA84KPhdt1ic0daWO/+LvfNajhzZ1vOrKHQtnIA3itCFWN4Xi75vECSbA+89nl4fsmZP
dXPPmSPdK2ImIx1Q7DLIzLV+w5IUB8tUfbKD+u4LTmM4G9fejtCAtYC8KC0wWOSIPn0sHBlX7Ud9
N95Bf1lwV5+k265f1+seLMJseh/XPEm8e7a3B+cIZ+oxX2bHyHodCaMtZX0+pu0d4I2Hi3P0fpCv
8i3yqm/yAzG253cSQOb0tH32X9hCYVsGKWKG8mnxZJ9jZ5mxB/DueOy3L9YRnyri4ieNJ3l05xD8
vEMVn3P8KjkYL/1PlcDvD+2SPbmbBlzxS7DtH/kmfkGvbREVK8Jn3dtal0dd4t/2WcyCJ+XOOrqg
G7BUPkZb6diwIvNVcM/xHNWGYtXeNWhH/kiALN6dIn/dQkaXX8edOTO3bM6IbkTqfd25a0RtaufR
yqR9LXlnb0qeeknP2V9UO+ErUw7sIWULtHuXaahXQq66arA3Ep4dRjtxUMkAiT6nCHY5OJ6VYJoI
ghQQCQIyaklIMhy7YXYbucqoTzQVMVH3WnAP8iNyxQnOi2TnRLcoxNRaELEGlNgmf2eeA9Olt9tF
aqnAXN0Gf3F2BHFHcHZEnwsQH3qKbbwjIUrYnOOw1fhXeo+Y+u3KG+9H1ESR4cixjKPqAfFQwH+l
vyBRu3YLskWi8IrpNUTVIGGvLEQVod1KWVhymq6q3t/dprcTtUjc+NbneJN88q0t5iRxGaxZapbf
+m/Na81PgLKLK24jke6j21KxNN0GbK3mRUQ7gyEFfzN35uKSX17++odNzCzY6PysKo8NJL/pJHfa
Bcgogl9TDDdIB0RwHAJ6eDGGbbE2DLSDyOzLK1UrDij6EYYLiV2N2qMSoayidQ+V4qybnONfpOkb
qa2N+UTRK9FMrmuWdtO3L4EnfdhRfah09Ydj1StEPj+bWiaMJjngarUXX4PlopGycCTYsL5O/GeQ
9GgGljedyU44Emu2V22iKESMW33ZtspaLoEVRK7lrDUDmKwfvcRd2M/MCm2loQSDJz/mAusTtUiv
6P2T5ig8BbPwAamAXeKyPZu0E9thHiprNXQWiOTtvSI6h8krGjJLnSgHnuOI3jkbqerZKoYJUbm4
XDooied+cPKrZKkrFs8uzTuP77Ktb60Gmi2Um62elE95IL3L5nifGtHS9T66Fki8lnJu5oHjqKex
nFS9IpSepMxAUq2BndKgdWiOBHVc60cPXHTW2+kZqBkWDmVucDgCHckJgOwrq4jhvHkeYL1cJ6CT
da108ONj51pfQ42YbJSrP0GSHGTPQsMMCKvajKs++lSUrdfFn7AEIdmm8CYrvwK/2vzhp/YHaeR0
18hau8rk0V/5QbDMpTVUagJ9BsfpGiE6t05fLIicSq1sy2JA+cDcICD+Mx/dfR+ol6psz8MAK6Mr
QUfBXIvICJUpoKx6mWAVWHZoxSU87t0SVKOuPjXOqrUfTdTkEEpXF40xrhTT3nnEPGvjB2/TRwXo
D2Xwk6KGHzq7rbh3UDpQvIWqz7qcqEfCe6ZN7L+w+ag82SXZoLPbY40vAbnwjsHox3AVSSKpNPyd
P6L5WCs63eTqnEJDQaa/R7hB/xwj0kWucUnq4TXJS+KgTkM0VYvBGaVfaFhA1mqkXVdl816HDREV
1qpPCIMZDWcqfcpTs7EMQ2nY+EX4M0tmumrJiBl0T7nN6jrUcJ/Ttuo3bRTue/BA88rAVlcqc1wq
0QQNKvltREgRaTNbQn6b82SiPveNkm2qZPwRmSOPFFUBK1OVc2AA0hxs4BtnfbJPaP/FIC+DMlw6
mv7FN2mhKPWz29nv9WCeXLLSI/K2s1Hun/q+3bUo3pZmAXJ34nQo8mGwvAfLR9pegeVTOIQ/tA4R
recyIaATYzQPQaNa5GqtImisP8HXQePVUN+LT1lz/iiipN1EGW9XX7QsssNONRR32RXc3BkGFq/W
3cEbbe+koscn2tgqvnQcZVQQDd09An7dOWH9pXSOOnc5PMS5+QSavASICfp2KFDua413MwW+ADc1
l8iIjYlTLKRSJmsxZD/hqCwGV2tOkZzZs2iEFN2clCJi/1EOzlL33D9gwYX7rnk1FB5zBVrIRmya
OCiR3fYHxQaN7qBPmvyBDsGsdjpWcbiwpVuxyUjZkLd/6NX4ANo5AMfAsdB1A4xSMyTVkCmDoYiD
ndohPgGil4w1yY7YLqJF/owYGEoHxnjMJenZ57fJu2u8BqaTLxWJiEwgb2xvIFdpBrOmgSffKS+t
D/xLLWvkpyROzIFvQE4YNMJDsKvcqttolXkwbGWHelrFiUY+Jn7MTrXzztlXW6J8WpPnMUhAJlvN
H+V5oQcWkvCIBKrurDGtaiIdEWsz1GlLSMYFXhjkYAQnR7KfhkTYE2Vgb13GKAkClzz7cfHDyKsn
JEiPvOfHsVTXBRvaHsWpu1CSXzyboFfkPLrIiiYwqqQ8Pwc6xm1SysJQWqN8h0jrH3r/oGF5cudp
JuSIzD+ruhYBDY6JyKMYHToKtE0QpjPJmLTpTfnO0CO0Y9v4U8psH3B1/YduEt4q4mLj6dFHNCmc
1pr/YZdjuAEa3O+gRm0Hnt8x8qJ3eaQDRgQKZ9UPVRP8UQfqcFZqvv2jB1pdx/cWaDW/wBEpwMTG
CSqI0dwOq+I16vNuhpzPSTtrREKkHARL8mUkqjr7aeqkCwr/La4/UO7kpy4j0JUNcjpT0G4EqL9V
k3vJLY8ehKgj6OoJVUpAXckGTjZuuXY7yPBunTxLfvNhqBpWTOqU6ppidTrOyUkco+OSSizP3VNg
jhW7U+cE7FNFYA2KHXnPHDW1Dt/zGPZqb1krOdNJA0cSQj5EzPOaIIgNtheRijNs43IOFBfZFbdD
B9wZEDK0N2XmRhg7o+qE7uqLXMrs2OWUb21TEwgpo0d5VD+z1l9kFUo8iH95BGtR5F1iC2NjLIKM
bziYBsowRNJrTp8+EbEFhHDwRm7cblIdQZ+ummnaVmr2luaSbpJJM3iuA9akh40bGe7BI+ToJIA+
LW34dDAIuJMrQkZJQoi2JaAf2cekydy53zYOfy15kjTtB3Y6CoH2PL00VYHKpi6Pd2ZFCMBWt7I7
iaEGfT8PXOnOLBX0dACHLaom/1Qi8//bB3z9X1HKZB3V/f/c6/V/x+9V9DuhTFzxL6dX1fkPx1Jt
E9EB7Tc+mWKp/zFxyWRIYepkIuD8ZSFgKf+h6TbTLd02cJY38ICtMnDC8L8YQmqaUU2z+L1p/08W
Apr1u4PARGJDL8zQFVOB7SbbGq+Uf75fgtSr/td/V/4HIrlDkjSy/jVW9R9lP3h7fzSCY9vE8Zxc
xPgeIEsdKXX4s0gBsuMeoN2XYRVuFMtiFzUBTyEUoL/UjoumSfqFYxjZA2KM1X0T8Cu24/xBFF5T
c86PWSZ8b8gfvCKHJGrYZwtHxRxYn4OQRyTjWDJdgRHXgGdMX4H+8DiLo2681IJJ2hZJlyrODrfC
ytvsYPs1cashkIimsxzPb8OiJuaIWtta0t6trjcR3anqPpdWQqbQk7o53gLKK+piRzTsmi8l6ndo
1zVvQ9mnyK8b5hFQbbyNkIpADqMOHnS5BTJqcUa2xom5L2dI3qguaLLazddu5j7dukS/KG59hQ3y
vjCcreiXArNi8b7HwNNEnK/I+106FVXk9TvR5JsWr50y+bd+BIMx183yGOHrabYoru2sjxgTN0LN
YVPGXYPF5zTfuF7Fg4asFYErq0R3r0Qn+t6bhKn1gdhPEuvJTmobTiN+1Ca7aPDMf6+6AcQUPZfi
jYOWQLQoU7s7mGmC0OhUG7uMYBkCo+FuGhUDdZF5q9SoiWCEZA/KqCzeghERLbdtPTjEnv2KdLSX
OPmb46JR2fOUhbPUH/0+wfRngL+sKCwBaalXOzts9GdF5cDR5cVbr5rp2tKQjBfTukC+zzJdu1ih
2f1yeeG1+kzSMKpD+wSlqFRSgq1tF+drEw0M/Wi6JKgT10T4NEU58E63T4hWuvxA8pZvRCGx63Ds
k6VkzsmYCjZFO79R9N2tv/GR7bZU7150iaIZR+ekxxHAM3SxrvfwHSSZMq9PlkhWdftmKlrZaEHm
AJaXer5f3wbElFtfNdFvNL9i72jhhlBpur9SquJFtJpRB/0lqt/bOCwwBNHQ2sVxYmForpM9mG4h
irRMVB9lKvXPtugMAGq5BVGitg7qiyjkuEbeSkLeIm3qS5Mr9a5Mg/sCjdifrVIdB9lP3rU8UO5Q
wyGxVSXaPOBERI7AB3DRoyfrhl2+swJ8NIzMaXaenEvdk183hPXggEhHv5JTNteDsu7bIThfizgF
fxQr21+6pkHJLoyZEXmcfP+aG7ROcP6JJqP/57XTSBJWnGjSWJ+FKoHpAqIKcADnseUfdBGFrvI5
N6avL259+CXsnZATBATY+gIbs9nLtnS9yEUXAEkPGPBghvW904zpPkJpaGoE4cgB4ZeqP1T6fnAw
w/VK7c+RbpqJXhtS6wgXgETQiPyXlewf7cEjzl/oh7DhuYdWg3+sp37DU+h38YBBBgvm/3VeM7p/
jsP2+aklynZo/Xol1brMORZupDUX9WvRqUgDVii+F0WkXEQfhhzPZeSW+2zq6r0k5ZgZvd4uqv3S
QDrqt5viAjfNBoZ9KtAg5GP00/MkIj0iJntwR1rXLswFCN8jlyGasVKlZ3iRyW3urR9Joor0LUh/
jd/0lgMxgrZ6i3lJSErBhx/1SQxAkuLxQ56EyKQmiQ4ofDGBjb5YFf7rCUY4z3JyPL/sB85XavZ/
S5sEAHVaT6um/H2RdWTc0zjT87+hYzfxbZHNKlPJ6mo0vkzHatYIdcqoRJbKXjWcFl34GHX5Iqmf
JFUhY5joObYuiCqv8uldbDglI2NlnLyGD01pjWwjD/BxymlQ9GEZim47ci+obwbGQUGpiM11ZG/S
MPyIR8OfARvHUcd7jzhyP8YYj9znJLZFSxRI4gPKSR6vjRxogD8G59rvpEejhsILu73Zi8Ec1V5c
xEoAitO95IL4iplNYo12eopjQ9pq4yCBDZdDVK2Ls+cn4U9FDl6jqFGekN7Ulmh8WEuOovvER7gq
70L5HISAJEocvLZu1SoHFMzyBdHY9ElJyaj4VR+tiNw0c9TFo63apYAC21a/IEyqXyxbmVS4LHcz
wDKk2cbHZPT2oiWm2RX6aKhYaMuhguR0nbZpcOi581WNjxV9iFVvhtLKqQPrybDg3JVe++F6kYJo
ojOex6LEjsjx3Lmd9NmHe+yQEVwoCXnYMc7Z/tSRefznL42qsv37heev81WwkAe0dMM2TM3mSPj7
zgymXJ8g5eT97CxQY6huRRd0WMd7zVtEoUpsu2inKFFdnE17SJaDW9Vou/fJo5wn9R5qvYfpQdgj
04G7pTTq7o7nCZlWhA84pEoKcDrCFbcBURN9Yp5ofuu7Xftt4O8m3/rYYarETKwNZh7pIkf++YCo
h7RRDNtdRa3enhOpsGe+Lumvg9U8OFqnI18HfKDSvM/GTxTCa55m7DvMZ7aGVWnbrpRt4ntTG3NH
8hTW1Hutil6zNqqV6gf76/Rpouh31A7IdtDEe5SiQtRl5GqD2kp+QiAdtFykOa828teDkrlfgZSu
lLbIN4ljkuh1OvkI8XZcdGGLCEGb0KyTESTgVO3j4hTmZrQV80TX4JrZwkhClrnISlgajI8eZdN9
rfFbG7PER0avJeAYytE9NgyYheREjauMXUEJZ/Nea6Xo3tZ9qACBVeBQT5+Yp0uFtOYYD1pkukwU
nV1IW2imBEP/1aX3bXLAsQkyG9ggtcTcmTFgFnmkPUUlmO3eNHei0DXsE92YAGI6rfu3AVETfVXQ
lH8/3EAZvetVX4IW968bilqtehW6nJX2PsZduTcd70uPe+XY243xbMWkgjUveIRR2z34Q7ZAC126
5LKU7XNH42hb+woqFPra9Wz1xRoTAyaiR6IUu6gHFpdPMQHPgK/cMKoHxwiKDfx7MMaSJr2UkCf0
vFM+HBd7eU11upMZ2fme1QdzkGkgXkFmghmsJqgaaXC0OE8f0Mv2D4OpZqQCfHXTVap3ZGvsP4DL
PweZLx8K3fQf4HU7GNKAohWDomil8jyURBlF6zajQHL/QVz11z3EDDSIJlMb7lGHHnwFNVEXhVsQ
srYj195eq2Gm2Egd2vT+Uu3PJKiklYVk2KIwGukZRxvMYGTdWGu4jj7LmkYQxGY1EKNmCWvWsiXy
yKl06dBzMKZZONUUq//qsfX7U8uSWeigOaGdMkUYOdf+/tQiwdoHUhSnX5HqtOdMhUPahW71kUf+
ro1KpMqjoxIkpKtbr92HtUWGtMn0bR0CchReBIHWy3MXmYWlWN3sKNa2SAvE26BNMwfZzw6YsgVF
BFuobvHPf/6k7vLrQ5c/X9MMHc1LQ7F56NrTSv7LcXhANN4ZkZ7+iULCoXDS7LmHVt/EtvZaaXmz
STsgNKam6a+hzIm1bQsOFByYHwu4HKOb668IqAbrAL7pQjTdJgMjVZVnzZake8vwHq5XY+my1Gvf
X4l7Iyd/X4HGgZuZdj+CHtluL4EAJ5cqUTtRvbZrq9qJWmQUOW5c+VDt6gyESzakAKuyDEEH34GU
YwBbDxuDP0JvNpFtgODu28jeBbFlXYuwnxTMRRuth2JOUB43j0SCSDutfjospqCu7Vcdvx0U97J+
42R5+cBv6KeYgAmBB7Bcsi/jGEN6yspoWfVO9RYDDEFrM3qvKj9aRj2POGOs1afRkeVlWuXaQm7N
X5v6YHp3SPE/JJbuHUIFWyhRE4WPjNmdbdvN8ttAMHrJ9p8/fvN3bR19+vg582oyK48GK1KM//Lx
K5o3yE4fmj/byi7NowGb0GvN8tAn8qnCSeeCEhwFCkJzP1CxHZmaYiCW6kWomsN1mldhx+Z7hEJN
YB2OIm8AQCKnfI9xjXuPe5izk5vkuc1s9x6vX/ceVe5oZXgOrKY4A3Ynp2BPIzMMVuIKMXH0vBee
r8ZOXCH6oUFPdxUdqafb4q6iJa4Qd00UXwUww+uKPn8owc8YRbAS87Ap3BZehdBZQboiqiOdOOZU
nQpRE0Vnk83oTPb/8KqoNgj1ATYy1k0Upct//hQU9d8/BgJfukIOh3iGRvjs91+hGqQxQq2G+jPO
q3IWuEV0Ssr44kCF3lq5F51E0WIUeQoDkBXoaedL0SfmilpZW9qiUxyglNMVtwEMCutN6w+v3/qH
voyOeffwrTuaXl31wn2dDf7udhsxrZKQr1FjTbq+uui7FlqLxyMB5uur3wYq+P9rtU746fz1DxG1
tEIHwON8c+u/vZgEwNROFWknBkV/oNfJ1oesvEr+EtofhfD+tf29KpT5cS1xYDd0KPX/Uv3lMrCh
YDLFhF96RbuWACOZOSTlpuytgynH+BhNNSuZqYjiH4yweQh6/Pa80t4XWVXAc0J7wPDrAUm2zLf3
YsQkDLkXzYH41LLG0vsuCgFIYerQPVWq8jI6lXchAtUfrcyS7yxplN/ixEG/r42U/ejZ6WMeqzvR
z2E6XHa1na8TP1DeVPMyqG35ahKl2uRKKc3FrL+5q4JK0Pyfv7jIb/3b8uEomirbpqGyhvA8+/2L
G2aZEnWtmvwk6MEnbKKDCNpdtQ9RVy5rt4x2ojU5ScpzX01iZG88sHXTlF9GOrDablxcu+pBDmSY
D7bDFlTv5rfJ/eg51zlVHiX7IYSG47sNlM+JBR01q2CSjVLGzr7Hwpb9D5KhjpU696IrrdMKzHgE
mjIlB6hORT6akNywKUH4i6aYF9WTIr1pNivR18XeLmE9RpMf4kmKidtO1G6F6DMR7F7yiPauYp+W
WgCh+Dbn1vxl2MAEYC05HGYDV/9+///05W63KiqWxMGc/91Up66tLXpa7o4MsbTPrFTai1oQVM9t
ZKBC+ns/ohd/zhBztZIdsIMsEVsT4si367/N63QwjuAADHTZf7tBlhVueydepPLA3dn8tbNfOsUd
TUJka4c4mt8Y+s6NOh3xCSKnowPoNiqRkarpF4N2j2LuXaIFxnXe7Qqib/cuHtmrW9ftMnFPgPiB
+0B0V0aJMW0WMlDw51o13rQp9B0hRl8TZ3g327AFI+wD2iJyee69mJQ6xB17sNFqHUpOGA2IbAyf
jLmE6s2bQ6BGHPvN2EdvxZfjh17torVVhPU6RdCoiwv3pLojMsxW/ixVlXfK4/oNxdbiOfSifN8U
AA5FE4ciJMWiUp1d5yaNuiobbPmiaXJXbjDxTIIME9S06c5aH5abAUjKKjek4AEQWMNxJrZ+ys5b
aAPojRGNAJgYjBe7GO1Ni9cCcWdtWtGb8ZIjfYb/Qgl6d+ozQojgQwCSYrpAdBHsh03nF80c+7zx
IgZcT4PulvkHMaPtsVnrCHGB1MaeynRCosQDMv7z6xOvN1DnsNCgWg9KwVGeJ6UoxOjtyXgbiFhb
DGxOt7cu9Ju4ye2BenulW5+YjbTOn7eHzrQR67Y3AvfusCSAOzat8Nf2tKIPikFOQyFRKaZMXbfl
/+92A2LebXPw7Xa3a3kLSMKLtq50/n+xWdCU749cQzNtQzE0S5Et9u7fHrmS4klWFlvap6dJO2gh
MaDZIGrXUQJh4Np2At8/VwUagX1Y48InJtmFnR/6sVxY9RDZd76v+edRhjw0DMRGxCV1hD9amY36
jLNzeCp0hIJSduRzTTLDk+gThRk75qoKZMC/04AxFRYGYsB+RhenpX9eZbRp93MTgGSTanC4Mqf/
VNsgs/hNABKzzqp0QmzY9NLbqGhJ7OPcVTG0CL96DLBRYymqHBraVPWclzqX8KAKXfnTk9zHjHXr
GWM5eeH2BgajjlUd2NLrEAXxhS6jwt+B0gKeUJntYew159FM8P7yZfs1VdJ03VpQcHrLd15rvXnP
3co8x5kX33uO90ZY//6f/61TDvT7v1WZjNdttoOyYn6PnCpOZKu9KqefCFnqszLszQtOTuhT+uZZ
tGTZVpHhhkkUI8iFEYqJGYzCRytGkw71qlhN0GR0LH0ZTd5ekTu6u34o3J2o5Vp3amWUfUWLjCec
HlEVhTGgWoFe/7bzJpcW0nLbQmohckU1Ji2IzZ/8AIiSRRTi0fYLD5GEHKmzErkEv7IlXtcIvL1n
UhBJlXaiJvpGXQ03DS55t67bNDG3iVr8ikSnVE73CoL2iKR88cS201hadpAux0lmqx4SUNO6C198
auqa8oJDhHESLRmF336sn51e1s5NMd6zAw2v2IDP/n96X9n5byLc39PIfCcdvpBsiGR286ryPVjp
SorcgyaTPgIJN4MmlX5ocZvei8I1+pgETXjmz3QmxEIiHwIZoV3QabB3wvS+bLzkFBkJ+MjCxczW
9cxzYKPm0mJe2jTvRie5J3EvZborMDRSCXp5vL2GEfCZ2mwxxf1EvxSUTx5EzDpSx/sm9xo+ftfZ
Na6h7DJsgyG5mOoFz3XkMrq2e+9qZZ0g7viHHXerNDbtd7UzEUkwHA/qyVgj7ZS6Oxl7i0VblvZc
N7PjLR2kjwV/qqZEv6aISvPiIOO6FymiwUmbQ6wUf3tRAF40Br5hXqzpAnFfye6bw/QqtR/jBJsP
0a+vYEjFOTC6bpYXWX1JkqI5lEF5DCK5vogufhRQfnwNoMs0Q2mdbEkYBfuleYGT2153y68Ujcpz
pwXOfa/ZaF365mtpViNeZKz3qduYr4XfHNrWCR96wFensoNCkU/9LXipBcKy8SZ1cfcKoxj5CynL
dkj1LM26kw63wpfNP5tl3T+5UUuM/cHHKhCpr38Vqqtru7hBJhT5VAAuMaRS0SemDHWi7fwKpYRI
JlZQhlnzon6WVqu9yHUxHJJCJnE9NSUp75elNmAuXgbaS8mW4K5rU+/45zWZV+gXdJnMld/5BXzB
Am1I/hmfYM1wScRpGVZJZ0po0ZZN9mAOhDfkMP1RDFi6G4EEBrarBxgI7Toh5/JDI/uykLQo2WQo
qr+GwBDEfBRYLX6duc6WkssnmS8ufks1nqEEcpvZPz8oFUWVv6+E/Opw553WQMdW0Tn8thIaXofr
eVNmH3bFGU7LbfOkTEWBWvCsTuRwKfq6Ji9JJsrqGsnBfH+b59t5t3Njd190Wr2DtwAJw+qVlTc0
DhyfbhG26vgeOqCkOyyB93rmDlsN/W5PUstzapgsSKm5sfygOosuYPBAXw1oyLc+MWCMJj/guD24
LlcWpRPclUmGtK6sTpQ9DdgF6YJup/goexotOBLR9Lw8BHGNm8XuWhW9IBOB+/0yQVTznJxPGAJD
nW5UT8V19nS1U5bjHf6m5q7VJQKlkps/6D0s8Sqy2TkMqXzxShPxhNGqZ0ZoDUs8RPy9KFwm7occ
ugOJjHR+6xM1exr9T/u0qIt2rvl4myWmkiOD5S/DWfXzSiYF2UAQkQoZ9mVsFXeN6aobYzqPudPh
zczryV8FiMrUNVhxdpJwAtemluiq2jTekpjAn011w7NqdSz7HES1rBreijL21roHI73JzeHND/yd
ygby0Y0jnbSfVszEND4YUHZYIB+71NUubalfRD9omG6Bq423EU2VM12IbZ0RwhMGGOuEWbQLDbj3
7eD7j/VUtMqiB93zcO3xE+3Oi3vE/s3SOEVpku98o96pfVPyEVBIOp9NjCLgdlTM8qHyPXlbhkp1
J0b9sQXdIA/5RrIVhPJDLzgCUym3VR9nqzqNmos6opnEEd39gFw5C2rd/TLN4oWUdPnSVbhHydNF
hS9VM9Mzw2XsBUCb1TLiaCiqVsop8VpI5OFnoqrJrouAfglTbfALDTqJbpOFwkhbryPUNbwUkpeU
rEVuJ23JOBrgnFYi8SPjRbcBALO1QeW8sImIZ/3oxAfXt8cHQriIKxG68NzUWCA92M9RWYXt3Y/W
2ddrZ68Y0ka0ijyzzqJmw0t05Mw82nFAVgKNk0geQNOKZ66N1d26VgMYVjx3jdSFPSwGRDsZe3h1
ubr79nwODO3SNbDzkzDIWaMSqO6IGt5buNOiKaIGT7FDoreOEv9Nz8yfFtqAnz2+b62d4HvgdPeY
8iEZE9EAuuoeRWEXZrIPXXMhW62BEdg0IEmGe8xS5TUYNZLZYkBqkGPKi3blpI68d4eRwk6UvWja
dQzHS7TLyqwgAOfn67xpynVUtPl5yNdLxDy+Ymdxq76KT0EZZwijhJOcp9w+iALvBQfY18VEBPzB
DQusuk0MlsWYl/lwPpX2SbQaN20fijL8MGJoK4pG0DO3DfckCqcIK8ShJ0jpX32NGUmnzoWLhIni
/tZvRdZ0am2/eCXppMoFZ06e5cls6A1lKTrFZKDYuJohsBlZWb0BCBK/Dpqzro2E3BdB5TMo6g/R
HQY6LKakbpai2fJFvwt5mJ3M1LUfcbmci/7atnD9iINorip2DOzXx7UlClCtxCwG2bJMQSEd88sM
LPEe5KlzztMESJnilO9uRBoe+I53D/YJ2ILWufy9bbfUB0w3ezwXdqKIVFPLYQr/q91LI3yQrkBd
Z+pLxDAqzc0uMtV6p+RWvGliVVoUuB+fLUeCiFpKwc8aJZ++7j/J8aIBg0LlKQuh+ypOwxoWxdZz
n/T3Ymagys9h59hPhjIM6Gu7MQhe+du9PBuuTWTmZ6sblR2QZKtAPJiq3kfgcEW116Hn5423kRHg
35ntZ2PxyVSO2W4szyyeikSp52bcBeuWQ+MTqgQ1xn2RuWTbWj5lODItbR/qlBh1ko513zVkSCyM
WnYZbSoT71bRxAZS3uoK/iCi6bdyum9a9imimfKBWbFuXryxQOk1bf0vxwGd5WJ1cSe7BGts2/oR
ukjvBlhOP4xVJS0MV3H3gPeyrWT73rpTZmj4wpWwjsWAHnXnZOqjnqLLVFv58F7V8q4pNekHBqbY
XWveo1n59nnUUDu15BDjFSl6c80qOag4BD1mcoCoXqND0kn1dEMKdthlBivMkOxFoZDvu9ZEE2nl
ZN9NxW2K5Jr9QjHgKY5ICSyVNFzIwDt3oiDyXe90PyTVVWP9u6sTGy2DUm/WGgGDkyjwOAk2bVq/
37pEbZRKZakHmbKWEpQLAOMPPxLVOQHEiR5rKyh2oh+52+FHKEsnDJFh0JfargOyMy+9yMU7zc+O
BJSzo6jBnc+OcTv8OTpMTdEnRh3sWvedW444vKD6rg6ycQTlXx1KUl4zKa+Kj7ZErSI3k7fBa9C9
UiGNGHmhPuSa966O7ICBi659py6xqAvLo6hhv2VhyGCbM2Jlk1KYzbAYsc2QdJ5noOwxXXIbEBcP
lYG+gTWkKzEg+q53MNTgwWKLttIhGjssYyB0gxP4OvLNBSaPojlUXndtuoTq8QrL97iroc89lsOu
zjt4oIoVnccc7URdhVVjcVxGiq3H37O24PlPSsu41GpPqDMXxCQT5Mp+b0qliebhQFgveXdtzALv
ikR7lPGifms1vUc3DkSxXsfmsi9qfYehTLVzGhQ4cIDI74FrIG5YmATAAz9b8cuNT62jP6dBKm+0
qSW6gDPHJ1wdMWBoQOmn6NFi7zANJ35ULGxlemPL4mDnpn9Ruhb1UhSzl0Camzc/wfZuNJtHJWit
fS4j4q3+H77OrLltXdnCv4hVnIdXS5ZlzZLnvLCS7YTzCM6//n6Ecqzs3HPvQ1BEowFZikQC3avX
yqruo3FSBZbgaNhHuj09Iay89yib/tDzIkMlSwc8Mk8Hv4PwZx6fKyV+kIl7AhTuRibrZUO9kXft
yoFCZvhvPmbqU4IN87mmtOaTbsarLu2at5Tf5zYDbgXBRNi8xUYPq32oQDA8j/JfCa1b1Ts7Oarm
MEsYmftsNpV/yitwffGoQpvux0CxCv9EWhYWdZv89dyTJtnk+cc42MbRBCh4QvG0fEwQy1aTPKI8
Kyse4Z0Wr3pmmXdNVjuUg9JFdvh7M/bWQfZyX1+rUDJcZM9VYAoe2ic1o84nRlTQQLx1J8be3s05
Ogpa5kvZl03Uz2wvtUjvb45y4K9u66AT7ovyj/Vui/zl+9/WbCpyoGrfhuxDUuvY6kG0NmoqsyMC
K8l9yr55EZlxdq8mb6Pd2p9Nx8/KNBBIIZh2rKJU+RCeVS8mwwgu/fxt7Xp13MKOTeQdXtmVBkM1
slfEuQctz7ZWSTq+5i7yLbDiYx0o5bO0RyEE0tKea+nRYjt00bvvTRaFp2og7FaWQ/2jsaqDEw/B
q4W83NrMOYOJ0R1fa+IP0kGx0/nubw7HaIy1nT1BDG9GgfiRUyY/gE37lim2eV/HLqX5SKJf7IEC
MznVjePPQM/KpyEQxqPZOuin8h3/mIpuIR2MWvFRP5xKkpGmcygNQNX5/Ff1qbkOZ8p/UptQdsRg
wSUgXDYS/y2h4vLqNvCX319d6VxF0Bu49hAgOMCitwX+Wu/2GjobepB5U7mMbGp/rGIc1iiANR9u
vSo61MmEbQCBTflvijU3+UaQh1IdZyQWakxgOGBNkW5Z0ew8gijPvp1GGxQ4VGjKR+pAe6feRmoi
trduN9sSV2nZ4MyXsn91/JpysyFzR6VUUlM79l+cw4Ya6dqKAJVRvIXmGd8C3dOeWxH/E5ZWvjfn
Xj1CDpD01rRuFCgGlIhHVnhXNJmzkAElPh5radmR/0fIyR2ibRXZ4TXI5HpE3mIRvV0jSLcJ136M
Zq2YndWpRFOkt+D96NAXQ+Yk5OwIc628mm0KssK/TEjlAEF4O8N2OJbMjezemiIA+N5oP2+Wv7wm
c4DwoJklYzgulnUhLsmMjaOWUAfO17Qb2dUaqHjNEXkdr8/zZ7t2c3BXygcKYy60tBOEDUWq7RUt
UZdK4cFtWtWbMPHtz3FwkB0I+tc8sK17sxb6FnEedd9GlboUyCyhvJshoOZkILR9DRY8w1aOttn9
bgYoqO96Ti0PtpYGJznQKH1zVNuV7IwIfTt3zlj3K4J2G1Sx0YAJ4HwL1OSn1qCT66W/YPD+Gaku
2S3EUO6Bt0+wpqnjpp767GFy+/ICNDFEM8YsfqTQqctJ7JFODdXp7yoKCEsvt8YjmkyctAfzXovq
Veh7YhkqU/Oj6lYS8RxVLiXUWRUd7BnVp1GWMxZTcTYVFCV0M9fRslaOYZP4lBpH5oOFvMWaHHr9
Yrr+ReR2+W1wrJdJzQo4+rr8ojouG4XKoFBx7soBpRbrjJqMgzQpTkb2nkRgY7xxWgb3oJWfWiLe
6syn2MURzcrwgmGjTsl05GhI9Wg05P+Yxdadkuoz69B9ajwtOae+UkGYGokHym6z57CBNUW6iNF+
MBqt/6CUw14GlePvJk93dz2Pu2XbTc2H1WVr+boExPmiske9lBbF1iL3+8NgT7+bAnjXFsl1yin+
Y/fcgdLCLgbhX3FsWtycbz5jT7qgGDX/rk2sc+Sr8UM8VOErWz2Vcr4QzVPZdQW0ciFvQnYnxBAW
sZ9OG9m1EkplO6F6W4Jp4as1k1xVWlLv5WjU+O8EpJ0Dt9LolWPwoUSm4XRdiER7kAXJRU7UDEjg
+yY7t+MAicn88M5IYfUJ7DLyoS1tbR+TNa3t/c0k7YDkEHffdY0dPHLgi5uLWbfhA3DN71rTAR+t
RgpMi3T6B+DwtG5VkR2Lih9KVRjVaztCzZQkwvscSTLrYwFopTLEoSWS/C3KIaRX0R6/+P58EFSA
2to+EnsewYuHUsubM1F1daECOF2mkwt7lD+C5anAWpeeFV9k47XpowoS6nDtRYI4ra08UgOeXB1c
hWp5A0b4hdNAiIXSo2Ilw142vt7AqikvR++9m+LVJAL/tfCdcNsLisrMZPJeqYRFdDWH50Gfux4E
Agu+Xt6jHK2N9LPMTfcgp1opfCQq4TICH+XFSK2rk4244q40kulOzikCO13nWR6gHw8TrcnWBKKS
etcXo6etUM+p7gfuTlC+CFfjVBiJnRoXVKXJocIrKLOd/Q35X5ChH7MM0kxfCDZCR611u01sZGfZ
K6ygOf7brur9aLH3w1dHOEb6GqEurm5gVv9YQ9qlaYjGfkeo6qVQs3t5GCKLpd93LTl0R8+it2FK
r/ZMHSBrKIr60Zvt//aX9q4uiuc64MiB4uW27VpQ5PMVIi3KVk+p1VESguXoZ6KtUU3cmL42nZZJ
cmPqq600uY7rneRXtvY3DRm+x6qsFLjg6v7t/9zeyQG9sX6WQgvZF/1rP3nbCrZJDxe8hUiNsN8J
mvQfRMC7tW/BhOHM3TDqj8RH2Qilsb4PBKkeaUf5hy92PfFsU+38uWOfX3PeCHTjRQmziCI3k+qS
TFU+El35VvuddTY8IzmgAsxBYLbbLhs5juYlAS3oR/Sisze96vkbvnoEur/qNoTmpIs0GRu0ZCjt
YL+hnHxIj2RP1n6UsVqvpl4fltKWOfBoTDGK8Rr8YIBR9FM91NZTnEL9ZHl19cDHaz0RNFe3lW1Q
yF0q5pN0+ZowAOfkqAwlpump2fNcFT3pTnRGmpn6j5p7IoXNzyi1TXdCOJvOngjb5c3gHzIng2Mt
yKBqRYoYnMMmT9Nm2wUQeU1lsx9nOJ5s9PnglVjOu9934lGa4vmAFs6NTVBrAeITSaKaFJ4yUbs8
KcEIjWTRahvDH/bXrowVonG9j0pb38hePencUF0XyqLKh9Nj8J9kA6TzzRjsirICz3+aEm26Z/Pu
3NdzFyk3b2eWyjczaZwa9rFyxe5qPElfashhxpxa6Kzm1Yxojjs7cAWQZlWeDL3Tn6Z/hl6164Uy
FhD5mVG3GZregiXFsx/N+DUHn/NL9alVQQXnPQhL+JBz+9OOhLnU44zjNXoyJDFM+6BqsTjXuVmf
NZRmpSnPO87jswcqWM5BDkq32eT66F0jx7XmBAiEjnJgd+fYSM8vIy16opC9WLOhmcCCzEAPOXz1
rLRpQlUWud4/ZkonKwg+kx5uz4Gw2qUWxjkzzfF9UjnqEz7qVrJLvcC3lJvXSUTT1UtriKm5DbDz
iIPi3LCn4cs4dQCHv2x5kIePZEgryhgbSKBURFc6FWzvELMt7UW09VFF3MqubKYiyEkrQYleFSVb
YWnUUgWdSXmZgMGxF/JSzmxW5DfLdSPsap2GnbgEFZqvlel0n0CjuNC7H0gJAwaoDQGjKkytgcbj
ye9toIWd8o3URPepx/rGT7RzlqrqhpL8NoBx2CKFDu/F0s3rcE+sjg1VB7+60av9vV7nxktHBUOW
WurJylXjZaCXzD051lNxI8fU2XMeK+tEu47973lyTJsx0F/zTA+dgm4WiRJJCZUAQrKnfIT7GJR5
/8BjoHwqDA8e1hnOZEPYZRITjG3ImbPI/NGDi4IOOdNPylQX2z6pUGADD/OtYm9WTsaPNpj/y1Vi
GV0XJQdgpqgPzgMaZFcICyff6p4fTS1CYxNZDV/QyuFROK+dxv1xCJToNdQIm+i9Vqy1JlF2gJjg
UgtM+FOrzNqItPt9NdjF2lf6cG0U2Qz8mV1uo/LqNi00S5hYcz8+sF2/GyrDfg8cfXwok2R4GLzU
fx8yDX0XM/vOY6q517VZaJnb8zMf08nmxoe0lg/1Xzx1z34dAk6DQm7ljUr3rMTJQOQciiU52qmC
ekTCEUbuwPdRuQLpDyO5WJTXPlMnTyBYNaftbSWBrOuqmBfGH+ZLo97WftLuMs8zFkEXKzM/BV3h
8J8/N51rQysjL6+OszFR4leNb9LDzU9eVVNwBm1HqX1Zv3LbF7/qOeZAZcMnW94ONSQvfS5tJwBA
25Y7MUTq1oQZY1EqwyGpneHcOdl4HlK0YSyAAtIkG2uoFjqkR0fZI4I9nK+jckJYs0Po0Ca4rVF7
3L7hxNvc1ohMd9x6Yf0qTRm3koMGSX0mS4EBqDtw61AujPils711MyV4i1R0awJZUSwHwPVDjGTO
1cOyLxuR+AkY8mohF/h71T/6qKNdKt10KUi3srUGiBihUEV9hXSoubcbrYN/vtGgK6wqoDeDtakm
LX0c5+B6oM9kwXkEj0ceZi+h400PKItryxBSpBeUF3WIxWuxGHs1femsJNzZOfoD125IlZLuFS+y
Vymgd72qbhaTl1TbOjZgCZ6vbo0SuaRIZD8ml4UmzTwughatyqaJka1utXtbaZ99D9rPLGigOxGx
2NSDmyxkN7atdJvruQVrTza8wGQbENyDF1iOwoPk7roBavrUtvqXPnItqDTtf/K5lxPuOMTx+CrH
oEszjl5UnuTEJPCN0xiEWzmWmpF1rhxlJceKsnQufgDTwLyKl/PEa/Kfcmgww+QFGQEoSlBWi5N1
DmHLs/TLkXiJayKi8rVRKV2SZkcUsxVwNLR2/uKjXJhYpCqpFiheprB5UwtPHOSYGwMD1uMh2clB
fubZIvPqeCNHFScqliY76rXsFh1xAqhQVEhVNfL+pbvN/TLal/9uxnHZqb22k+aprUsi1Ob02y3W
qJ+CwmHZBrAILaUPfAP4TM0EW6Ven3935UQ5LmfHbayu/NCED6uEn6G0e3XDdoCYE49sID1Wauxm
fqiFQjJ92fiGx3/VbOyr2gd3Kp3cCCS1OhFc7PVpf2umIVD3emymGxB+j9rck4PSnozEv6kQ9+qH
Hk3zO2nMNarY4RxjmevkIoruRY20Lpu8X10Juo2UL0jdXkuWxWCnO9mEAcDw7op9lK3bNtl1KKvy
SzQ6Mx/Hl4+8VJQ42zl82AXqlMfEGbuFHgXlpjJj8RpVPN0Hz4Jmeu7WenWZEjU+yZ6JBO5kdOMT
uxeOGsUuCSqoGuqqWPo6CfJoUoz5jmWewyoZV2MEcVbsxSHqkj5ILaMrilUC25vk9x/uApW82bWv
1d4xzNxpl5m6eZbruCUP8Nw4TfN6RRw1B2uEF31+CWmi4GqCnK35JU1X+5TCWRKaYiH/CGnrXEh3
3C5o78NOK1YanFjsmrhHJlMgjsFEtajpG/tmPnDVcyPtChQUoaYae+mKRmCPLIbz23Zzk7O+fKU9
c8dqp+l879syGr/5PoQGWqG+D5ED4WfrNauY2j5pD3x7eofxqVlbagWLtwn5HhuVcGdWcb9oqsp8
aLOuu4xO1qNAtg7dxjxLCzsUfU2cU7lzJg8+ojhXVXJKlnhUAqe7mID4Thrn/+sogCCKj6LQW8jJ
YZb87IASIyYxJq8t4oVDnulno00TCgttCle4UWhZ5L6E36VRRG77VHcOyRcm5APhisJutnLMZr9/
9JTxTY4FhGv3iOuiSgJF1cXtrNdgqj91v+ie4yqwn0p7JZTGaxYs96J4vrI35zE7FeipJEWzlq6d
a0wPkJUIbhaMZpPv7b7W0VH4nNeJE/arfUTpsND0ozGfjKr5tFTmxpMW98Ze9gK1IRbUDP29UnBY
8iLYrGZ/OVjM/qqw/vYnftvfy0HfmOqDM5pH5CoBLaXoiE/u4G7s0kLXqS/NCw8p8wJdgQWJlFc8
NnVoXXJND45jGa3loHQLtcFcioBw/G2W1T8VFKud5Ry9NNqHKRktdC5ZUXoNWn1xfT3ey54Pd9jG
nV/YnD3+emHZDeJ4l9TRi2132rG2aojsk9B/hS7ll1cb08/QeC4UI6XymspjzdWnjyZCB2SYDMBH
PGZWVW1N26TwCawpHIIKEJLnyBmbRe+41qtfZusgR4yxGrInMTd10FNzooCQyYs0e/JcNhJ6ZO1k
T3o4lUBVwDObRznL67J4B5ndD8d0rIJlUa0DldyC1HL6R6qByzs9CZND5w76Y+Z0RxARg3pXyzby
vWCvqR/S42qi9DI5yD68ovcg49StNpuk3Z44nOQxhOAqUqHHwkBRGrXr6mMSRo1MiDZuhDD8t75+
Rv62/Jh61V/3XdPeW1FSEYNMKYpJJsEtVFEXKK6Wl2JuTB/+/HAKy0dpMzSNgC/HoNYNLhTiFRef
ICzojqJDKoQx6VVC9EBhRrW3+g61s7mxcqtb9FYTr6RNaIlxhEzCODohojpBpm9upspozUOknXXB
vgDiUqaXQMX5wUPrmSWU1HxOdmLtZKO4HqEueVl0FZeFGYzLjNMR8hn/cRJD+9udfK/FDvQ/3TBo
Hwcys4+mH//DfePnAFkPcc9p2ml+GPELLronCn4d0vmq/z23nQdNN5RfVuetlECtfow2xOJZkyHo
Gybe/aQ4NgoGArEc+JRmWHVwhnJhE1sBOC0LDl3hfIRp5q602BoetLmrkLyDJcl6gyoUSbwOsswi
IclehFBSpJOPUGaqGG9ekL9QYmid9CGPnyeyq9IskjDeKmE+LGQ3MHxvmXWZ+f9OMsokX1hTDXqL
4HSphZDiQVlYNo3Br2EMjkGOIkZjlO+cKz9MFVRNZ1rWpaqgjp7NtUZdwljX4r6NUsRkEtgBy6G3
STAP0SuZmOvsQdcJIzpZi2hLthlIxnwQioHBA5zQKi3H4MMYw5Pfg8lDDjc6EsaHP3y2w3ajLflh
zMHNAA2RadXHVvke5prNRmOKUS4ffI4upnYP3nKn+oQ8Ok6M+07TI3TKyW7XPSGgsTPiPcjZ5JnH
y1amuWs0xleT21gPMjlOfduiJ8vz2oB6345ljTrTnA03qP6h7q3OjyZMHudxtN7lslWRZPdQIAFl
ml+lRW7Qrz5ECh+VYzcxTNNYu8nnX9QT+xSCO+qEBOG86FQqaBuDDngU4w+rU1Gh0IzxKU5CY12S
myweQh09+Jyap91kkUdI2sZ7UJvQpKyh6Rp0lClhGOJ+S3BVg031aiuifRPAaD33LLPrVuyHk0fF
HpVtXUKLLfrMe46qUTlaXrqTvQTRlueZ82Qecru+3RZFBj3gEFNNRIkeSmTk6aOW+kVfM9GpSYvw
PXO9f0pIbj99HxrsmMTPXcNGx+3r8R8qrdFeQw/8Fe4YxDxTKIVrdeju+2ionyYFRtOaQsVrt6My
+eSpIQJiGqItpgFaM6dg4T40fP9Q6m73FACt4kZ+iYaeTp+hvW5AciDHlLAc9qFZUaTJYCgSPBLt
M/HGZIcmdLzidUlqJUazKDvOF1OVmceyVbUrCEwfql+5OmbwB5BUc9jgLiU4TOuGVc6h/02rRbk2
TAvM22DYH3VByFWI7/yK0XcMKSfn1vpL95Ho6FwoneFyQKRCGGgAxRAiKxoSNrKhfANAprzEkcsC
dttNNTd/j//heptvNC1cpre+nH7t1jCGBlWun92WuNFQJt13RwUW4qjFTEzgVnBLANQOj5GnhN/1
AJr+qjO957qi4hskjHokPI6QGLWxMLDVYqvEIrwzVDvd1Jnln6Gc6h5CL2THPDT+Wdp6qiEWfJfh
vc9VAsNpx/cwhX8nLydI8YE8v4+1/d2FYelUU8LwlGcGzMRpxWm1RT9tskEic9+z79uBIBEohnbn
66J392MJjMFDSc0aSUDmYD8usOaWazXUizW4G+US9vyGSvZNL0aChodmCMSoqEN9m8phQJ7BQnp8
7ioeFJxuEb1A+QPEtHMu0tzkg/eYlAi/+OwV3njG+4DykRCXo65n/aIsF7maeVCaZLcpUGik4h8K
3n5ae33i3pt9q30QEdu3nW896bkW7J1QPCeD69wVahfPIAdeXEfNoC0G716fu2Ds6nXt5wnFqHQp
TFA2ik8mHIKr6MWIyuCghcT1FesjL8I31RqtZyFyHZmsDBZMPoBnw5+RtE6NhIFQrGeX5MTBLOOX
tIcAVm/6YaXUxq61HKQ0Z4RnDkENAN842Y4zSBQ2qeBxmilb5aj0ixsIlNkAnmWvH3X4IDIgl27l
nQEJlxtwdvYpBArA91YM/2gtBKVdnn3zzTi8Z2/P9kZ31UNboiUkPUpY5ZQi/qcharUQLvl4fwLV
4dQOChgetE2iddAUmQ52Fe3gDc7fnVhDSlNNUPI2/Oy9NxHZ4DH0giR9d+jLkBwCH8R7l6Kdy05U
fzDqEQWAgPgIpF8IemhAXGbG07Tiax7plLk5pqEcYpCdm6HkMcPv33rWAy24M6qyPJtpGK8zQ1H2
Xq/9btS0usB1nD/e7BDin1ITTY8x71Fq4zv2oUzFsQXj/MvPEjRNVZi5IyJ6dg3YiarLZNW1nBPV
Qe239sQLq3pmX5pS9+90iFt+OKW+inVr/GUE/mYkGvNN6EW9UMfA21lWHCChWLfo8fT1a2Tk8QZq
nnEhu3Vo2w9gVsjSzaN6AiNHmPnWCnxa/Uritlg6muOux3nU1gkY2WZFcGceZTNE3XLD/wR0tPXr
BOa1qMrkLFcq0TCwC9E/A9MZn0eUP+Uc3dDztV8W9rEdBjT5qvaX7z6aaiN+kgzO7oZEK19symnu
xWjm+0wjuG+FWQ5b/OifVeCSizG0iu8Jui7U6DW/ssp67Am0fIvDoF7kUT2dEx2NzEhBwDkvw3Fv
qkkBwUervxhzqtalWPWn3S7Y/zW/uAV8ZnaivjYpWqigowu+cdTEpxTfPgwwN5wsDwSwHjsrS/A5
AuPvNkr+DGhUix4rp6m3sNUIYlqjgz5GbCb1VjZy6Na19QhQlQtv2R9z8pSqCg1+7TWPj+JQz40A
c7LU6r5bwjxZHIgvAWGTw5pwkz9GIs507NjxkaNUtbx4nCSa4bFweRZfG6sI2B31zarqU/Cq80Bf
wSp/lwv9A8IsBCpkt45jFxZCAKuzi2pNJvSYfkfyRYu2ZMSREZOXY6DNl1MuHgq/O1xHqs6Ptl3n
o2QuL//wD93jSIDl7JliFREdeZtUI9+TUwRSNnejJhBrw+DmoPld8Ka2urEkaILUxzzKk7q6m4q2
38tRkuowdynqkzVW1dO8JLzpyqtcMmrRQpFduWRP9mspuwHbm+uSsgs7xINlVs6a36C6EQ3RqoBy
LEjKVJRTvmzyqkemcGMB9ER2aB65NXLerSuvbjY2LGvhNXsyPCZkAi9NmVEQbnTuqQ0c9+RSy5Xa
xbS72c1hQC0+BTMhPTjfojkyoxIbIrFkqP4zVa/5aHS76++kH0qVBklZ7s/JQx+27r6erzQ3/n0l
bRyVfo/+5fffRgEluNf1ijTY+7C5JonubJqBekKYiKiQdT3TNBfy0jQndh3y8uogfUnm6Xeh24nr
VGmr5Xx5+cck0iXOptSsZjmGTkahgFKvow6gLtoYKClkQUDNhsa2sgamU+UeycevgTFxggPl85Ca
43azewkcs9wvgNsTqnbv5HBj6ntQxf325qfEerQR0fg+WJYDib6nrhwBDTx048Oms0z4/WV/ctMR
AZLCRz/2a9wsc8alqzRe/a993QyQESPcT9Wkh6bZMXfz6XtQIGClpnmzQUuhf9K15l3afej+rXEc
hE5pPtu8VA+CcyY05ZS7MKjxZW+WtbAVth2hIdakHlXY6gZIZ6eqsbegLK/ecgqbS++IkrXskPtj
Vm8pK48U117aZGOkYIuB8HJXUUO0tF0xB0/nKtm7XuQmQZ7E45eVK5uuTyhNDcYX38iac6nq1Tkt
k1ezLMd3OBNgJ1xVYam+NC+173Qvwu8MrvWk69C8AOv8+9o2IJ7MgulImba7iO1CX/VGiXJAB1EU
kKWftdE6Oz1KURurQWgiEGE9RLE/PLPVDdYtO/ClHFVEke7F5P2Qg2llaGyRtuASUoSbURHVjOBo
jB2IRrPy9rLJWpLcd5Y/Ng+d4sV31/5tXF45VbtWzVTftG2itg+NEvnLMie66sVlt7U6YhUQ/Cst
qgT0nbmRV3/Z3FSnlJ7IJBsxAwoR3QTv4xrRrumc4Ni6/e/GcqALHuKpWv01QMEAPFeVq97dBojv
BcfMzOM935fFX3a5ph8WTyNcHY+yN9h6v0PSZikLemS1z6T1xaNlFtRq/afsR9otDmmUot0KifB5
NPC7ma5XLtVDt+WkTa755StNf62uh8FWsyuxNocpUahmhqzD8tu1l2RxSSVCO5Km64visXOT+ZK+
vMphSr0z0minhyV3H8c3DlB4mQdTnwI4hMal1inlwR59iIi1KNeWsRLngO7nUZP9Q995d2LiiwJW
mXdXj9HbqPM1QhsdAde5m/vIN0HeUj2CG47fDC3+qc/QJjmYWBd+Jc4LPv6JBOOp0pToDSyjt7E7
6AylEzT+NberSgfdwIL8rBHTNl2xlc5D6O9r0tFn17bJp/GdkGaRWTW0tDZygPMk3eQsp3y7Qh/K
/KNK7OQkIQ3sUcQZCxU86emGdACD/pel0D7ipEtOgIXFFS/xf69zfR1hvd/W6AeKxShX3rT5CKaA
QHO4rVV/tBcA6IGGzQ2Vjc0yn5AK7PKypVxRaeNdRsHqTl410jhNNodzvQk5uc1OcjwSevPb/+ol
J6AMoi+gOgOa+9cicvg6KXbQIWw3BSeibeK14qFrvWcCvAjmmYNV7+Vl1OcBFVYYR36Q3DQoagDt
56BXp1DoyPcg8omGxL6yjYiO3BX5YfA+G9dHu5DYI+rqc9JRph//e1JSDgEI+J2eVIxw1fTo2Jje
AEEKBaqVPqNJa87nVxq2a/9rWKi90h++ukMETzUimpC2afAfiWWaDIu+spLtoMVoe9yY3BpECeUL
xBZZlsNX97oCDEboMqoZMvIcks7ah21Zxlk2ta23+9gMgduH3L26UCiPkYO+T5e3xjkXqXlOqoCK
EcVHUurL5nEPXorEIfE6LyUHCqf270adDOPNpqr2u5dMzVauJO3cV5cC/DhlRMw0UFU6KU59fT1p
ql0zJz3bXuSc2KHgtmv0x4gzFsX75QC4j/tV53sdO1QEK3MIO1peuI9p1doi2TU7jKiKI/OCyOk8
sZRO8tIPSDxqsSvub7ux+t97tb82Zze/24bt/3cRiUCDG/jLaug4+EzgG4I2qI8+cGbYhufG7k/B
aA2blsc88uazrSqcVyKw5qPsOUldH3NDq46OV30OVgWq+sskPUbdSEGSTOV6tKAiTroSJWCDim8/
7Ma3dKKccmj95jL0mX2floq/9xrkr0xNpBsdAuedcKfgwSia+qSYVr+Msyh7mSa0Hs3Ocl/Tdui2
SquCjyJB4gLTpEEZLtuV1VbLI2+n+wGDbWf+HpQeuj7GO1MP71QOxmpqxadiTizGUewcXBsh2bkn
G4W7AEqtzWc3BkkMDDXqH0qvQvXT9u2lsFNzIwKKzYMoVB7McXKfO6Xm0Jrr28YCU0hK++RFB8ey
EugfaRKexucG6t7MdZqj7F3tgbfhLKjsSEAg7FHk4ptvR9ZGeqhpmp5dyJdRuOyttekEaoD4OKow
k6iRUf1aXc0gAu1zEuc3WyFS5X4y0mwpl5ELtlU7PpBW5x3Nc625GfKkeSzDEMVp+Sd4qsHewNae
0QQag4UNM8U+bLqH29/c2kZ+Kgiffr2+HOuHEQKZDND8/GdLEzzs13d3M329w9tfEJsuKZE4sNfX
l8w5bgBUYftwe83YcWDgycnA3V61ixT/nlK43+9QLlij9nZ9h9dPKwpdqH7nd3ddW7cC9ju8O+kt
15fvUECcdvsj+/kdZs31/+/6sfQlReDJ8PvdydmqY22UwAUVNX8QcnaR5d9ivbY2t+Ud0o53Q422
KjC86gnc0Vzvqpb70m7dC6myJ6E73gfFN3Ds5T4AS82v3gotX5S2kiE665n33oSUQOMUR25M1lOu
E5ELJ5+7TJSQ9UxNfadoxnc5KJsKMIZheePVv+4omm8IgK5kPrSPw3bnlsnnzd/TiB/yzGfD6arL
1lDY61UzTXuGzoyIXe0SBoV+gRJr5w6Nso/n3lg5/SaM+WjloHSzfSjr2W2H8GDi4jchdBQulMfz
GrLRm3K4zzqn/MPmJ2Ll2Y44Xl9ljAUxfx/xpXkNOasxI1RB7DLbyO6gjeIAuPnak7OGBjqjyq6g
I/36e0OEi6JJc0/SFEP4sIZMoljc/l44w38Vaiq20iNt4nDv6OL6mtIEtztx0CFBNu7rjzE+kqBr
rx8JYP/yQY0zYPzGt8HbG36eH4SiUcA6BtFRXllpRulUX5dr2XWsFCb3SgeBEJlNjErav7y9RB0e
a6odbwtID9nwCn4+/n6Fm9lOUA3zvl7hNpBW7e9XKShCgT+e/ZDawZGshhkimwqhbTYdK91SkIBt
guSR7Txk1pM3oCM/uqTb6+rgeUglDGrYnA3QBUvyOfazErrBojPy4d0SfYgSqjH+iItmX7ud/8ub
yNXk4cCeEJVgqNJhJU9dnf2JGv7jmNr/sHZey3Er2Zp+IkTAm9vy3tCKukFQEgXvPZ7+fMjSVqk5
e/fpnpkbBNIWWCwAmWv95qO2POmLnzg2CmFN+qzC61kk6KteoS6xNdU0+cTlKmvTb629JbX21knt
cttjKHXQMkvYsLDyUtzv3FzDAahWjum2OCos+WutTbaipdeciXGUkkvGPDYZDrdaS3NmPS+CJYiK
lH9BzX85nQdVTbxfUuJVo7A8mRfplM5WrmlU6Q8F+kProMq3QakExEwd7yw74EHAF0sIULbxPFKT
+jhWpvwQytWzqLe9SFuEY1nveLQqcCq1RZpb0ht4VmXlqK5JIpnhfXfM1AbR3U73t9waylJUs0Pc
d0UvP4VXY/RtaGBmXCP+6sCzXLFMJAhJxjfed70e76sqr+EoT6ejimqFbSi7TvEy4ov+IrDbfDkO
afLsmKTPmh5zBNsy4+dcwlbBzMB3iGLbQLkKM/mnKI1SbaOQ7hzFSDRfjAdU0udoI/Mung52ugFZ
Uj+JQhfla5Tb66sYm4QjntqBfBIl/hKUiF0/PIiucQcIsCFUvyV8ID0l7D+33Aq5PNPzKiBWz0Hr
lWAuW6mGX3vwq25M4HOhcF0BFDYI+4mOYa/+1Tx1NJsx37lDBt74dz22XgQaWjniQTq+RLitAKsu
4tdWGlTk/3nzi6KWE/PUQtxsPUBar6wBXmQDl1vo6uNLYyxEJyXFslHLW37HzGCrIXwmU2ElMA2J
bYN0vuSCEphaB4WHY2eN9lG0juS/wSF5zwPoqquhYWdfx8mrrtjBfqwne7RpUNaO2coEY7ESg4xc
lkD5BmwecFjZo97vrryJMSkOofDlcQJ8eOLJskdUamAJiY4iBTN6ZfkYEtYaoka9NpFWorYcYGPG
N7wSjd1gu2fSjreSqCqbzpun8cAtNA13SGnvldog49XnJCARQn2WGi9km8BMBIKdbQi5AATzT8Wo
vqHsAOwnmGjiupVfIr0w1ibWdnDmenQJJV7ZTmNWE7MaY2yCEe+VBX0KD0pvpjSYRQFd+m66RT6L
kkx+zn2TVIuuqgSydWfToRC1daRxwpPkASavWfZcxWzN+FF234mvLW4zFWm0zbtWf490mAomxPDH
pibqVcdBctTkjMxd1HubQLbcs29p2cJWouQ1MKUfiWUZH3F/vc2D6dVVwmrlrTE6vPiKVro6qD7g
1Tfi0tTHzyO2Vk8BfhBPbYUTVGTBn5uqwkofZ7A2QFZPjUWTFKuMcPpStPJsjA6t3gERnVpz9JSf
6v19LvJxU1Qrqg+i3XKSZNlY/Mikt9Rp2qehTRYFAs6veGkpwC8CDHSnopYb1sr0mwLp7rp6ZSeG
lVPUQ58QrYm7IvHRPipuUj5ArbpV92bi79NsQkdPveKMew76SL8e5MbYd1Idz3RD6o6TPsVCrvxu
rptjfxR14gAUoT/G02EMa3OBpRNdphEd0r0D2FVaRFmVkWi9N4s60YocHOip1NzLVRzOm250T5Xp
Wcc6s/r5oI32OyG4nde740s+YuCQuVWxhpMZfPH0EW+J2H6XIDQvUnXEa6dVwktK+gZar2q9p+Hw
qmA+4ZHZmPlu2oFrxPX7frBq91ix0NlDZizsWWQ70XaUTH8musSB9auzF6C6rMvpMTKhNs1MQnWz
wqgr7n9RZnexKhK+nsBIh0uFoNlu7IDyCHZAO8TfS2xYT4I5UFMC0uOj5gSrYHCC77LZBCfBDpja
6qnn/8U4MYtu9FtbKYOzPEIVkCoS8a4ROQ++0TkPdgV8xDavomaQCfogk1MvRJuoM+161Tv1eBal
2IiiTdWhXOZjApfOTbe6INPbH8NpssxV7dWIi1SgGuaDj8cKEpoJGxOtNh/UbLSvsQXMhTZRU5mG
tHThsy/irEK1MYzCpQYB5KiAyrbLMpyHYVS+KFn660zUQbNqHoc+n4OhCL463U/NzMovVm6mWwuC
21JUu16wd6xGJ9nL0wrrGKQMki74Go7ydyj77dWPmuw0aIM1E/2rVEMqIrO6k6PJydVV9Q9Rbzi5
yzqgMJGt4T5z7OIg6nm21mhnJs02NBLvS6iTnJ8uR+qkeB0jwbYWRa7O+H11XWf3GEZyFSjM7IvG
+nV1LUupeae6qwoplbDoso/CUs5EZLMvY5gZCzPq5aNbO8W+wHto1XVB9Dy2QBQIo2QfsMHnUd3r
50ZTk0Wjay5Slx4mINPZ/ZA00rA22+jgmM2f9aKvLusvnm77z22r75XYVL+4fYEOWRr5x0JpoMfL
brZUE9d67dX47Aa28iPUsgdQccmr5vFndWUm7UNt7I6oU0werH71BlZ+67H2/qG4+VesufRnuZTS
lZ0TfNewIT913hhMopnu10jylqIrckg4Ojl59ZTB/l61euPtZKjsZ9Sj+rmqDNzEg94iPj64oNpG
3dpqobNhg4GbPWJBr2Na1jhaD/FXIw++5UnlfiOScMoQ6Pgo1HEp89j3Z057RPQkC2eNifwNjJEZ
1I+VniXlh+PLF8zUmm9aG3yMrW9sJNPpVjLOI48u4L0sf0QuIntsy4IN6OAqK1HXjnp5hji2SbMu
u/VArtCbO7FOGAOHuSELHvw0dM55YIBins5g4leLJs6CZW0jJ7L0URzjP+DsS5WkNK9X9o1GET3c
WmsXXlJoY+caWYgXke5umOevIbc6vtXbEDG/r2TKMuyDehXbrYR1bSydXbtT9/EAUC7ysvK9DV/A
H1vf4rJx54iNK0f+YeZRR2h5Xk4NzfA9gYf8HppduPRK9gHmAEQllzvk1aLQ+jbqOYyMxv+Sd1G7
CuxQ3kq5IT/YoY9l1NSjb80nDQ7mc5Dq3gZ9UBvwnlk+N4nyKDogSYS/d1gAOauqcq1KgcpXQL4I
KCbwuuqLBSZ7I8VJvioxgrGayH9B8V/dxljaLu1eNr6aQ7MIrHR4dcte39gqviGivpS/1X0QvzXY
ua0b4EdrxQnMr3GSGF81m4hCH8vWumi6+G2Iv4m2CI7zim21tsGyZXwdtGoh6hWDjWpYJSoxr95/
IaC8ER9BfMdaBFKwxtlXmmO8jdUZe4m9OMun4r1ONOh++X906XRHh0/R6ItPY3uQ9jt07PEuQ+JP
HMoQnHIR5Bit/65Lky47cxHhmkwBXkS/G+KpAX8CG51t48enerWGcut7eNb/a3/Xy9JjA+K/jcxh
XsFanndd95oaVXktJuaijYbP/ncVrPfqijnNrYosW0kQCVasxLbW1wdlkeOod/UyQ1vWeo/gSes4
q1zT86PDTm8DK7bfyzX/T9Li7tbDLnqfZH67qVD5PBouijp1lJPBkHDxi9BCvvhhhSaAW3qPidKi
EBuyGA1V+QQMIDuXpiavTKV1Z2lquGysb3+bPGzQSGBnaprpWdSJMzd2jB3MoJMoaU7oIWWU+MWx
IiEVxB2OyKIuLBMsBBM5XvjDID9CBvd29VgCYHX1oWCv588BQHdX0WrEdbGwAuxBRVGL7O6QD9m3
rEzkx0ovmxNii4fYc6WXWg0DMrpGtBFFXVe6WZqH7q016Ma17kTuA9lT76lWm4XoZY+sX0qddbwM
WxHgF1ozgzGSJ+zc8OCXev0S4AkfDRpyzBaRwlFvm6UoNnX0A278cLGTNrqm7D2NOgYk6ujaMjeL
Gt1LBiW4VWVkTDZyhr+rZRrVQ2kTBdbj4NjIGCJGtREcW17+ok0cvK4ul43ql0vTVMYYIHRz0Q1T
XnsgSLZp4CZncVB0rNjlwsTQTsvSW11QjwlsJc/HBdQEzjh1FnXiDAZnuZEbEpz3Olfy3QVqL8oM
5GE+Ltu4JzcyafAkTpPsQkhN65jyhXHI2bVNwwPKeXZUzf0ZxDteGPZHWLg/1aaXX5JSGoElVf65
zip7gyJ8gNaiqZ86Bf5uruXFixLmAfmNov0Ay2to+MBrZfgUPqWlrPOGGszboU4sFOra5FpEGZam
/1rfTo2f6ohtYLPSzGLD/1kYXqWeHPDMUDLkcakDLDhmI4bcePh9IHA+oOoyDHtxdj9YhpKslaiB
RY29mzMdfNYhsB6n01Arn1qVDPHd6E3UqxI8fVF36/y7n2i9d+5LpVjGsu5uJNhoa8xWB9BGJik+
RZLQDpSNbVh5wasfJe84vVdnXtzBqz5lwePqxXOtntBw8iiGjEWl7kgZdnPRKWYHC/ILlgZRWN4p
A6+NsYNZZPSW9myGurJIoqE6x4qKfbZcJOAXNPNQhHG88steebAgic076CRv3Wg9EGSfgPwsv0ha
Ye6dPAUuyxBf18o5dMf6Qa94gySFIh8UtGp3qY3r+1jI4zn302ExYGT60nXskvMvPHOSg27kpADC
qpsR4JKjBfDW+OBNNCmngQo5E2VxAJIXgnBoRjwao79axByiu+hzGyPKqoRia9e+DZWeXP1J+lrp
u+zQp8VZVIVTFQgE4xh29VpUiUOnq82ZWMFMjLnXizN10sS+1dHj1vX3/EiDrW8TyglxuiSqzraf
ZgfRXx4DaeUaYwUQS3PWBoGt/ViExa7OOocQfOMf7UrTVmDiogu6+PaCjcvwmA1GTcJYK6Z3bo45
k+Yt7AbemR7pyh7FFkQMkkktRCnraCUqMWW3i9up7aHQ7BJNG/byoAJBU9hPZ15TPbZdDBJcdwlW
J3KylpsOYcQ+17dDUhbbdIpMhigyrkanjC+5JELZqveky1kyN+Wq+IKPsI9OKKHFFmFS2JwpS+Vh
7U6bqBnAwmXbFUiNuZm1tuxhZkyAj7aQgh0bcPzepqLlN+4MvoR0COOkffndrbFAF9o9jJnM1351
cyvTxbSMbg6ziXoxmzl1A9fyZzdWISY4gTE+RHVdrqXYJrkfDepjYJrl1ecJbta+UcxdFVJAiyLB
rnRi9dEyU3WTeQZM/qmzjbnNYwq1Z+qq50k2V8C6bURXRa7jXSMB1xZF3aoxvHQKddNZpISQDZIf
Ex9lTcMxopfcY9fTjKr5pQ5ZDPPvV96jESkJv1Z+SGnLmitGaJtYxcwmzBXOvHLNNgPTVfA0yypK
iqskVfq8aqCal2GLRlOTEDokCfAOifyY+Q1xi9DeeGVm/yQ/9+z2YfGWJ0Y+t6RCf9DAwa1qdFSP
Zhhp22ZItA0WDO1JzIjUT4ool4tqdtv772XG6pR31xQ7vs1YJKB3phn11snnwyRSqAOL2oo9zt/t
gj7VkRErdn5CaHs0Nj4kxTDT+xSHnSFZJugPodItaXlyDeo8ey6a4jnrNPU0uG36zFVmgBsNIjJT
4yhlSN3ZWrkTrVZTheh3Gu1GtJL1KFB3ck38ORlLGNZYVcS6+6o5gaEpwL9r8ZsdyAdjcl0xLbYn
nut8SXVzkhsNmpMTVgAzW8Vle15DCIuKdlZpVv0xrlxPyj/KOO4BiCCJJefdG9QO5+BK5a9D3VTD
Ms5ibfap4VPRLCt2W5AjRf0YZGiHOFgIJqPuHPyaMDTi62xaQ4MdfhH0P1iRIcjcdz9RPnzBUNz/
4iToBMMr6s5h3BubCl4OXBc7PyckhBfIbJtrUx+cOa83vvbp0EAw2JuKjY5cr2EvLiozXFExlh4i
MtOGy/trDGaB7umHrqrcJ9frphtFrTFmpJi0TrksGwPLi6kzLgHmetR05Damot846Dhjhnybysqd
5uRLzbMYOrIrfkDwaG5NXc266eYsfYJVzH4CXqQ3Ros8ZuOZaVKvvTYJj59qwb6h92dAknucHwJE
B4xFHg3dh5wrjylZxne3NauZapnOCw5mwxzP3eRRbuRgifD03kksdAL9Ac3WcMy2PUgclE8UKZvX
ZbtjqWGDZ6dVsfR4LRl2vMgiN31MpsNAZoFMw1XUyK53cKxxK9N09H3TOapKZoz4dkOflk03WQAR
6uSFaC8HIsJZi15x1bjHkLj8vNB7e5b68lNkwb4ykWRYD6SfVqablnOhLCSEg8KJAFtn+WQdD6xV
Hiv8VWL1xdL58+xIPYuSTAgd5PUTnqrVRUFzeFdmabnwUst4G9rsh5UYyTV3KumEPDRJb6PjPsLn
YYpGXskmV98Sv/lh8J298XJp8L4EFhBqTTBHsfmC23x3yiAxLQPbBknsWFhmKl21LT3o1i56kwNu
QRgMyeOBu+WrMvKAxAcEx7u69VamA8ISvbfgh8M/RislZRMpobQhAPhtKBE2T3QEyAv00H9xWVCI
TNXcetUH3V1jdZKuzSJvrr6ZH2N3ULEh09j6l8l3uUbZhaCzf7HC4tpJfrjt+8DcI+KNIuR0MOKz
l79nhV97M6+DL5oF7c9OXcmavO6DwvniZ263rDW53NtsIM4elzgPGxZZGgoOK1y39XM5Nt68IxYJ
W6gIUYp2/GhWN5EF7VM+a0ozviuTxSriKenMtfKcX9SwymT71Udr95ttByirdBDOeKGEa7NEGcWV
je7VMYFrlbrffveMYV16BYm7RntqU92BpSddPTPd1DpiC4OF6MgQqfO6xmS6S3x7HaFJvs/6qt+Y
trRzxyxdKoOzH+OqnckEPQjENP2qDTRzlbnNF99Kaxze7WBWpUPwDV2mi20U1kfOzYOUMx6wyKCv
HKmud0i/7hz4zSc6TGbmMBRO6QAuPQIG0nt+eBUHBMqUvRShSj9VRZKErFhiG0tyO8qxswblKHf5
l97OL4WZEo3Pyifo4/EZYWf5OZOUF1QKrZMa5tVxMMpLFwLlyZMw3AfORyg36UFGdMIJ+2HrWSig
AO/P9IN0chuYir6ZvHWgMtZg05FmmorSYJ6nyNaDqbbdqTFriOsSoDZdCoNFKTf+XnWao1I3Npr1
E+JwAib6DmcsEX5EuQ9GakC+QNSLA2Qs8PSiiyg7fvWVRX+Kivbw3OOmdC7i8LlWsupEoJU7aezI
8HVV+yLbaTiDZJGsy6D9YZMJuWITrB373oLaqPvBnNVGduDsKhoRje+u+CIAVx6jb4T16dEpxrB1
giif3cqBavWzoVJjQHVpu8x7u3gptLBZYoOZr0XR1ExeP46Cvqw3wn9z8mHe1dBAibJp6f52arFr
3bs6TL/5BKrYR57+QCpYmvsdtou+s0ur4VIMoXG2E1CtXb3UHe0H+7piJof1t0432stYJ6SdMmQ+
y+BtLLkPQ0mdD01Y/ez0x862UPmJfOdQkGaaoULVLvoI8kwTYkUeSI27wRqPgBO38yVByfOSTmek
oS+JGheQOKkSjW0GUarreFaKoqzqyUlSym8RqJ4Mp7OnMpJb3kHIQomiFXjjcbAJlvGeewLz2T0k
TTaHBmE+5ZmczAJgAiTO+z/d5MapGEcab13ffP87MznRQzQ4vB622sCn//ass1DKHoL4Z+Hm9q4v
0H60G/xtYN0km0CHYQU/E2ZyiTYZW+5hpeVacR7t0oJsKTfEcLyLUxfZJmOpvk9t8nI+t/+GdwjJ
uQwpBQQPxzOizNnSDQL5oRkjC5ehTn7K42tZsgCd7HqvbRuGm1bHET70nPo8BFPyxYnLN9VNj3LB
nR7FPW7rwJmIcmlz08JyXWsMfdO4o7wBK42TeabGqINbxVYxmQ1w9/TK6Aoy06xLISQvVbk0P+w8
eVQGbIKqTJaxrZGWnRHmP9nlnXyehW9eyxV2fpQh0RQ0m3KoTza30jpS7W7dG/ZwkS3bW6ABrb7K
JChVMwl/puaRTBbQcW7mi9nX1pvlo3NatEr1QIKpWRVxnYF1KcFGE8ZizVVdskpv5mllRd+KrJ/7
WRl/yH6JCUIaxM8m0MBVi/TJfhw1VFoMsLy+0ynk9IejWuv2k+04Co/sFVGu4j3wDeidtlzsXL2z
wBN2H4oX8aC0LaD4RmUChG/CPVLE4ZLIzXBKHDOftYbxLVRy7wkq4rBREE5dI3rqPLNHRyoy9b4j
YwGAME2GhyHRO2g/pbwq07Z5RRd1J3oEZj3CWiM+p3ZVtm76aiNbXrxFE8LcKuQfDvwvI1J/tXlG
esJZBAj5L5ueoPugBsMhJew76wPHfTJ0nXBQ2e8m7EmnoRBc9KAF+zo+BgD1YNSU9bI0sKn2+C4X
Jo6fW14u0ksTjv7Mbm3S31Nr1dg4zhj6kywjPkrigUVRzYu0BFKh6W23bRqi16OtpG9ObH10IE0v
hRPql0zzf2DWnkKAdmY5OOo5PD4UFhzZ3GIiNaz7NkofPHWKXGdN9d1EPCsJGuWDXc5HIQfWc4H0
01JRojd7KPMFeU/nkkwHMMsoqZI72rimpEpoflTKYizBLPlu6VxER8cxgeaHJLHvdbnUm0R/ebBM
s4huMXGli32b+zZZbGKu05z7tiPYLHn+0s7y9Ch5FQYEY4zwU6vFB1AXXy0Ak8dAM5aZXz0iQR3M
1VE9jJWz1xPiuJZjK8ccU/f5OPjKwqjrfuPElbrFh2Q459Mh2KQDIRdQBsEm95xgoZuN+moO6OmX
ff8TMtzod+zYkbV6Lom3z6rayZYdAkk8LmNv3JFBmPu6ZGAUlWsbeQDEFhemQqzGszZuJKVzfvLc
r0r8xXdUZGBsTGA0OR8OI2TVeaKRjg5NrV90RkSEXh4sKHVN086iunlELCjZiLr7AVbYX10qW+2W
ndVpM1YjR51UwatddYRhLD14mdQoF21iaJfI8Z2VDznbTYw1GanxAMEo3XgGjjedWqD4E9THrtSS
RxQVWFfjsgf2Su+3ok5JgL6gLgscVLIvbAWsD0UlDDVOdmT2g6exSsZt4l2WpGHn69m4A4/Nt+OS
wQgg9R8asEcsBKMvUkXaoYOEu2wRYN4kRW9fZQxNZUtt2fTgNA/vlVhpwB7HD5p57CXBAcxwug1G
AhY2MI9FYY3qQvMdF3GX7sEjGu4YJin8MZTMYw1C0YWvdpUyL7uylp7YzthGjCarJg/07rOJEQDm
hj6LvLgun3H5Ioge6U/8fkwwOnMU3tOL3UxOys2zBRn5QuQzuR0K8tKLAoWw5TD1Eg1hUbmnOv8u
Cli7yksSptHCssrxgsKUM9OUuifLoo2XW51smGs1tnXwr3QRDewW9LMBRHKqybswmssGBu611JSH
3rGKQ9PEv85ipBZQ6EaGEdFrQMqiz+2UJxG/q1huVzFvwmNp4GcsyUa+ThTHhVXJgZ+Bs21qi/h9
Oh6N0uQFkITXupAibn8ei6xgLbxtUejG2AQKSWlYV1FX2xmBxgrZ0tBW2SZVLkk6orqg/tajnKaL
rBhODXJAFxllg7nm+t7V56rXhOZisoUdqvneeLEBEx246apOWaArqPOadvW9k6vJug71t9Zvo6Pf
/iAIXp7iZshXju2iFhPgQFS5iG6KMzSVkckRp/dDbZ36oh8InWI/0puyidGEhV61FL+5qKJ8NbC3
mBm6VL/wvFfmdeh6j4Vd4tQWlu7ZlPlRBBGiPUG0NxvciNXG4NUyFcWhQ9QDFqST9dlMNKk9ceu0
W0hdrF606iEQ4kyyGWPPwxd8026SCcdtYYWRvhghlbDrVadQHwZuQmBJHApfYVngm81K8WTtJuBU
1g32q72KvtAk4ST6dfhaoRdtHqIMHYE89OJFYyn6rg7g6zuAuZ4U36we2E7P5D7JnlB+XAKTlK7T
Qt1tKuVVi53iUCaBeysaeZLMw6ELVwi44LGStr20xK5VWsfAdB8qPfsOdQKMWNp1O+61YNaRqboa
WQRezonHteG4AK5K6cXH2+qhG5K53pTVkzcM5VOW2JccMeFT7knlk6N1xrwdhoYnLEXbVtw1KYpw
4dbuycjy7tjmg3tKsZdHnzN89ZKw3Aayn0Pc8KJXMyI2SRwy2IjWCB41GHlSZaLVlTCuSiPpUbZ1
+YH3x0ZU91abHmI/A9nERhOA5Ogj3kAG09CqeAEfwnw24ggBbxXtcBhV5nNSEfsGaCYv7KloDLKy
zjNe71JkGc8JLCUgoUq8FGNVp/XWKHw3y9vYBuQwb3sNhV86s8KrVtnoeuikMVXU9gGi7fC/RFHF
pHKJMr+8Ep3TDky6juzorVX2opTQjZ+vb2P73l0g+COvRWcNMsWi9G331hqbVbOwoNlvRGc56AA9
tVMaVnzu6Etzva6jNbjRjWE57bn1BmuVBGN+sKN9RoTuCbevVpG7p4lJ85SU/Qv5OeeYoSywQeEB
dX2t785NHW+htDt7S5NQYxF1tfJejDCzblWt1kUnHaSCK+dqgHRpqu/JjuzsDn9t0T8tg3jB/jnA
sB13EyvtWOIF5InlMMa2jtxFovTf09xo3/PcV/Hx1YwzvPRwE6AbVZMOuzRG9NzIWIWZTqruiKm3
89DpvdeS0PFKQ+dgJVqVCtuPuohxF5laMx1IX5W1Fy+wtZfmvSoSb6P6GaLlHWG7MDHLRSUV5Ro0
M+8t2xuHnYNNhbEMDeuv03g61ZWkUOd/dPjjVE+UfBVNbC/PeMDc1nsx+fMgLQ8LCRmgF41f29WN
MSKaSpLR6efQGx5EKRzT7FSAzhMlMFbGQcOhZxZMeupjiciT3ffonU+zYtCprSZ1rUVoStp5cOVf
B13aWhKUw3s1C/58F7uAKadO9/pYR3PRHwJz/qkh80J5VrjJsL53Fl2IR7DXMdGa//1xbsuG0SgV
5RljghX87uHNHk13MdZOdxiUVD7KKuGuRgU4GLJH9gfEJoLJUUgcislWSJzFmjHpYGAMO1o4Cok6
5fdZnE1J5hZ72k8NorNoRbUX049pZjEMz18PHQWELJYjIOrbrBWxZWBPJKWaGUjmRTSM6S6rgl8H
uIHpjsh3uhNn94Z7v3vDp37/QZf79MDNELwX89/HieK9z/2T/oMun6a6j/3Hq/zHT7tfwb3Lp+kr
T/rr8v/xk+7T3Lt8mube5b/7Pv5xmn//SWKY+D6UdsDf0Q8eRNX9Mu7Ff/yIf+xyb/j0lf/3U93/
jE9T/d2Vfuryd5/2qe7/45X+41T//kptzy9ZHWoZpr0DS7tgug3F4d+U/2iKKp9RKTnC26hbudGj
7M/ybcAfw/72E0SlmOo2y//W//6p96uWO1xolveWP2f63+b73z6fzQxb704PWZ3fP/E26+fv4c/a
/9fPvX3in3+J+PR6GC9G0bWr+197v6pPdffi5wv9xyGi4Y9Lv08hWuLpX/6pTjT8B3X/QZf/firb
KZHOLbX3QTKCfSO1k0IiYLN9/PsgWqJhKHaqdhHVokacVWLAva/pluFeNJckkLZOjC2b1nkPmdbo
c68y4FbVhnTNghgBtbp/YheMkO1UinOYhC34lqldjBkD3dyRff8p2kW9i07UaixRxBJ14lD1qGWY
OiCwGrH9A3LRZ0Q94nNhS/G2sx0Mnzt4vrYZ3Q4oVMbHPEWBdOqlRRFOcqI1sCTgbJ58uNWJZjXS
P1oAVETOGqRlxFS538NzzlV5eevooiq5qIzARifZgF+SjVjssLMHh4mZ6sqP8HK10bsx4M93xVkn
aEDePoTdMxWHwCrOhRIXZ0VptLWnF0DXxehWq4aNW4Bs+GO01TsAk9PmDXFBZhQDKzPHlsior/e5
xNR+p1UENb39bb4gKZpDmMbI8v71kaJb2nf9UWVhceumj2zRLHXjyGUPiRm/IG9yt7+Z1SOPDEX9
D+P6RoZ/NQ7d2uD/tgeU6x38avKydw0GiUox/N5cgBNxJEffJV0DqsLOC0inKUofmbXNC8u/FRwl
cEDDTPU5cFwErghe3UaIyvswyRqjOUmPevnHmFvPaiiXXZyk+88DR2Xwt00oXT/NJYpGZh6JdBtb
pTLwqo8xWhvlzjsFTeKdxBlgLw/f1tJbu0BmyWvTem8Q/TpnjI4jzNKp633kbSKtfbDtKCZuGug7
cRgJne1wRtZ34gzDtGGbSMlMNCa/u4miq+teCuGEERnkaMxmpVnryMDLcBvzER5rCvXUSpJyErUt
ZnJLMLXaXDTcWqfu4qwbZULeqncQfe89yDiZKylH0gO8xq++99ZI8R8xGVIJ2P5LozZm+kZX7fd7
vQmeUEVPK83I8rjyWrTcP8zBwxBUXYeEyXTVv6/rVkyh6kE1tJfiIgzLU/lGygSFLdvdiYORZTjW
34732i4yqc3ghBAtnPomIFswvh5wvhvjTvpjAr3ICRjEXSzdJrwN+mPCskfrVUKhYaGijL7Xp0MY
5s1eFMXZ/fCpDp4esrFsxOb3hv9qgvuw22eovbPKkLZL2fiU/SFhi4gDsppcfNlPL6GRsrsKMZQQ
DcTbIjyoManN0EhHl9beQQUY05kogz39VWkZ/hNGC/JK1IMec3b3Efe+pTC2FNOIsfc+n4q518PG
cOrtKEdvUpOSycgNlNz0MHoMAKhtbYuggcwv7LVotY3oAYHLYc/t+BdrgrGnGey63IxLIFUWEv4T
nKSd4CTNAKgnH3OT1ON0KirrqUWc3fuIIVW/snrsm+5dRfXfFQMBUbnPFMvjyW3r4To6/0PaeTW5
rQPb+hexijm8KufJM7ZfWLa3zZwzf/35ANmjsc/e9zxcP6CA7gYkayQSRK9ey7o322x4rnjgPpSm
Xq+nOs2/BqZFSgmAFUdnEyRvIgWlJv6nygK4mlTQr8Vt6y+UdtpLsLFEIcumbVx/aVletr7ZJGw5
p6punYHfWkrHFZ7se368NVy++h9Az0HbJ3uYF79dAzuquJsIxlwErvyDV3negSdXM1/IrmzgYreA
EDRo2l+tNWXaY6VbG+MWCdmpjwyniCFvhEysaOR0t2ojAJYcC5R2M8IYmkOors5Bi2xO1FzqEt5n
2ZNNOWVU2+YmqA6/+eVI3ntpAMgBJmdzK4NVw0AOOgnhRG2d5m7M09fY9xzIh1Mgp0o6oRvy2xaT
yrqTjlD0/suejflr+r5G0j9zbFmeWq9MznD/J+eudlaNx9EnpF6/TNI5V8MMnqTRyj0ktCd1dqdh
IWOaAQQ1eU+U4XMvoT5QrJX1bRNtZTftrB9upBfbDzb5UvHPEl7wk+wrHJmOo5FBdGd6h0w0o63B
SHkbyx46weiS2M3ub7vSe4d/s41W6B8URJ/QdBcx11WlVY7lHNn0E6UnS+mpqkndkVXuLVu7N82w
fG05bw5VgOx2GpovnHq0dle+BkGuoqA+gOtXi1cNCfk7a7Cf5Iy4dNNzXbJpLE1Oa+2OC41JyfUx
zEP/KHvZUH6ZAtfeyNEwVf4xaIAkc3P/HRK/9262AZgpajg+6hPCe3NcJ8t15Ip/vVxLtc4qbzPB
if/HvFvwr7mRigqFE23UMCq21WwGD4paw0JfeeknTu8+W6Op/URc27NMUr9uED+lTtJ+9vqElE7c
h49h7HLNtGLlaLd2evxrnQ7Sr2M41PDd8CU+aWrj7Ael5PwJ2oFFi3jOKUJeYjp3sAJu+hjoJVgE
u36LE8Vbp7B1LRwOykmYZsl6MMru1ImGZN3H5maTIZqqrZPaVfY3u5xwG8owactLw97NiYdW2x9L
WuX88RVu842YdESbZfe+ZVEIlSLu4MBKvpXDVC2zi5elFwC2SbnsctQsghC1rdBo4fkaUeDSjGhc
QKo1kDj/oynQ60Xv1YLbeyFd8aDBYy27ZZChAltxrPbB6FeFvTaGGJSb13SbSEs0UXIQPsmmMyGQ
QOv+QY6CCgKcW8QgwgYiImf+HcGuCfyjhry3VuXNirRjcK4lSVLVpmzb/WJcSyPUmeF5koRIqQiS
xv+Ouc25xTSCdkk64tgIdipYPRiESuMFrpDE18qXvkGJ7vfgt6dSKmWTUx1FMYy47hlBsY6hcljK
y+DtqlhMMOOGwnGzXa+jwmFOPgfp4rIqm9tSN8dt2m2pW3CBYBPntVnOdb2dn6j1HxcuGffDnKAX
o2dOQK6VkqLU8btq2cBVEnb64yicEGO4y04DmS1jR8W2jlEj9G4Lo69Iq0RHt9ajO+mNSv4ieQaN
uRw6ZOYvZjAeEQ5Sn+pp3VMf04CkA7Ig5M7dwlj5nR3uc4QuTpkDCxfPRGWykl2Ixadm4RYgOylD
rTftlI/NojLUX6FX/22q7A2R4GCYeFaRQ07ZqWYaAeElSvHoUm188VtDe55Iei6NxDH3oKa057B2
XNjuAx/F6RKqMNUclrbIvlpIvu4to/pezarL46qwgWkMAIF19X4WeVjZmIFm7qO2/S5HncjZytiI
0p1/jRVr3qbLnlxXK5R6D0tXehyToaJ+nf2UxudwZ9YAZqSt16jWbD3f285VoVxK6nTXU9ujNjcG
5XJsMu0wyyZtADgVQk5wIQ0fXMJfwPVxCLL+V0+GfIg2kuhTXqj1DvROfdBViCXf1Qal5KAcFlFx
JC0SHqWplaqETUbqzFZzQcH/W59QBtc2lXPKqAM9RrLww4xRK4+W7QTH6wLSc1tlzqG7Xr2/jalv
SJTPQbq0ovIHqdTyiQxU9aQo6Rdy/f3JFCNNtcYdkEmkrEREWenVUxF1K6jP53sZr1UzQsQjJVLS
qVh286C3HN2L6XKS76cagCO0vq8v4KbZOcstavuNslwOHJUs7MQrjjIYFMG81ycqheTroxCh7ieX
tCTE1U5vvHVNbZwdBXisHDoBpMpzS1WOHFae0yxUM3HOeaCob7/m9L1mnJUMnnG/8oy32xw2sfG9
rqP2F8JpGTnptwwMzl0hGlKY2l2oZ9Z6FOqlN5t0ZGaBTkKCyo8cykaGhGb0NIJOPNxMskfN6Ghz
OHNbh9yhe/BzKH/fX+4aqVNr7o8eWFfxFmQzOiYM6nm4HXylPVo8e5awDejtUR/rnT0E087V2hZ6
WkypbhtUrcix7ErrdY6cbjckEYHiVs06nME/d23xLxMKlZrPJFJ2WscjhGzSPvBBXYlxoyr61Ui5
yy/3LfAv2yxmdHbn/Zos3aaR6lsNXP7fS1up52Zoe/6xbEnpy86Y4G+EFyRdJSjOfNI6b+BOayLS
aQfFJ819gRTZeYXarD43MZKBzpjmn3J/KtduQHk5j9gQPdfqwilUbeUJZD5S0PnREshN2ZO2GSA6
sGLhkU3x3pNDaNJwe1YKLc8gbrzFsFfZM5/gpe7utTDr73XN8lfDgOLNzWarVXBuSn8rTQNFl7DM
CkpXY3LHvTTKJoYYYmsD6BA81939rbGf4tYv7kFnOjwqWhRxFk3tAbjnBavYVs+ZBZqNEtNVDL3m
riRb/do1fEJNbCE5LJSYqf+lutrv2qMphkMLgpUKYf8kvbYbfh0mb7rIqSBg77Jar+6lzzXLbWfa
6aP0RUq7AIGTPmue5r0MyA/D8OLZynMEU949gM3mWPggUsUog9rg2uu8FBECrW/20jFaQX3v1W63
g0mL/YgIvjm6UNmrmtkheEGYjAXHFmy6AGDKLVaujohclYThdfbVF9bAMRRDWytB4G+8IYSHIA2K
O9moFtJQc4uArhwiaPzL0ZQN1DSqGmxuwbnwIjkxrMKkhHrufZVk1Iq7INS99dCVCAS9O+QMa+DU
LlYcyJhMZWPDtL3ndex9rqEaI8gpVSGghywXWsGS1vI2vrkRLoTwUo6ntq12jUnxcpjM24L8PyxP
QX/vGzrfN9EzknOMBuAdOeVfltgvBnHqwx9IBghHX7Y1FQyASTktXvtKSp1+7METCAHtfvBa534S
DVW5qADXnI6lWuTch5nl3Fua72zbMXEWN5upKdqJCqejNMmpMhYam0Wb6yEYRVaTTi0IouvL3Gy3
l/F6Ko57uGmOXuj0ewqzKU5Py/nNZsu9ysyO80gxdGGjomzffBh7pXlKTGcbqPoM1qQPjikI02Uk
h6aTrNMuaHbSG1Xj19gXqXrQOS8V314ZBbcKxPc8ECJawdJVo+WoatXRVg7nuAJFqYXeWQ61GsSn
kr/lRthduFOl10nos8A8DFPDWkaVhqUs6ho8vxzmDoSdOoLbZsXX1i4LlBagA9o3pZNvuegaTyQb
uJJDJPBPZEO/DSH+NzgCx6WD1PfdX7EmPAFosRCbp6i8s31cUbzrrVp1No69aGRPNhFSVEenCv0K
DnQ8CnCrRW8kLYSbDJO6eTS8Nn4bktaLn8u8a99KtfuhddHGdarqoRxU/ZmydOCRdcNOMQqN5xG0
xyqwBn8rvZHJ8z6qJQYADIInlL+PiQ9MKhHBNWeI95SAH6RTzo+r76nL05C0hGX8OagVGK5FtFJC
7D9DHa9alrpK+ak9yobiK9UKHwerLx8p5pw5S1Ihu5z9JF26KY+ruWlCjPoe3/bF1ggt66I7+g8/
Q5BsHLT0bii4UrKdhB0fNOJdJxrpGPPc3gdj9tLa1W+TmJDnbnmu7Xh5je/s4BCH87mTFKWCfF72
bk37L7Yps/6vuNu0OOb7XyjtuDLTIAEr7cO4M5lUDIuaU70JdRiDaGSvL8mTLOT4LzdY0GgXRv5J
2q8ryCl/xd1sH2JKuDo2/B5+aGqls8nghT+80m2K7P39bnKTs6GRbd3iPwPlire1ZZwRKta64qoC
UzcaAcvBhVWab21SbizBLS3HUJtEgIcBNN5sw2igYfRhLCZ20ijn3JradeJDWQ7KA8BB66lv8u9K
YQ0nOeLIVd/wbGater43TwiH7KKkGE9552qo5FCpMdmxjr5prt9Jm2z63ILk0tWLtRyWygx2t+rn
PWe2fP+7OnwFDR1RoaZ1aAUW+cb0pu6cJI1HnUoUHBTB/MqiHFwDEArnOgCDHoR3smfp3G0KrYMd
+U8HKmOcHvvWm7TbcxZDQyFCtPRnM5BIkmtkhRtCDjHqXOYUGwVZakOvC8vYeiJh4H9PESY5Zm1a
HJ0xfohMK9vG7yZpr+w6LBd/d0cq2rHyQV9nS/+HoPfVpO2/lyx97/fqbRlsATm5a23w8nOTRj1E
C1QalNSYLCK7D3/kwDwpIvrJX+aTATfW26wV7crX3PSuKGAShNxP3012pd3Z7NFWdt+VS0r3PZIP
7XwKTeDZmzqklMhpnHH1wSi7sjECAOp9a/jAtcBsg+3W59PNPUFx3y06n48J3eSvN0cEPSxKbGhe
qlnxyN2WyzF0pHJEpYR5bIr5sxzJZihN8aUZ6rXeTMWjtKkRRDD17PLjxuQjmk2qNlpLnylM0J/o
21kxuuXNlmWtu5h6wOq3hcbkm6+hXX5dlXKwA2Vy8UKuIW25B7esn47xRtrYHEXLSo/aHTwjd0U5
IfGBzNJj79njGd7McyxGlMlXjxMs/BtI0+aVHMqGM/wfAOVjTicJSxvLu/PJeMtJ0tRSbb2F2aBf
1hBDUyc8TiDJfKQZx1K/S0HHm+UcXVoxknY9tM0je4eDHLnqbIJS1Kdq6yC5tZDGa9Oo+p2vIxVm
dDDNSVs4qMbFnOJFk9Xx2vaU6hKVFtlZqHl3qaMZF/7fLoBnR3vpbRIoam+G/0yltswgQ6GYuzcP
uRkVX8OKwlUXVirIjhRlncyVczJhKDl4jWpuHQ5F7nvqIVdQsKhvVhF9I8NV/3TiLYoawYbrTL11
qJ677zzdXhZVgM3uOm9RsDc/da13kF5bSWC8Tye+4miN2jsVLOQ+ReJmZei1faJs/geUCiEFFBqS
3sJ0a242G472XaF21JsTIe3KOJU9XNa/p1G7+f+z3L+9qrSJd8hzl74OQMrXIn3ZiqYTmVfZUGy0
igH8nm4mGRHok7bpdJU/qIiVNjlfDikEfQTvbu3l6LYuVTI5XCDbgnKpQwesXMgsZ89Vn1Is6nyB
yt67a8iwTU1e7QpdjS750FL9axn2A6dBKE95PuRK6JAukMWwvoxW9zQkfIOVsVlaAzlOnvKPV37V
D1Srsjt5mb6uK5NSGcGsqhsWjeyJRobMgp21E6fW0Zz9nPVyuuOKBs31GPbfKFY5VJRVvgWQG22p
L+93VeTHyNio3yy+Y7vcdaDfKZzidaQAaeu587SWw2Zs+zVCTflWDv15iFeqZcR7OfR0QX6F0MVx
4lL5GsBkRbkR1FuVqipn9J/BNefQr1Wqq7+MWv5rWIvzVjn0Es+Hiqz/5ZXD7L4011Og/ujn2YP5
1VZRHUpNsL5tnoCOHniCsTUUS/jPrDKlV89yJJsszASRhf4jHow8W4/OXrc56OfYwKAcRjWuPbFZ
pzCmGkgCUWgmHSZSDlcvPzWTEiURndaWvi71Ae7Zd7dXWUa5kitel6WydjHlvrJukYpZ9mlfHKwk
QycQudjVDP78m2pBwqB7X5R5sNazFkaHrnbzJyMxviHimW3LIACn0wXFWTauP7anwb2Tg6mpqm51
cxpKoC2tGomlsauGHYSGr35eUUzo1frC0x3l0grBELIBwV2ewrZkacYHe1nlgbkYXMgno7bj3IAw
OQsG2n4/9yhdkr6IP3c6HJW25X5th4AbXVLCE99Tl9ENbQ9nROF9hSboq1b29ZNpTMmBrZK2huJ5
+JqwPU4N76vJSR2Z2lIFC6trj+bs/pDzeA7g9k3ZycNIxSP5iM7kvhtZV0oydXwyNVv7QkUp2p1A
RPby0VE2GY9CoVNymxJPk7KJKso+1bZCIDx3XJiGy9k5l569kg+hbizk2vJgqfmtetcksXpXNP7n
Ogq0vRzJRjrjxF8M1Madb3ZD181TVxpzhVSl2niv9mzMZ9uPpkWvIio4QzK39vTR3cphplgvvV4s
UWNFE0PQ1phaHPKp6eFJ9pI5zJqF7AaBmzSLm0t1Wx5aag1kOFM+BP7qIvu3MFvbg81xHk+xaAJO
YfJVbQyfnMLuttKB+paP9ElUvNlmTsVhWYcNf+sB9JDshoJ2JxaiFuKGc7o2gsnnOr4GdaTcNLS+
IMQSmGmJim7gc9N4/AwdNEbhpVY4KkbPddZ3rdDuaYDLc1ePjV2b6fqL2vu/vFDfxYdpQBmOfYK7
oJYu+DY7ybaOTfMnDPv7Ju445IOkgcdHf283TnEvD/JTvZoXapCHRzkMtDBcVyrUZG7ivDTjjD5S
Mn+xfbfcpO3I4aPn1J+Evaj06Qsls9Cy8hUmvbOsQEgdCnWMPpluApmx1zx3EyyQWdT/kGY3G8Jt
aYwLK9vZPKMdYO6GqVn0zD+HkzIOQr4Q97V7DQ+BWyEdDnnu+5y/1rlGa8gL5IvbmoHnPDjUQWzr
3BlOSlAMCN4jZWUN2l2HlrmJmC826U3UcTjJpqjzZ2UMnG3SxLZ/ljaoQcDQ6GW9kDMAmUQcT4tV
q3xOdhr5nxLxV7S+qUkq02GTvBdz8Qd05oX0WlH8uWjUbje3mk5Vg5gRhS2ZoNKOqNJ7D5RVYFD6
2ADMvvIYmyRQW/ZsaEo2IXVLEmOr1Im9KeEzg+1a19RVELQ/y5KjfCWt0Amk7oXKit9i7/xfkX3v
hl8OKQB/tQmGjL8cbu5Q/HpbRkZLlfircPyf6//bMjfbVT7+fUZuwazCb5d3E4l3Ewl5aBl9e69W
qD8GZm4sNKWpVpwxFPcojOX3juiBL6CAyb6TFtnMISpy9WA7H0K9tJ14Htpdp7yvMFZTxmXM79Zy
plzadNX+MnGWJU1m1ocoXlgmx8hRGG/m2Aq8hcZ99Vy6w1qTQzkvK9OCdKZqbtSAsnHK/PruFIEI
vb0z+erU+zpc8Od+e3N4bdcfGw4dr2/DVIUImLJCyNl5yDh26jwOSnWrch/SxjPP4F4O0qcKUzE4
EHUYE7sjMZSOtuyGda153kqP2YcveYLzFw1+oQbtXGP4o97ZkPec5CpcFboH1GxufrB/7R5Wl7Pj
Jjs36qxLaxUp99eMFKjWqEB0YDa4xLNpXWTPDWpjH7Tt0zVOTgmG9J/cz+ddxj+Dg29mOPwkdm1j
RAtbrCrjbksJXOjklMXh+pIaXBkRVVmrQWQbh74LKMEry50conWOELBFKZIcuhlUH3X3hGCAe0Rf
wrk2fw2lQ9p6L4425RTGMA+C/TPiIV2gb1M/oDFXP0QxOS+z1Kn4Gqaaj5mGOpOPNhnMXbBdpQNs
HXIo4+TcNmbvYXLAfJ3713pNE7bbsqEWW0P1/GgW/a/G65zjwKaBEniYliim+u0QkuUVQgjQcVpx
U9QbuMvhnIBmsNKqYCVX+NCVy8po6fFhEOGHhjTSrCIehfgmkphlhiZ8G3snSqY5ZBss1NLLIVNX
1zFVqO7pGjV5AQwWdvjtg8eSkwoxH9ZzHr+pE2QbnrJfMWtfOc5UFbK/orGSUkGGmawfhD66dkjG
MjpF1LnCPm8c4izdBJxx7mKHsqq5rKwDOVt7F5jDo2IMVFnDirww5r7d8AA1fUk4RaD+dPqkB3Ai
8A1pN3XaX+25Xc9X+5DpH+wyfgZOco030045o6oIJcsIfdJQVZdaqOumCY/HbTlFh1lo7w4O0gIa
AnqbRojtGjy47PhFhSvpDaBmPfl2wg1KzK3yyb5XlWjXiVikD9yDG/ivUJjOD43dG4umhrUHLrgF
jN3GV0PrkMcI+gg6c5MSV73RF2nsJZc+KtMnFJfuKtjEPwOzyjd20CgQrHnlZ49KZs6PSor90Ggn
4Y9qYnamRLM+Q12NgFCFCNDg1ldTYIcQFJHJr89arXCWlgHPlsEyRjrkUDalQx27H6DIE4SC8+UW
KHuKoHQuhu+35aVZLnKzDWH0pXM+p2Mxb2qjCbRNNdsULSo8rq0QIq2WXEcbtlHCZcVJdRo7g6t4
5sXphgOkbPG/ZoGlig+GZ6yui8j1rkFm0r9pilHvYiOOLrfGLkBRD9PyZoEeKbrAY4lWwhxZzxxJ
Bntpu4XIXlO689LXNGV1c2iTyzROTYOt1WfUHYoXuxplt6hBdsDetDJS8+O7MByO4rqy++rWyXAI
/Kk/eKrzq5E2OZSO2/BDSFwp6eLD+H0ZZfbNpY+s1lJ6b5P/cy1HvLDSluEOzeY91B7zNhqdcFEL
Cq0WZn+oANxyVSqeccxDD+otSbWVQBp1TsjvLCcr4rDXrycVlUvmqAV/lGnWjzIE+oEIZiUEmIKg
tHZj6jjsHmvl8zBoeyrnYONWw5Hkl+AuF/Zqrn4YCUwdURzql7I1D03YbQalP8SNVXwLM7fhLmko
L1FsVquxUYZ7W7WirQO3xtFFemLZpVOJtJ0O+X3bfs0aJ34xSsW5LygkzqF7e/HJxzwXwUG6ZAP1
A5BmtUE3kGj2FQ9NYy7Q3P1eoRX8nBg6909DWcqRhZjRszPyI3OTbjWx1145xsJWouQpCLv+KRmz
eOVmfrtNM7t/UosiPnMFfJVO2YyB/8Vlt3iSI+g4nG1jUrsZqxwLLVnMFYt5TvhrsblJuy0Hweep
a0n4zQV7GEHi08OQDeZEDGE+WTutvq1S2ICiSBm4Cf9W4pHCOFraQOxsgS+9Oaqm/IrMiwPFMqcA
ShaSZRqTe4m0AmV4V7VZci9BWMLXiJH0BXF816ipuphadh2O1ZakCxN1AVa/fHQKs3hkL02xRD7n
WzmUDqOgTjiOnYs0NVZfn/TWeb7Gi0mBIuRSAx560qmP0+Vgtt9iL+iOMoRMhnvXzvbyNkFT26XK
RfLUaOYicdgEJ2XUW1AFp/7ey5S7uA4UHpYAfl6QLOsv2dCQ/1dTilZ8qDy3hkPNAhpF9db3NYMP
0W+WlRWSIhM301RP4DaOkf0RI9lIZyEibmH/b9vUo8I3NhT3Jsq6sF3YCXmmdqEbWU9x5h7HMazu
0Ciplqi0Zt//74iMNcY/1+i0Ck0Sowh2VZK2T82kfPJ5j6dCjOq8C3fzMGpLRTGbJ6MY26ck/aSb
afIoLRYaIygZWsNG+qLJcy7mCE9S0LQPaawDa67MC8+mKHNnff9t4JYdWkr8qXU8Y9N4RrQvEtW+
dFwM7MH1jzW3uZpyXbrj7ClrtwQAieq7Cx3mjNjS3OovE9RL16He2/pL1/vOh+HNK4P/bW7O2d8O
ztts1tuTbDwV5gNuugVUjr9tsqd2MF5wFOyTBckFwHPKkNVVYZZcXY2dQJPGnbPLbGM+zCXs2JKU
vUMBiXuS89xrs7Kb+g6ofq5Hn9XKWEL6GX4DOAkcLHJfdCdGIrEEg5P0ELsa0cUaFP2SwCBDcRM/
k1MWlOur045bZ28H6ltISQOpHv+1aLhEePbcbXsEbFaFNxvPVWg2R9If/UIOdcjB76MmQaSnVrql
Ybxpetk9SV8NwUKiVOFFjrRyKpfuZY64lN/DgeMep0RJlgAAkBeZ7OncV7OxRG4p/OYYzoadkvXW
tyWsIjoMWfakhK+lEAQTAXJmIoRJ6hFGJzmTrXX0ba6sTT451tswDOW2T9ZhAPX3DGK4/ieq0Dmc
Wk15tfvhW23VyZ0cqfpr07XqC5C67oHk2jlNC5S/O59Mpp4GSznU8yHbAgW21+D0PmXUx++r2s5n
UPbKvCtBXespR0OqaKxwhHPqvTdmMGXwMDBspEM2Wpna1zgHwo8jpGHL2/y0IYmC/FHXwADhhxsn
R0VrdDuejOspuXidqnPFTLVHmJqHZVI2Lh/6HCwapzah4zLGZekGxdHuqsq9djO/LI6aa3EE7ZQw
MirfOwN2bg7cCqSGRmDgE3epwhiQxena4Un3hWZ4ZsbfU99fcvTY/czi/t6EjOrzPPGDMY2qvG+9
pNz1g80ZoZbpFyOu1FWokbCHs/urnDS5+xIWoh+ONWSLUM3rl7xHaL12/H5RByiAkx/sYRTlN9dM
Zr1rE7t75kxCaI2BbZfeuggDkjzmd+l0isB74oORLtkgd/6Kfrd3liPDbtyl4Q4gzsTSUBf/61rS
WSmz++daEYInpqF5Z1NMlmvF+nOQZuZKHrv1VpeibhS1v87rPoz7UXGXWQfjUCP21q0O98cMH8wO
rgjrOdViZ1P1ebJuxV67j2uobxWuwL0YqqMxXzi1Ju/LSNFK/WlMHuREuZhjlXsUPAbuefgRCKqo
1sq8o1xLNcZ/f6XgpQwibj1G4F+bQG8toKNhEm26vukW0uP11S+3HF5j1KzR9uA89rfJccmTRQB/
0EKbDC6jNRi3o26jbQaMlVxgyvVVmHxBe66G2hQhy0T3Gp1FgGsVLT7MUOSprvbZUkNgxm3nb4ag
mL4YM9xTv81dBdOuNKvOv5r/iJaL5OJM749oaQ7j+B+vgNt4VN1+x5OTtU1go382p+B7b9fTd0hC
HhUIiF5NPbYorrJUKjdrHn+6eV7ICGgWN0PvUc3phyWA9u7NiLVxaZCBP7ObhHlVVdriLMcduPFB
8EJ5w3e21sh2FebPPCgv6Mq4nwe9Ru2o4lTb4Tx1W8Ozc3CaTjn1vaev52JoniE2H+CVa8bvRW2I
C4/5k4OhLazDiy735uceYAv8JCoYL/GpWTVwj3+xo6F2bs1SfQ5cuGAHy/oVHyEUdYu/2UV8L+J9
h3i5vvxA/4y/vW7AOn/Fy/fzZ/y/rC/ffy3evzMV65EEyrPhWT9Coxu+d7BAz0mKPoy7oJIugvDf
ynccGejf0U//Z4xN5wDJbc+G07J2sAfFG9/1py/wtUHFVitvjg7ncSXsiBdPX2DkWZrv9pxCu6td
xM+u2e84PWkXGYIrx8ZM6nqRZop9rAbDQcCj11fSIxvpuA1lr24MpvzlLuLu0IXjuLvZJ22wOCkL
1SdkneFlyhL9c9k3Ly5Z1Z/w7WaKA99YNw+7EY2a5QgNyyYtvRpqPxr0tOqTHMqebJSBdHlgtg1M
KNySFEq0yrk9yyYpvfYciUYOfWu0llC8tKubrTY7zrHlOFDmeGOYwbyQ8+QU6ZhKWGWp6ayh93fU
z/1sIPVWBy+Fa0WnfnC0q32KoTgZUxs5TRVFEp4NzEs/QP+SpNmhcjpU1FPQXFsvR7gb7nblxEEv
dXMOpcizIfjv8vlpjHi88Qoet5zpCXWQ+clFu4CS0h7xRWGj7GZC2JUNR2RT5mfr9xS3TU/t6EGB
CywD5mOvrpbB6FJRkOoX6bUjUWcFSmytGeH81EHEJZ6G2Uy2S0M1vE9xOL1p8BL+TJN7BybDYGHb
4CNmUScIrf66S9m36AWwg17tvuhUuA1blOfCCxRQ4hHTGJDyhYlr3KlOCDJAg9hNrcqDHI0cjdzJ
XnXX9NV47SvcY1eWnvKZjQCBqOGnaigLKD2vqEw813k5Ftu6n9gyQ6i3JDk5ni3KtnK4oGD6Mfpv
flMsx3Iy4bstlXWgZtEh0Yb5sbFiKGchltuNquWt3TZsNu6IYqymBONrmwjCxzYP93rcja+TG2sL
HgBzdBjwzlXCHQUBPDOLRlRKKu4Y7w0ikL+GPB/FB8Wr4KOHC+hCGVT/0jjdkr0IWZNY47KRBGji
iCF19pDe9fkqHg3+S4Yj2DULsMQcwa/tstE/lYrQEG8S746EW300QZegDaX01EuG4YbF20XVUh2R
u67+IBs293eGqkFlGMBddrVDO2Aq5X0DcvuhSClMifQZ2u3fU8yoGjg3DD/dTDMknTvV4ED7tgx5
UoRtuDNepzYQUy7TuctXmo8Qcg0Y55zMuvEGFX8VqO1bYenBxYXMcyHNaqKjoGHanzRYLcn3uxsk
2MFNJRworhRdwJXVfF8ntaesurjmGanIzc3ca9mdmwT5tcmQOkEYGgpsGyjKpQBZuVUNdNisppvu
sqC3qb7RnC9QNG9KMyh+FEP7qai18dV01GGt6HFzQuFtOBVtUa0GvWuf+yrzV6TIo12jRfMr5wvA
aIKa4otBm15Dt/uigDWhTJCRGljsb7Lhycxb81kFO8Wfd37NUea5D2fvUQZV4itDzYO2cCKYlvW8
2yrqmGwqE/4+al/GF6P3Tgr33a+2Cw+mMQLOiSJUJynJhJduHNqv1UQJXeGk7sMIs9hx0MABTCC1
v1YcvhmeU77BvJ/uAieItk1rtZ9FykgGoNILB+6U94e61/UnPapeO85dtwFnAbtaEL+2nqY9C8TR
Jqmd6ICML0WQkFktEfvSv43Kz0pXpn8AlHL1o178MfScaGeUkbFzG199aAO4vSEem/8BPwSBlvK9
DtwU3E2j3wcOstVN7yA5C9QhL5r46AkGadn406yewP5km0lAK262a8+FZNpt+UJdPZYIDDU+Yscw
MTrv6/DZ2AihIq9Wlfl4CGaHo8W/u3IsG900x4NKGcn/DlJbRSXtHAzjwYorVgHAGIIRgipBBWRm
RFp/CerIeijrsb+Pva+xaSCrnmZhfgom/1H6HK+1HsKyV3d1DiZ1oKQgXiZWaK77wtbIYYlxAMvs
kktzAe0b4Z4Jx2PpbrMKlr+p1LXdXP8PYefVHDeStem/8sVcL2KBhN/Y2YvyjlVFK5I3CKnFhvce
v34fZPWIkmaipy/QyJMJlFgmkXnOayhJQ2a3WQdrVHzqCfw3BpZde63rENi/2p9lC8Hb9lpYDhnm
LBZrGZOHWU8BrwLtjJEJt5KxxhOvqaY0h9sI81Wk/oEMxYSWaAd3KwdrgXfMjH8shX1P9T66JKqL
yUzg3Kd6ad9nqdkc8NQOF7Lp24O44KZICq9zpq+11h8GAdJFceNp1yiGsWHRob4BQET+VNnXg3JP
5qm7H+wyPjimcBe+5/9pFPG85Js9rM1Hq2Rt0lA3WwwoKD+LOEpWtVfWvH6CEQAowTu7ZsFi21DW
1bRyjm2g1lRs8+7izXYFSMSOj20LSnA0lPTV97Fttm2E6iwLdQF43veFV8ffcPHzF11qYOzRI6kW
O7XADCICmmF36RNysXhhtZF935L4W48D8ENo49qmKWvYGAAPdlYm9GPHonfvd7yNjjrPEarV7Iyp
j++gfzMVWUN8wWqRxyK7gPtxNjMp/WJ6xN5MJT2CIdtgOybaK4P2in9CDOOQH7WNkG0T2OV3Qx33
RTaL8HsmjOF2wuIgDcaF1Wn282Rhjxu2FZtqv4IhLeKVW/vVKwgknCH0HPFh3a5ei2TBXsh/HVUr
PyElkizlqMSG860nDrYj80VIvqycJEMWVdTd2ay9it+0VWGFWiovTuBCinTJTuSiezR9ZamOp8A8
d0kR4lkzZAeBhdIfepF9N1UzelM14Ith5OArq1nUXZNkAihrIXWR+tVZ2vUIRPttyykLfaH2dXdx
ZhqZZNJKxi1YzA45/O7Bmem4MtTHPuosSScOrpMUjxPcxQMm092irOJuN4CJ22CPpF7iJgzRr9DO
sgVSFmDKfEC5sNnG6BPzhPSNaF3qvVgoRWo9IMciFuNgee9dW15wgXD8BY9aaxa05VXvwiyGOVJm
4SbTc56UvR4rgKMSPF1FZEPMaOw70lT6tPIhXLFObE+3Ztl5YtOYCDI5lKX5GKJo48Saqh7UuMZn
C5nRRSK88k4e0rl4U/HOD7dgnO1QrzFOslNNDdRHyJGtSxMzj8QBFdIYfnRO9HRjKUjfj+DA+Bnn
xjXqXP0a5F15hmCIquu/QvV81qAw6Q2jffyMD7FiLK26KzZaGPvoRGPYubvdjhkR7M5o3m4lb4zl
aHuqq/5PrZ7Q1h+C/CM9173TfCix2S4MpxwfnWpy+UuN/sDO1l31Tf6NFYCFiwYl5E7NAiphUOxk
87Pj1qR4Fbt1dvdbfDBadRWhq72Swz4PeU4Kw8iuMmI4aeGshlFrl8Jws/XgHVThdw/yEDi8tZ7o
1L1solSuofiLEs9Qdw8K38IHZC6zre84uMvPV8kYapqw17XIPchxfQPxJZ68ze2CeVgugmxTT964
klf1ldE9VJX6giVpfpKhwcFrtqujs7wI7F6O20iwK6hQnLWeRNyo4VypVz3JWGT5mT3Fm+Kn/saw
dP9AWll70CbkXeWIwa6/kd1SH2vVqfaVWfcbr8ErWM2jfZ0Xpo7Ji/DOZQPfv3XNE6okSLjiJbAy
jVmkCmvCFTKw1Z68pfNq8XAJC9t4CUItOvVg0JaFZzmvelAzFapVxC47N19MD/uT1AmWTQ5iXtOc
eF+nunYCnxZuoyjqL3nTFGvURtUHsvXW0qjr6KUsQw19mRRdemt8VzCE+KPuon0R6zrPNmfcht7k
wSvh0AZMzm42CnY3ZOMtD2H9ZHzzzMRZNpM7Hcu4s5/DxFoHxUQc/ZWtNqGbamb68JYJstIdsq4e
mQhcyHVKIPPlYw4sLCiG4tIWU3XvBf1XeXnhCGuVmsiyC6rXcZjekWzW964L1Lwthu6s23a2DnDb
fTJLzYTCmoVfawv3aLnlqfp92PXWn4gcPJtWnL+FeV4u1VoTD9kw+ht5x56tx+2ONrqtZyXtMZ8a
rPypHAYTaL8WfjWD7k7Egk0Ud8xAVXzXqHiNf8zeM7oInDcr1Pk8eks/6WlgPAY9MIw+sd96HSiL
gvrA3kBF+lH1E3aRCBRMhZph6JXdUHR+ZrRHZo52KVF0oFrb5Zh985wyxIDKc5aVVomd79LsuwSx
pL7HNZl8DRjqxtiGChbhsneI2aEFQLKXslcvIbXbUAvx9jOPiiucFZrF/rckWPPw176VrdZg2pWq
JzOsk8uoGNlMVRueZoRZkYt9VVvjM3v94uCLKFhLYNmv8XCOSyDar/GC9cJ/isvxylBUVCRTc6cm
kb9JXS3Agl6PnoNOV7ZtjP6B7UXxcy+U4mAJzC9lb64lCvuOkSfS3Ou6Ajf1IbmbtLmI09TfJNzD
ULrk0PfIFHyiP2SMeifl+B/oD2UwkoOMSYCI7KhN6gI14FBbR+jYxaHtzpl0yshKJN5Kh5m9FhaW
J8Vbg+P1SzUL6JMEROFsHpp8mPGmzUE1ykyBMbbGWZ6J+QxB/8ugTMlBhj7jeWY12/7HVbKDgvhf
l3qN+dNVIpi+V1Nt7ISmRZc2je1VDt1nZRaorMuYPPhQG3aicHG1gsRzqauuZYEL9w+el7Hsprjj
L/xxCe5gW7dsneNtnLyX50GabGbiyk9BRfWslT2Bd2jNOlRWnZFXuwqh20Xi1gGGm/MrxLyCvLe8
z+3q+RWMorNXqaeRd9Jb996aNJh22lB9d/WPIo+Gb2aR6UvehvRCadk8BBiEbQR2u5dAi0080mp7
raQuO0uty14stYOdU4p2N8zNzKyQXo6d6iB7EXPogDIF/WlUw+zFbNN3N+qtM5zu7MWI2Mrzqzo0
AV8bNeFV60kt3sDwIW8UGNE5Utz0EebQRcZNJ89BaEAannBUerP7YjW6VvaC7btxLPrwr8u9FImx
EBX1s24l//FyH1DLmzXlt8sRYTeOvu2KpZ3qoDH00FvGLtmeWB/ZCzht9KVuX11EjZ6bqlaufkIh
PXWiL60eOAdSPA2eNkX8ZWDXulHtGrQUn8nCVax6K0YPhzm9Cs5Dgzv7gD70rh6xSFL8sVs1QWG+
TKH1Z5HgTlEm91CTWWLPJAz4GovIys+Obgwn6bQr/XjnEN937DjMf1n0/ghVJZ6FfRp5QFirdl8l
5UOEOrW6hRPQ/NTEO6bdYxX1ULZqfg7iCoah56Yr3TBQQJwPadq+J8il7MeuxDhwbKL0oqE4voxs
u93Iphynzh3pKCgiVnp2u0E1VCtXT0Dhdfr4NHhkESK9fsWBsKRCPpor0EhzQgHBbTS5k7uBh9qL
2SSL2IybV0O31IM3OMpSXuX7ol2mJjbRsld9HZH3eyXREp7SBCc1ON4Nq/coXY21VxzqULVWpDWD
TZfwBEdjoLPgMbIDs43baY5Qdw0g9wR+iCxJR/U/Dup0r88yOSvW3s6i6Sue72iULck+Rs9OE4PM
wiv1I61B6nnW9wgYAmlje3rUM2xoh8Hwj4YJnw2piHCt2HDuzSrHr2gi3Uw1HX1E81vPLExp0Efa
EtuE7eAV9h7utnWuQ7dcuWMiXithXuQLGWGwi+FCYg3Hg7RQJ6AGuRdd5JlVl98VJbApBP4SL6vG
xcAed/GU1OduUNhwdqrZnTqr7k/yrM2iv87s3lSOaghUnAGf4d+G4o7e33rbbtZVsQoSkzFls7gN
0p2LldWtbNbzAd2VInqVncUMF8nDxZg4yZMsftmK8ZWlUnYnu/APyFYCf4ut7GQJktzuVYauckgH
yslBLPwrJnbmCqMmoE0hbHYZ8+Yz8u5rRRWUi3EpvMVLT9S7jurtQo74vCAJkZZy7aEEpfmvm4Qp
/xQnRORnfhkZl1fFnWOs3Bg7ctnx0915QeMSRmpxz1aifa4z5y4cO5Agc8vR0mdFDd2zbNl1/t1L
Z02OMe2ebRzd8ZosppM5NwvwzIvScHqgE1ypIlqzFL7bHdp66p7jLhiXKT55e3ktGW+sJSNj2slr
B5UJe+wDY3v7N2gojHgdrgnyWoci16bV1WQje/vYM4E+zv56JRacVWphodj1xYtnRbtJFfa7ZSjW
KgH8AHkoKJ7gD15vcVQ5VjH7+ZM6ZM2DY4ivMi7vE4416pxuM12tDO5110zO+9AaGrNtU12CMHbP
ljAt0hAaGoJNOqzqAVvJ0gn6KyzM/qrM9PyKx+SkukDOfsRNYQYrCpcmKzRGyA7f1DCryFBgmUN+
oSouwq7jJcOs5ChjqRFHC2ZMc1Xumwjwt8Yqfl26YtzHFDaf+ny6b6oen6CGXOBo192TZUNGxCHg
1M+tWyhAzaRCc1a2IvhqeJkn/VE2Ry/K1n4SjBsvBoPotK21ySRzRw28dlHMp5jHb4yqC+YlDLF2
Zvdo4HqLVRMFgHBmHK42xdvUnQ5ZYStvDVOqmbIiZ2u9Q2SUbxeIyLcmdXeYqOXPPCTqIwqxs8Mu
cTSC/hhxvVG1R7PP8mA1XoOy1I4hy+yjDk/GacmQCybthdkP1UOmZO4uGKNhO0TJ+JSK4Q9S/9Yf
kcU8gl7Cl7wwko0D8uJAMj28IoGLnIwVW3842YOlDu23RmDxa3tWcnY1QAF1DepVsVPjiDZCvfBY
9zDN0ZQHL+6N45yYAe4/B386dWVUb8t0Q30Yzce5vzG1eOnOW02W90sMCbwT+WvDWfW2Gq5CRbFX
bdrYZxy8W/Y8Eb+WoCh3na7b4Gvo8M0awGhnDpAUmax3MkhFy7l1m0EA2cS1usWAUteq1dA7UXVr
esA719zOxlJYeI1Nymw8fGDuUmHTEE0PvsuGE5GVs2zJC6geqqth3qqqStGmLGzbZZnU1VUO8XiG
7adcsxY6asAP5nzwBeIbfha7e9nUOz85B+oOxvMVyj1p/erFRH3BX0Ccf1D5J78FfhxjlxTmjyrc
lbWaYjFQoMqyt70p2LNb8s+JG+KHRO7lMfBLZcEPv3nvyuSvOwpqIP+6Y41u1tadMnWNVajYGVqM
pkVVea8IMX9Ull5dA5gE2D26LzI86irplXRyt848qrD1rSlC7Ynd9oTpuzD5rIl36OOuBrDcB5yp
6tcsXcn/h8mpHyydLS90Ojsv4GInw89N3C2VBUUoa5mOE0ZLvVGdIgXC6WacT7vZCkgeaq208Q5h
TIEASrOQwc8xOsq9W7NI1WWYkXaUzsCaGHdZQ6Eq4je5MMFoPo92IqgDTfCA/dxf91XjvDTW/A3K
v2As5p79Pvzz1gK0uatZ7a0Co82/jGXaMLV62d73lHDleF63UUpw18LFqSvteFJ5fbflK5u/Zoie
tHPi1oACs4qLGPtPhGjvTd+OF1ibTV9bkKQ8wdLkXsRxQvnUh634Q6pRnknBxZsq462HjTarXG/z
Oa6L+nQZWqm+zPDm69usv47zISkd8uh+8dGmaIDIlozrfgiLtBxZi6K/fBvmJlV5KcxXOeoz3Iws
cEyRp7vPjrIggRXZABjl3eTr1WqngXfVs/hr0ftrg6nhnNQDPlftGD5kYHmWwgKFOlYAGPogL981
rXnB9DL8yHSqoaJl1nW1bdZqBVtAwz8Ip8ZUSjE/9DHQX91yDMjgpMOT6ONhlRWlce2QgNmIOqrv
WgGjRPTGTOjsu9UnXr4LhnbpFC4UPQpmVFj6oL6T3TV8UJxh+o+aDeK2JB2MFE8eYxOX30+thY+O
BowrUwpy77HA/A2jST7tsDm04PFeYebJ4RF5ln3c1cGyqvt8xyyF7GIdGatgnnDloWmiIri1Y7PK
qoVewyT/x//87//3f/8Y/o//kV9Jpfh59j9Zm17zMGvqf/7Dcv7xP8UtvP/+z38YtsZqk/qwq6uu
sE3NUOn/4+tDCOjwn//Q/pfDyrj3cLT9lmisboaM+UkeTAdpRaHUez+vhjvF1I1+peXacKfl0bl2
s2b/OVbG1UI880Uld+94fC5mqUI8G+wnPFGSHQXkZCWbrWaKY4X5Dm85vSATvIvuRSfZ6mvPfoL2
Dt7o1quzskTy8iI7cjFArSpzdM0chLqMLlm3jV68+k7o7J0paVayidZgtqycNDoNRlG8tisQ1elr
rFMMSiYtWcpBatx1K5dU6N7IwufMyc5TM1RXzfCKnevn3ULTc+jjMpiVDnS1wDvJFinV6lppyrjO
ajdeOWVaXXO7+/r3n4t833//XBxkPh3H0IRj2+LXz2UsUEMhNdt8a1DOAVOX3xdj1d33Sv4sTeH1
DExRNpnWRlrMR536Ikexm0jYTLMj8LXso5g5M/JgdlqLp0/8ATSvuucjJx7F7eHHKHPOlPwIqb5l
oMqrtsvCj4aXBN2KyaNcIFtggyGjhC9Bk7QP2eRA5mWMr3j1OTINsiLXv38zLPvfvqS25gjh6o4m
NEdX5y/xT19SAehx6tgqfpuqutloRptuDNaGe9KYyXPU5xfHiNSvmZNSYGnNkHx2EF0CN1EWsqNw
jGe0db1H6MbRoUvdcR0PJTZ7VfOI+SiWlVMSPHRNlOxvzWAuHcj6gUpCdtsqEcYzQdLCwfzRI2sM
I3rucY9V2WfFQZ4JRbfvPq+VV33e9KfBXC9fV474jHsDcFakA/m+A+U4FtnoH22Y5vmtHejYWPJu
bWWvNQ/5HIdAXnC7wpVXfHYnUZpZS0zn/f8yiwgxTxO/fl1d3dZ0U9jz5tnRrV8/oVrVavTMIXd3
Slhu+lR1cQ9C/8dxIVSSZmBfijXaOfKq7lQ0LiT9Lm9e7VqERz3psvvQjLJ7LcH9M+ldYy9jt0MH
88MPCgxJ53EyhrhtSu6ia7ey2Y5Wdt8XwiGJmjSbUb645xUUdfOyW0MJ8ZDBgKYcG3rWLIZKQZdZ
jzktQdSTInXqZWxrxclNCngwP502CA7vosm7emoN2j3KeMf7xNzx27RO01DG26HXw0seJWINbLS/
j/hFrDBijJ/8jhQVu3TvRSl6KGbDpLwlQfBNUQGfK8I5oTc9PcHFeqgMrdlNAKNIc7bxVZDrvMoz
uDLfuQHKjD9CeYPIYdSkL4Y7Dc7tgqL0YWam4EI/r286aIUeabhQ4deYz4Jvk5WX8VfSKhCTbUSW
fLW0l4bZ4/MrTGi/81lsT0i1y9N6Ct1bUDYBmhuH5k8zpvbrL8Fqx3M6MFm7TQCEWR78eGc4o7Kn
uBmjYK3U+lJzAiwAINGfkMD3TonSdEfyzRDgacm45VesoX86BdS8Ro19OnyOyV0WbSvZtoT1LTL8
euvlzT5Ui+A5UNtiZZJ7P+WT4Zxd6sNLfU52t+lsKJmYrzxi8g3VQ2OPITf1Ua+lXllZ4w2mL5H5
g+dj0edA5ZyB/GPnkmetgRvJTsC30aWv4Pub3lQsjSodF6MaYX81D9YblzJrFr6D8W5Ok9urZ9CS
fx2yDAMa9rr2ln3qJBZ1l6rnSAOWh2z7Ro6ztA91bIKL3cTO3ZhhzT54VvDu9rA+4tFku9HV5tUe
0HFzcz18r7oc4pHnJOBjDOWRMtPZ6DzvmZxMt3CjAzWi8ax4leqvO7wjKWsCI3PL4qIr8AaQpMU6
O53Ko4xlYDnRutSKC5mK575AO6JiB+qv2eKR2AHbuRsRKfbXhcmiTcnARcjr5CXyzA0iiDQJf83n
vSYHQfiEH8s6CRLe2Ahs2dqYvGBls1xea43gyY1q/BmWQ340vcq61LawLmMEmu7vnxyG/vu8pOtC
1QxXU3VDg8Ft/DovDZWXNn5vm18Hz1vrs4+CNh/IvLVs+zkzEbfzwKb9K1g6Q7CqKI//FJOjW9Bh
xzhXDNRG5qtlW54FA7Ly6pRSfJp0pAWbdkP2O2ELacXnKmDak4duyCL8MuQ5sgqqihAPo2Tbr1xY
RX53lNfI+G0IEKJn9Kx8FHVqTV3kZgafTcfo+u/fJ7mc+GX+1i1bdx3TclxNGI5cJv70hDXLCHdj
xSq+KkaULW2yQtu8LPAWBcj01pko2KFr95I7Tnskn4x+wRx3IpQS1cKcLsmkeFffNL73hTXiU8v+
heVEfTDFoH6JymIh44GnhzuyocVGNrUMi1AQHE9k7fSTEQzV7balVrAgb9T0PJlBukmE1mO8kIQb
4fgOc29sf+mRN4pnUOxv8dRfGkWbv/tj7Kx7jIH2CbqLX0I1vwGMI7RKb3HczNsvCflkCfT9bXxG
XAKG3VCJ0HE4hpWTP851yVWRhcZGNpWxyS+wUncx+a4C4WUBwzvo8n3U5sUjBtlUWJr6YxwVbf33
n5bzb+shnrU2hTCTz8sUlDF+/VZXZa07VDGDr13Q4gSt5V8mq/buo7S0z31e9YvGbPu3oQ3AD/iu
BVvZ0Z7RyNlgid2/md2QbJ1WhFvTSJt1HYB00cGXHLX54FBZO8qmPJOxwBTUamz7EIk4u7LeQdJF
5WdT4oV8RSwQu9iByaUv1eLkaWN/KjDLeG5G8xJU0XRBlCh/doX5Qb2juZOtYE5SNkVQH2UzbcN+
Wbl2v6/mK0ufrZo/6fZW9obgxtd6WtUb3xXpIZghZ2Ag21M384msWTu+XTZ1X59A7QG1lBHZ9zmq
7AUy4g67haxGaaqN+u9M+tZc30uFRX2M3OYDz7FiF0c1yZREJYURqwzV424eWjf+zvYgZ9buaN/Z
SLlNC9PI7bu8Ms5Vbo77cu6QvTKuNZb9Xz54+cH+/DMV5ChNTbV11WCzpv2+EO6Rou5619ffR+FX
q9wqQNSaSn87xHzhUSNxX/IqsjZsKaI7q3Ss+3RCeNdGYFG2qIMnF7MzgIOyBZ5Npbp17hnhIqvB
1Yw9UmbygFZUdnZs5n6/MRQWo3iOO6hOkWoZzh1L4v3ff6n/baoWpq7yddZVmLC6rmu/LSFjwywd
XYu0d1vzvtSQmu8aZpmfDkOPOh98R42F3GQvUsSl70CN9Csj89xrmYp8E7O9x0gJDVIzy71D6YTW
QQVCs+uSabrzuqHaFFgzX6Gf9YteH5tjEWrk4o2i3gG6BiWUTGvHS729AX7vIM8KNepuZ9mPs//U
+xn7HEdhLf4vj7R/+/EL07WEoxmObrrz5v23RxoLuIk9+1i9R2n6kWUX0vPe3RBF1jmcsTwSn2OK
NF6heGSuPmPyLG4dcdIw2LpdUKJRs5Cn0TSDiPVy3MgbyMGyAyWbOfvhHUeK1uNfUO8OhYEyGAO0
Vpz+7gb/lqfqUM9STWOy7smBgjuAMCoA9MANE/XFljomc8wOW+3uNgTU162pz0N8NFcWaM2OyMDW
2bWq0yfhmMZBmg3hRJxdfdVsdiYiuhCwaMqDHJun8W1sCt7fWZhl0O58Zdj0kaih+zqttmiH8g6k
vPMeqAn29A5gPDIkNptY89VofPfd6u1mCXMBdRGtd65VghirmDsQGyIdnAfZBWSNfykmD9HNuSMb
WeM13ogZuBnkd+2gzukhOqKp+GIAiPz7n4ktfwe/zAEWaxoXYKttO4AQ9d8zA0hWJhpatu/WAHK8
rEOSX7gLrCOlt19Kw+tXZl1bu2BuKj0YblVvsjvZy6Mb916ywmNhmk8ZS0wZHi2wUzzcvqEGar+0
GvgPJzfUpex0BTYsHj8VDnOvk98Hff+EO1F5NkvTvjP9UCxblJW/AXOHUaWPr1NdgPrDNWWfhX7x
VCnVFzmgU7J6YbVjc4/cY3wM/ClZJ96gfG3ChRyQi8xdFW4wHr0ic/GJ93j0z7fGT++JfYD1xCpG
3w26ghuZJF46qUXaz+/5fJE52qpaVN+P8wH6z1+xKjOqe3lAKuXnmBz8ea0SdfVt3GdMRCglsab4
5V6/37+0QQWxnRRUzx9tWz0HcELeEh17obgcsn1eK/ZrH6EbX9tvXQOHLunUCrUmz3qzS+zAoSyy
gO/AlWAwgsgZceiVUBPqzLp22YDmdQI11HXLfVdQ+EMoJOFnovvYRUP3j6DPVWN/ZOHRBy9u3jw6
AuyLyOsXF4LA3WQ0ziNwNn3du4i7hbgRP45+1WFzh+9RhHTFkoULCPOhvcixw4SDV1IpHqxVxvoa
xbAqn5KF7L0d8mZpuNF0n7BxPJmDpm/FD6EUqXfym/zJp8gKRtrTFivm62dIXvDb9b81f7tdC6Nv
VZrCWshrpczK5/1SLMcOaoGlUW43667P9atZaA0FDl5Wn8+GOSZ71cIVt7O/H5ejGb5xVWps3oxx
tyTcXZ76ufest5Zx6yA3rZ1ciZCXvc48Wp4Vgw84hXExNaJJhwQxsRYDRa1G9/KQew1iBl6YLmc0
zS3WmMa0t7MZLjyPa+eD2rTwW2Jx+bw0slvlLKZ22UejWKNu9Gw47nhvq1O91Pqu3sqmPAyZ1i76
zkn3XVNM9zKmpcCDFUhPsiXjxejuc6cY7z5DrRmhn99G10w3m6uZfXgapeI6wdGIVOv4iq3XB/VG
/+oqmvEwaMG5Ge3h1SwtHTQN6k04pPw8qo+ZaaBWnse0AJcPY3AZjXpaLhP/7CFt9uCqyvBY+xHZ
BkqGW7+bhkdRjvpp5h86bpeV5CfxgALnAlKQsV2uOJBReDhp8aPgGYEu/3jPdrl4VIe0XVtaL9ay
ObpxeJ+N5VK2biPGUlsavlC2MJZJMfrkEhD2squN7hn6MRQdq78+22ETae9Mw+rrveyQh6QH9rlx
TX3WsuqrhRwtexpbvQuSonzQXMSzy8bs72Lb0c5eCyAJEGn5LUGALEXW8Uueptk2Q09xZ6p58Yz1
170c8B4K3z4Edq2EqNHB63Ab425wnIHc0zhcoMCmZ8gAi9sIjZXMUYmN0+cIOcwvMlzUrAZksqE6
LJYrhyxCgDX5YA7ze5ZUR81HRD5IaSZW4+2zrNfXqDWUKGuS0LEHL/2mI6BTxtbwHaMigMVYaj50
k488TtpYOy9SR+Zex74NSfjNuZb9h0VRWbIrrlmWjnuexymKFV9amF6Y9A0IANb5Xwd3bn7GitTg
Y5yJlhsQbu4ioJb7ilXfUioHpJWN7p4KEDMqc/sSqDyWpWLANCYPdlqKU9HzLk9Fj+Izqo3vkzNT
ljRlOKcqKT0DMxFhsEkF+b0sGq18hzcE+ihwc7g0bfsGNddKsvJ9AuS/9eqp2MpmIg7F4AEPG8Zy
N41GvZEXIwm5zOG5fekVBXknLx7XMh7U4a6JNPO5mNTukPSGuZK30Sr7rCakC72sRzqgRXcyMS0D
tqA3vBnYGC9KWxoUTeM9Ru7vMq75YLfBd0tjg+E1Ho7BPFw0irpzMexby1GFal6M2qLkCwL6TrcK
BcXOfngbzQYJgHIR47e27GPHfLbU1l4MTT29Nn4d4/YUjl/NyIe3XonvepTtKJP4gDCVP3O4kREJ
nUvJjj1YUObe9HlafcR+eq8MnX4/+WEGY9ocrhmw+SWECW8Tx2LW9lVabzeKJmetNwT12ouSRYV+
4sU1lcxb6BoMwYq3dBNnPir50ZsIVJcdVlkpd16vKXeDjQ5YLMqjDH3G5Znaez1/FAvO3zqMQFfW
Ey+2rQYLh64pvjhJiGyPoXjPY6YnIJpd5ermhX/PDsdZ6FA4qMQSs/w+O5siuKdEeYpUvT/qg2Zc
1MY3L/iFxLMs21qG5CEFaINNy9AeKEWSwW5ZMriqFjz3MYBboC8xKJI2fEapw77EXcl8RaflxcOj
r3/kZRg+F6qoVs6Y4nnkDs3dMB8KESHvkFU71cuaO9WxOcxnslMOKw29WJqQ+NYy9tu4MhmwvbSe
IO1op0qo07F30xIDnTp6mgbK4D7gi48Q34zG8D46MwgXHtJT1Fv9ae2DGLtdBIGv3ESJtjCBSh9t
gXCsBiOtQ7BS73aK0VxvTVTljdNYow6zsNcGfLvnJsPAoCr4mURmWj2XEAXXGIMFW8e3yudMR86S
Wd3GLYamKA2MRJ0c0cu5Gdq2vQvQkl7KptN25YEFZnRroqjoHuElgj+aB6eTpd6Jwv+eiCcvntSv
QMH/iIBovg116S38yrSfkkrUq9yxgnvYf/km6gf1blDKgST/qB6SkQ8psQokVvDzWVqqaK8wbOOd
yn97SxubM6Q8c+VXo8Ymu/uuaUH/Jz8NpUqSPyNWdosYa4SXMhyDdVUAEf7TyUS6iq2EX4AaWe6p
L8UOm0V+AIVhvWRlph8Kbxyvc6tsCt4pP8ieQQEnC0XTJ0RM1fTZ9g0g0b5SHWSvq2VoLqJrDySe
XtENPSp37rSRTarG0bYnobeexix9Ro/KWKStEp/cvA4uQmh/Mhl2X8IgzXcFPJu1hTDlFz93NdJ+
hYoqC71uF5xE0OQPTcYMYvoI28xhuzSqI2xmOaF2Xxr0btfFUKtb2cuX5f9zdl69cWvptv0rB/3O
vkyLATjnPJCVk6IV/EJYssScM3/9HaTc7W254X1xAaNQTFVyFYtc6/vmHBPKfVIl6LN4yb5fVciU
HnQweldmr//lfTEFpuvlGK0dNirxjIbc1bckjuVIk0siu2IjvPigFldWldaP4NIfcSZxfka9S8fb
frEmD6HWfJDAe7IdAkFU+HxQYKHU0og1fpyC5OMgw+pdqyqsF79PAVSYUX3rz++UqsFf3wkRXP2Y
Vf6jIfnSW1p2f3knXL27STIcrqUClejcjF9a9MtDlTabv5nkzbWOfGnWf3TlaaOpumxQOEOA9Hud
p828IpBk/BRmFGiAP9v4qFaZ+pCq0fPkR/UV4D/1IdBiFKx1dT+UDH360VstO+HFJtYYqfXHIUEz
HiIdVdGyOAsmt1DoNL44XsIapH4Fm0TbLa8IIhKVRRHTpJu3jmF0FRNBc60wKz9Q/Qkvee5luyAh
Z4HRGuAPMYUn305yJ4iYUubhgLs0HUjGSoz7ZQ9/eIT51t0t2wNiR3jv5rIshQq3onSUk8NoBw9W
bRsAUzRm47Kx9SpNmoWE1glvKfagebGWsmgXx1GE3ohFOykH8Jq2uVsW9cbAGVo06jGwxjsuxA+q
ZWS3ZtxltzFTDpSYdDK6gt+C60f8eMMsPS5bUYy05z9/g4r2ufMwd0JtWxbUagxcQuJTOSsyuZqU
tdUzwxvGLQXCSaN7O3Fh9FLgWA1h2tG5FbJ+NKqMk4r/K0Y7j0azMYprL3tRZSu6Lao8vi0Jsd5b
sWhoI0YYy21YojJg4m0th9J6zIvuSe64Mbep1lz5tQVtpZj2iaR2T1PXT7tJIOMMgMM9lRrkjYkS
2MXQSchBH/5xOPaQZm/V/HT6+dWKFoesbRnluSee5GFEnr0cXhdTfijoohPAxW7lLKfI9LQ6pahP
H60f72nbdXy07Ex3l718AdBP4ep4XF4DJhJNzXElWdHgDlQCr1UIc9cF4Qs+l7fLz1W2QBOjDUDb
lnXLg0cUz0aHrvtxKDhn5aSXxqNMiO7JJ19xl2spvLf52c91/+nZn/czI/vH69n/fvbpVeLQFluk
0/Ra5Zu6k7xtFIShywRtmmdp042SBslGtF2++rnOV9pp1bWKtl4OWzZ0ulq6emp225/rTGEBTBvV
ciP66Ts6cPCYtSL45fnyXmiUsSbRQ6quQ+sW/nvuGlnQPquduEc/FiDCkdaswMAkW+VFK7v665/P
798a/prGHIG2moELnbLtsv0vDaPMYJITqk3wDKgmjA+Guau17B6DV/NmWO1WjLXyVfYt4QaqqV2V
MPX3VTAZW8z++SmHfu/kCAcdFFac5PODBNZ/ZcQoQZdFtW4uf/6Ttc9dE820halR3DQ0S7d08alw
ZiiyHwZ0pb5O47CK7KlGIsKDnhRkPptms2OaHDu97P1YJw8mEd/k2TlqqnfPZlYfsfYhN1ewWNFG
wDyVpv2zj17fSUUqn3uYYXfSmF4Zqdw/FxVfkEqkzC4NVtimCz9Tz2NTUdocdPK184SbvGFbCrGJ
bFmeLQ/LjigVenKrwvxvpBqa9enCxH/cMg0gyoap0xWlz/hr8wgXPUqMbI4fMLhgiqTMT/Rn/DnI
m6fm/JCqfn7yCjznFLD3n9Yvi8seP/dd1iUih9Wa6GT9zS/yab+fiz+PzW2MO7iaIpiwen+rATc/
BsJ+xjhADaTWRwIaTF9sLL1m67wLTlB3wDl/vaxCrTXsuZJOsGnZuLxILxPjVFuhvgNHN9zKRdkD
07gWUc5LSh3npl+1UFvmA5YXkbwycJBP+MflRXCYjZeY6Lhlo6jbeO0Vvb40So4JNUKGnMgY4vlh
edbUeu6AWW7XnzZkKax2Z9nR4Kfiqgog2aotTHB68eQGWtjdm4kxXvhAbtu0g+41P5TDM46p+O5j
u0FplEFyfVq2IWJRs6w55QmZN0bZwHL1A4XMBk0+JUr549mybnmI562fdl7WLVvrRjf3wodO009+
cZTtluLDmNwIpSioi//rYdk4WQDvN7k+Fsdl+edmOQJpTNNgoElrk7crTdJGm++8yvwgo1+JlDa9
WPN9GBlNfJ6a7Kr/uA0jkt8Q1tqiU5i3zmk+IDgzOomoKpYX6cpUvhHtZtm27BWmU7WHujoyUJnv
5f/pXZVu3Iee/uNdo3SQXWsQSDbSaYKgS0BjAnLvuUbxgyutsK8wblpXy2KvjtKz2lPF1wAwnLpB
za7SrPlGvrB2gSqvX5ZnhqczAyQlwygLnWnihAhn2RAxzydGoi7Xy+LPh+WICq7rz1UyzQenVWIw
KU0vnRECAWNTM2sTyIZ0Xtb9fAgMP3D9IkwOVI/jIwwvEgDnZ8tDLXlj7ixP6VolG9ioV1EbJKfI
zyBgWUW2tvgaVlVUVOsUzAZUCXjQFLkGjG/tu1/m8DP6LrurG+rW/ajK64/Fum1vbGKDVE33cldk
FaWXsujIo2PnwO7bSxZNJ4o/ydmnhwf2VFiO1+ja4zCoxroV9bRdFnPCAR19GuOrMqj9h4oRi2In
+mMyjR2G5V+OMrrrFJMMw80moi6g1i/8mg8j4r5Hz8irbd4z/cnzoIBoGd4uO0B6Gx0z8IzrIbS7
oyhyEMKDXbygBp1fwCoka5UhnDoCFlKv21GfnGUDUrEbKiXNl87zC+gyAGXjDPV6aKmHZQdRwqSW
KLp0FnmqhRunnt7d9zaTVg9GGzPnajObcL4NK8CJiKxiDGwMmbWdF6r6g14jzZo3R1aMmttgvpL2
lbG2AjEcZnExvi/Qc1IgHcuFODfIq8wEnrUYM/wi3gd1keLLtZvjkPs/DBvq0H2nn1DckIE2Xqqy
pD2FBPO51qe1EjbSFbyF8Xa0qSsVaEh3caYOtyqUxZtWPy3bljWVYhaokwLDXRapXdzoum4cyFQM
9nWoaZtYVvKnMas3y2dhDG3nBs1UX9KkpIU3CvHx8QJiXmVZnj0rGj9qUnnk/RAM5Z0g8Gk5MlNi
EGiFwJNQI1SSdN9e28MYfMWr8fFFqB6Qvd6C0amR1XElJ2XmGhVgBKkDeZnpsE3rEp8c5tbS/ngy
Lk9IEvp48u9No/z/s8/vb8HrZHVbzcOCn28h+ar4m9uy+vtdmWQqTUbkqpuaYX++KwvhN3ZqtMMX
XZ+sqzhpr4jvKJ+VlnzMDkbLdlnMwHYYlUrBrKIz6PYtJcixX3m5L3UxH49ZuBlAPEyCUoQk/l/P
JN20GWWM0XZ59rG1NP6mNQmm5Ndp6zyyoi1pmATkIiHSPs95mDvUZYGG+l6vesCbUHflSlN2pg6M
c3n2c539H9Yt+9n5FamhziildKVgxiT7kOL0oZtKKo+J7R06tdiP2RRpW2XwzM3Ycuf5WCadZgPP
GCbKkDx3bZOstLoyD6UNUFTUd5EpJYzKjGwfBmHK5ZnFaOy+k76oXGNl0jD9hd+XvagApGvNIsls
Way8exNJy2OBrHLT1VZlXJIhK2HNhcWj2jL+qIOG/Md5MSzyla951b2fTvoNvz/GfLNAZzRJXspt
EjcDZnpW7CXbAJLTVU+X92R6w2ZZGuPWvlqeVa0lQxkjTy82wU87y0rJSJ8haHn7nzsvx1Ol2sjz
oR/7LscmLXfjZWU3kDoe+houWU3xtn4ol4xV+uKRErCJEqBIDsv/JLLtWzqXOsXbsPvSNRkVXv5H
BnkFLp7yAeJWZornIg2/BdGUvoZT9KxXuc6wf/A4QS0UoIRD3s87hNwnvoSi5FLX20jm5uHSx9Nl
DKWOMd+sMra1q2v8ET8HVpXSFp77cygFoZTMBdxx26nV040VTuWe8bh1T5v4RtNC7VshvBhioq9d
NC0oLn5ZcxOaN7TBdCn4YX2x5czfm2HVbcqeC04dvS7baT0H6ykhkl5v5DmbwevXGsP/S5IwrugV
u/im2tEjLq8OrJ8qDjRypdWynk/djYgHfppZqtu+NeutWdjSUwC8ZtkhIT9qrfZadYCvHt1nIQWa
+QVlX69ca5ysM+5h7aouOloy84bWo+ELyUq6Ub3aO05pWq6MVNjXUY/DBS7pQ13lNfiywv8imBsU
vjI+dqZZnMZKh580ZuMjNo9w04RahiKfrWEBWFUi+umybK3wPJl69ghlabhUxCYwJWGvOJym7ehL
wJDacHpsojZ2ZeJvjstBpu2vW9Bt91LdS9dmRpLs8sb4XvamHXSr5SBCF5NV41nGHqRZfa4i2CzT
OCHsqOdZUxhpX34ukhP1Y7EsvOpIaemvi8vWsKLksBzbzOlKYelT0k3pPdo6jX8ReIfQ78SPp9z6
ujmfuvQOCjZuaf3btuUIyRNrLTZkNCH7OPM88VQOdQWyA+AcQlVK9jENmk419kk+o+m8QiZXyoyO
xeiJu3iybj/WJ7ZB1Q0lsdUM3g2j6bdlfc2QxE1rgACYlpLrtCkaJ5ilJtJIXEsaWPqVMZX9BZ0s
eRARWN2uRVgDnHdtZo15+HhKXo15WJY9mjFbYjdh5HCTBYajn7MRjGVdEtXzsa4sjXMoT9LhL+Ka
eZ2v3IxI2j0uFgxfUbl1UfhS9f6tGXnhW9eXW5KK88Ap0peUgPDIKdorZsYicPI4gmjhT2/16F0Z
ldW/kL7zfapy5Vmd9AEqGIC7gbK3AyUezK5nmiAFE2YQGNhs7kOyB0+zsyhyzU+XnZZntdaQFWVZ
qbuskyosM44U8Brp8hp0EMIt/M73ZfPP46ye6LEgmPJ156WDY4M5x2sa+2vJKPULc1wZN6ui7DM7
as/otsDEiaC+kwLGytZUdV8hxV15PmpFR1r5Wdd9uJvC2dS0OJsWF5Pvp8oxmFD+zP6nZiSawtDS
3OmqwUSAxgPFPmwiBZl1th8xEMHMqvLy1xDUuoMf1E/KnM+2PNizk7j10zMB8dJxWbXsagRAIT04
p6uf+5oByYOKCHZJVImVqo7+lZo2E+lVxkgyXaKfm0ju1qqdZ/fkYql4bzX/RRuQwNSMoZ0uLlYx
WJ/XfIhnAp+if7FD4IfLK1W+8uOV8jmgVTMkdWtIlThT2spFGJyteSFhGHpO+ykB7NaX4aY2pTkX
gS1mokf4EMnndFFCUjWJmh1P0tMwP4uUMj35RdXschIIP54F/173aWvu1/1axsqPOkA+2NRGcd/M
TwNDlg+S4GFZXB6EZmXG+mMnyIZCJWiDXa3YUNxcKcLrDvRmYmnJI5If9WDpbb1SDazO8DIggwVU
B7CrpddWopHDOm+Ah1aseru1DqUf2A9V0rqJoQ9kpGCRyPpu3CyL6L72JMmJe7J9ItrFGMAS6Nst
ea581Iy+87D2vhLaHrppPgPKJK3aZEmYncDyomUGu7stJ7+7UexpdIMA97qc0HzQ5gqTP9eamj7U
91ZWPf5ctTyzyl5fhXOaoUzgjxKn1olEcotJP745SHPCVefFZd3yMBWMXBw8h0REWsD5IAbdVBTA
XIV+GCDdApTCsjzNy0Pto2JalrmL/2vZT6tHXc5gfmXyk4x+OK3k7J0JItDOTDBfQmgQxLpxi1bY
2ARWER4NM/XPrTU3nKSm+tLmGfQLyL5v7UuSxPl7pqIhrSrV+iJx2UM4kDRnv6/UQ26m8TYp2/KW
WSeIj7RMXjoCN5ejlK648keuVgj3PJdL6/bPlT9V/GpPokuo26YqUxa2hdBkTqdfa17UKIPOkgvv
VeQz/mDS/GNKrQ8PzLta+/VLGk/rJ9GCuY4IWHfj8DyqROMpNbZiSSjhVasOe5KQiPwrPY0RWX4J
o6ret/ZKM4twmxZ5cBtkt0ncXOWarx9kSWgHqgUEuuRF4oZdiwJGx5TBrElf5fII9WtIZC4dvBwO
Whifm/ZR0SV91Yzw26jbNVvsJ5STtQpLTRMQa6EcjFl8Y8q4pwBKP6kKcK1Me4reUM5q11P+hTA6
G6UPBGOV/ibJUVZ2khVP2aZV+0WyJ4KKfBqYeO3Fjm5q6mKslI5mdEfRA6q32tdXYiSJy+uwI4VQ
pI+SbNJyh5DqZOS0blKUqaveI5/KChLXE0q+weomb3ov0TaTeG11Ndt3lFrWJvVxVwAy3VABH1yz
Khh7i3bvTWGyw4uLVmZCNxSL3AHRi6GTDDUp5E+uc3o8sYDhnJbOIIfTXQ80OpJIbxwD7vnYe2GK
qLG5RsckrRHeFZtRs1QnDnpa93FTrmSAbCQ/wJKRevVbnIPs64ysXGe+lzmSVKar1FeL2wg1IJIC
9QzEWj03eMFiJWxJZAhcCDfDAcGxfSTBEPB5jZGMnmFwF2OadJNBpeRIrhsixLLaw+FbwcOkmR81
+wmOPbCGwjEGKgbR1L6mcqmdkM+8+IG2NQPGTEaZR5njdWN5oBruN356SjX9YYgM7eA3srmKBfhe
Ri2+Gyl2Q3akUdNjuWdWl54w86enkov0GAB9bXFkVJFX3AV6cS9Ekx5ESKva04+Ur6/AYhlPXHv3
gUW4O7njVpCdc82IHisp2Spm3xNqFdZuTjvyRkdM11W6kwQm6ociIACOBD2cspHTdV1zbo3DhAxi
PdM8N4T6ntvEms5BjkBFMumKY2E7FR4pszLOtY056OJQlNFDnnr92RspysYwMyyl8nbtqN5YzEcd
LsnWHmwpUGh1uFOiqr0sD6oJOXEoMyL4ggrRVSlrR22skcpp5qmgG3vVo0RZjUYAvt8khhaxrdt7
k9PIZ7+0xAM2TccKgmNJFfsgpdKwH+3uOcU/ftbVAW20xteoIXB1VY1gYWb0iBvRT666CkCCN1nq
dmAku0pV0w0l7VXuy7UaqtxexmE4y1l63eBdJJ0efS0mefAYo9as4qwlCD0N1hQs7G3im/kKiPLK
GPxvhqp1f3NZU36tGXBVwwqgCUUgBsei8Jvpksqancf40b6n4LUOEACNI/qRFanmERFBCXQmokM8
J8Ol6lA89MjhTgjYVi38gsJy/3yRtZVfJv/LX0NKOMBW21ZofX52kg9IztWO0/u7zZgYCkdbESed
v3VWMFtoxmY16XbsGBHcEGuw3jUpfm2bZji1vT3tc93alrLJCJoi1o6RynDwpAD5UxOaGyUooZxP
sA3bLnhCkSRf6im4xLWpIDXownPaqsm2JRdCrJfJOMGJj1Ieeo5aRPdhW95xTbXXftGn5GslYlvJ
2mOYEDsY6TDEdCOGYTaXu6PWbvm4QOK0pSGvFb/bp2mtuoGQO3f0lYrkKBNTy7xYGUayrnvz6GNE
IoUgddKBbEKwke92EwZbETbPajYB+ivy29zS7YPqK4c+lO4gVUUPMeeQo1j2S5qDrtPGVj6iEtF3
mc/lLJeSaCs8tTpG/rqaVbZt+y5G/YqzE09WlazHHppp5cXtSZWbBoWnTYSAXBybsm3OSUo4sOHn
rQs9N3Zi2QqpWijXoPwlugkhuZn1OL3/+ftXfrvHcibO5yPqdF01TevTPTaH22mWws++Z6Y8XHeV
XRD25Om9S5fhrg5UBukFNV51PjuLMg9uhBX9jT9G+bUAtZyDwhQYxamjEYr0WRsPmy8z7crOviPE
Ux/zEYUhaUpmJ2FRa0yJMgQ2fqhq68Ljk9U7UbyTJGNuA8Z4JAfFJ0WO40OM7qQNuxEfPXe7P39M
6m8/k7lZiqiD34pGD/Jz41SRzHrAJzt9V/LklRi05oTcIQHHlvrIOkGrLN1cNa7OKCO2TFn8fTAq
w5oaMHrhPrc2oVBfIPm354F0WVgqo3RMMOFHYyav+r5TT1NPjuaf/2zlU22PjxZUt4yT0lIVe24e
ftIzKDHzL4RA5vew4vchx+Kb3fbqiqQ+qBqeX+4z00BTMjUPIlhT7d5DG9e+5taw516HC5bgPu7a
RX+RusKhXGkfanNMnMgC5g/931U4rRg7Wsp9WCryegzyHUAledXU/lGxgDV4ZP4ZdboicMTYD/5U
ryg1WtveojjWNwlgkpSATdKMZi528uhJQ7Yxe/DFAc3dY4necl16HugSP+xOpjHSAKHviseXDM82
j2qnjMaXTKcZGGAhdGNpbNejP5ibXFgBE7e8W9VRV2IfHO2N32qbIBfVjdY3Kab8xFwPBF1tPF2P
uIXbDO+E31MOmxoMYlq5qnS/cb2CkZ4dfcNJF9Tli6Tr4lwmDMgkibxbxSJps8T/7phROFI88u7x
ltn7Xg/fWwZK2HyWweYw7mHWFruibpDfUqbYcotVDkBnQyi7r7JGDi5EDa3qCKLKm2BvzM0pnfkp
cZEhkYyBvq97f1j3ML9c2xDZnQ3GfGd37ZuAPZgyClCVnYKD7LqoGdpdodhhQiQjND1448lWi3gX
lL3ijJ0eTpQXMleUiTuSFX6tmRI5rCXwx162g8yh1C/dhNlTptPxJ7pBSY8EVDKYypSV379D507v
6lw3dnpXT25DzVYWyjVE+DkXCPtdPjX139ypPjloPk5lHZ6ESb3ahlP3yUHVyp7N79L0vhtVGDD8
6DInNiV7EyPZ2Shy2NKl7bqLYYjuovsKgZiRf8wTPPNcWzaD3t11c0IfVr/7lC/lz7809Vft1/LX
UUDH4aOoNO9N/ZO5U5HVpErLInobCFMkBYOY3l7ObzhPcmLex36nmgSPFbRO3IJy6yZRakfrEScv
5P1iAmQVjeRwaMlGU4x6g0aBSl/YpDe5nNlreQrUzTRPT7K4D/n6E22tp4LYvDx4bLjk/M1/57fr
nUlzQdgIDhRDNX8DzGhqP03x0MdvfdheIRtW7hQbuXuFwtj1uFOuxrZKrhtoaOgkOldRRxxpiqW4
jeCCLWmkete1kn8drBYFbWxqiCCj7s7s7+3cehn9sbj36fn/nVjE/jya4YPXVDoxmmbZOheSX2eM
hhLWaU1kwZvkA76ZQCr2ufmlSSKGCuBLN8agDk4gefkezw7tIWSxd9CGr83EPmSKIfbLZKqTtbNU
D+j1sr3ak5aVt8x3FPIpHB91pdn09VlTin1E4XCrWP4MLMFYAzHNPlT9JDuaV2+JBnodUYo9a7GF
cKWpzlHqVVtqw/F92lWUzbiYNu3w+Odv7pOCbTkRLZ3JmyULFa2r/UkvM6Ut5IQhjt6sVK3Xdmz4
3ME9bN+1daOFRXw0BsVY45V6GyWCotrhII21OKZDtca9BIC4D87aIFcnkQYFfGvlySS4/lqzpD2J
hZ3U6A+YfUmDxKyxQr0YOmWddC5FFdgnkV9epsz72sot12iPSRU+1y8evp5j1cIi//P/lfPnt+8b
/Q+DFtXiJDUU49M1oepTUVt+lr0lQsgrlLT9BTewTdB255v7kGHmVRrGK3Qy2dme/Du9Cd69clLd
WFbFJtFt/7w85DalXcg9wB4EykrsVlHbxjdceb19YdXPRDAPJ4lyr9Wk61CqLgQqD4AqKI/ibrzo
/G3XOsChkHNrZ+s+mfaJpF8PtPsucfYcmnvu0wlpluQ4QDXIbM0RhYXdVda+lEa79ujRa7GuHAkl
R8vfdDKkXVLCWnQzGfb4wuTWSN1r5/lR4LaEhji1n83ND6ZY061IM2fUDYlQkxRUCgadK7AP2amZ
qUd+apdE2AMER0vDHyZa6UEak3JFi+IK/WJ+UYf7ppnCHVNOnzq9gak7zQpShrvERQiuupP2hSEh
Es+6f2uN9miXFVk+3HyAgTs0FeOrhGG0MyFoXUcknjjpzOE3REVUcZldGLPbR8vIwyNNrNxpYl3s
lMAbDqM1vg9hq9J1yJSDNye6emr2FrQlqAvqmA6hAcOpIKXDK8mlbGD7DVzZN4JRFxY5Ch4ycJ+5
FKqLuQLXdaZD9Mxx6CqgYlHyYOgVmZZzAq9qUXNDM4Q3RjnWwVif9e6dBn1zlTAYcsCI7GG99Vvd
q+IHhP4Hr6JGnI8vViL5J67g5WbwoXpXSOucaIQdQW1cPor5AYe0Q0JrcfK94gVG0VuFD3yn5OIC
2Fm/1dt22JnQVHu4tFdqiKRyEOlr1lZn3YBK31j+dU/O1jWwVLdW0luSI/J30+fWblyo7ZuPmTIZ
zkjr4ZjJ6mUQino3KsF2tIr4umeOCfNsbHZclqhv90FPhFCAkxa93s4IKf2DJ2VsUaT2OmJkckTx
Pp79llLVZNn1tU/+2d+M6M3fZhWmoQhNcDM0bQW94afrcEcyJWed3r4ZxMe4cTAyikvxZVl2yzWU
EdCVZZWckPVGJcu9cCIf4Imh+KuAYMatEU6v6RCKbRIDnI8E4PGvVD1MB0yWvY+juULFzInb+YmE
SMwgoPC4xPlnvBlObGQ96S+e4agaNmm/H62V4o/g+9N+PMn11zjJdhqiz1sQATkBgll7hkEiNlGu
vC/UHFwjW7JLtL0Y6AGBL4uf07pLVljHuIu0AdMQ3qtPQ7HBE6NuMQ/gDfXD/NgD1YrnvM+srtq7
NlIVd+ruUzpfcNeGaC1nIJSCKXsbLJRGxtA1W9+joRTPp7BXhZcu6sZzaIjrZiqqjznM//mFGlcv
FLnXHKwYYrDm0+L/3ucp//57Pubf+/x6xP+ew1c6kvl788e9tm/55Vv6Vn/e6ZdX5t1//HWrb823
XxbWWRM24037Vo23b3WbNP+i3817/r9u/K+35VXux+Ltf/7x7XsaZquwbqrwtfnHj02zLt80bU6/
f+P15jf4sXX+H/zPP7B2ZW+vTUjd4vfD3r7Vzf/8QzKVfyLqZyxkMrggzlrhrgorcNmk/dNUhSnL
mgn0zbQNxiRZXjUBnD71nzLgB800tHluDff6H/9Vk1w6b5L/aVsM0pFbCBNUHHWZf30CP/h/H1/d
f+YBIkz/5UYodAvJtc0MVWfeRKH88/yU6aRhc4HtdlUi71A1+G7rlyc9NMP5fOMH0zRPjfSOOOvW
QnXuFIzQ11k7oFOgSulkFomaoUTbpLOyxyKfDVPWPc0LEnUZPRy78n1okxMUZCL0JJgFedI7crhP
ZCzdJkkmLvB8Gn2+zWJHugVFEUSJFtID+KJONn0J7TZyRmW6KIF0Q8+dEELN/FYP8RfTVm8SRZMx
JfVnXaoIN7qW18Lrm5UKaR3+Jx1MhsROlaanfna1K98iJSOQKI9X8jCPLiJXDfUbe7ztEvu+6pmZ
Tdl9NQXvAZoPQ0QvVKuuaiM49xVQqyY7xDK3cGXqEFmlk9MCgHSLrnqawB0HXn7bIdCpk2o7ysO6
xra7ot35oGvBdWvG713FH2+I4inJw3dGFtyTcj5myC83RkGgvVBOGK1qJ/b5m32zetLzNck+Gy1V
Ka3g+Meg1tjVmmn71hJkFdrRU9Ih8MDkCh6nlul4ftdwAlWVBS2Lj43AvcjROCTyBGhl21v7Taqh
18XJZoxkXkjchWkXO3q8s3SyvtGWu3LJ35DMpAjUtztZz1a+2jtDQHBQIVt7fTC+embz6lUcR95Y
4SQREsE+PWKwQP8NZmR26nCmSDVG9ekrbZEV8NliEwcz5Gqg2VoaITx//YYB98TXqe7mF450D/TE
/G17tfRdLx7pEdVOkWjNuhysx6hVye6JBot4n+QGf9pBlEPnphFE036OgMzEXvTlqu8Gp9br1Anr
/oIkqkQsnK1b2ugrrTD44if/S1wz0vPM1lrRaX2vNaqFAKx2OdIJAt/IqSr8bWPVwkHowcwkNx/h
vnZHO/FfvYTk86ay7yMT5Hjon318HjUhRGbQ9k4tR5EbpBHwZgYG1KrHa6lTXtXqFTWcdKvW3kpJ
7MDxGXGutGBV2iSsCO+gk6OyqUwS3ezhwNhLc7Sav7UX5p4E733AlHv5sXi2Pbgygs2pVHR3kt8L
s5NXyqjdpB2/mUq20RP7j+GUXGhqqbHCBySLmy6sVPTI/k1JjWUTUy9Z6fMNssz4bxYbWtyBO87i
ajV5HTrPLYqMrkWm3tpNUzn+rdy3JMLbJomSKeaqMiEByn4jkAth1W2hamsoW1uU4O+GZwzOpM4/
vDLeJ6CykMqLyzDG74Mdaw5sI8up1PxR9HgbcgdVLb8E+VEx8gPn6OB0ipSt4PjqPaeI2eWAllK+
Kz+rcmfqfVIKa2vV5EbHaVpD16orSAsG6Tb7lLBYp0v4iUn86FxL3gK0AorH6RBq95QJaWtQyKBJ
fpjil7j0NzHyBLXks275K2SFALRKWbX9Rp/Ce6JgNwrBRDQVQEhA9SVZjSFrkBKbmKf7Uh8IaEq9
Y6OZMXIStpP99qIpJv2BAV9pX3pPWRWMu5avkCnzvYqFyaV3vWZLhg8CazOI5XiVGFxPtcyj6R5g
WgZtRyu8fjJj3tcwUXlyrd0GNfITrp6xYUZuX1wDDOaLrS1lw8gTwHGcvkhcyJAolfu04MKSmant
5oGbqLWA6FPKjioTSCQHxqYieLulm+4y5cKrwCDKpUyH2K4aO9dW599sW5TOGJqXIeJimVfVNzW3
39UhiV2J/nQd4MPyyhH1CKkZuS4drVoato2vXcfBdKgCTV0jzqHWEDzUNZcj2qeqO/baKez/L3tn
0uSosmbb//LmXAMH3GHwJkJ9F6FosptgkR193/Pr30KZtzJPnqo6VjV+FmaYpJAiJASO+/ftvTZt
sLwrmnUFM3yFqX2LdCjnYpBcTHbEys6cS0D8coQK3o3MZ2Qim7GlLeqgLYI8Da88Tr6b1L+8UMvJ
7SD9DLY6UljLbrw8kB3t6Zw29uS86h0lcscIPTw71UXPwGQVHURNPaNF46qC4S0b7JUKuk1AtPdu
QLTsjcCte4PCKmkjhTdY7iN1yq1lPmgZXwXJSWdBVxnRDrhVI1lTevna5emzOfBtJfaHoSUnfFbJ
vC3K2t1VU/m5pPKPphTrHBdfT5ohp17qTCtNBB5KuOY+lgSNuE11Eq8Dt31Safis193XEXVoTSLs
ymlbBgsZPKrk6/0oH12McxA/YsggrdwNFt3+rJnIx1LFQ4QmjBkrwy0clENlOuPqfsFiLhl5s8Yb
LbTG9/qmoiXpAlaL7eizSUt+nIi86/LvoZXt6GN+RPVdrQwj/aprnIt4zVwvENkus4S9iXrr4GOU
Zl6u2atUp/MWuyyfGn9nj/auYrSf/O6gBch5fCGv86Auw6BTpyQwDSi58KrQ33QREi1Ff4AYqW9E
9r1zMJSvwnS6zSbUxTmvPkYd6Kcy4GKkGQlD+QgVT0nO5bmvMUlb6VVrXD5X7jC/iLM3fUje16V+
NABbRiPXyYSTTde/IUtGhemPn8heJITFSgNPBm9In3uvL8/28BH3a7quaxsUvVGhFCdi0xsIYye8
QR7cjlerts23QIr2QUadugZeoTF391QAXqQrGXwGpb00Pdyg2qEA63fi1ne1V3XjSKoNA6QcF3ZN
w5VYJ1TBS/tTNfqrClA8vWE+xNBR2ovDIdhNllqlBulXfK+p3m4zlbIgWS6HnDzmqmDGkS6zL+zO
q1Ezdn3EgIiI9WUmBmVM5uQ4Fh1tbNgHtW3ddC1ZRwZhDpTw51VoXuy2WOZvTBs0u3zWBj5L6F5M
tPCMbqkOhFrPz42xCQotvC5Tl6gUFwX8bqWEcSUw9MP9yHHNouAIQOCo0TyBJ7hRo1asOi5xAHsJ
ySMMjqR1rXkA+/w+ioGD4xhYBVdXmUQXWORRAYVugRv4j2IeQrINFN8/ZeAYuvemQOBfR/k3ZzAq
aJyy3Fa6/9Z2NhXnPtyEnR+viGOs1LuMRfQm0ZhmyWRL4XyFv5FE4bKPty1kEnZ5vhdStqeWRdmP
TTUV7Ymkt2ZlT3XOlGnDqso9mkazc9rS2DMD/xhWrLITIA1LWMEyOR6Ode0ayHTT96k+rkOtWf7a
kx2qt0DZYO/LUiycYdqzQcPmx30ywNN13scsLOFIHcMifYhjixQBU38Ga9ccy8lsjkaeNehmtizq
4w24LKA/Vt0dbSpixzKKu+P97n3TLb/wt1PQdEdpfR6MpD0qGk1HLEJYA6dh9iDNhid0RQ8W9tJt
gt2BvMbapbRtIHExQQ+J2tkSx4tbWuxRZmzGxrpiYTR2OstIhEDwOy2rwtyCAsLFPJ3vGqs1U/qJ
vBfa9+1xzNJXu3aJB7n/gmQQy2ujmjSBKmiPc2uQmYdLivhFvs8g4EzCHBRRTnJQ2J/C/Dolrb7J
BQgSSbgUTZqWkk3YeXXqV0zam+Dst+lZK4S+M0NTHh2w/0fXMjchaq69hJRd5zmxlN8keWjPzWwy
AXP7LwVe/XOowDiAKwrltazMZEXGpn3kv7xCWy0BCBxN0CEoR2FAA4LeVDUHjNPo47Htfc3w7jcT
JZjiyPT7/V5UpgkzfjWvjDl+jjM5EHVRj8f7rRRISw6XGbU8fWW6dcis1EeSd7p1teTcgIr/oEDT
bQthmMchTMyj1E1oY7/uizEgXjoPv2btJI56hB1x9eOmRcN6UglzR5//o9WlOBoack+kGy4q6yZa
M81JGO+cmd6QOGMr0VCJWOS62TkBftwTgP4IrQlk7o1OX657qlOn+wYQ1c9bS5YLOVU+YW2t2rBQ
Ies4a4dT67YG7SmQRLqSyLr1nrUhNmf0D9Fwln6oVqaw0fDXKI9n3aZ/59qnCvj0j1u+Vau11SJh
uT92f0qHejdvZjRTsbW5P0Jd3j7JHK8D2qERjLB+AUANDCTuv5W8WRzq9UdSqfO1Y+vyOvg+jSuM
SqehGuRl0rRzPDMLx+f3TJqYdm0z+5QPVO1JGE1PleoMNM3gxkQhg939rk0Bljy/cqMG5mbloIuX
NIqNM4GaCD962moTnOVtCr56jcp6+FTOwU6NKrkltki8Ohk/Zp3K3pWda2+AxhAskttMzyUJBB17
O1Ty5bf6ws/l++/4/j+a7vayWl/srKaUHCwOfe+/tilSVxOzVdQd3Mcm3xFMs6xVycxz1mbuvHQ1
sxqTsFGa2cXKirh6/W/+v2VQN5cO2Eb9j6a/O1lictuy25OS8GrPuJQVk0kWe2aUfGWyL4ibXHWS
vqEx/0Nnaan8/WIk/PzoVAelsOgY0ZP+60dn8q/Rfcy7fTqxTlwWjE3nvuDeJFzemjzUdnsdjeyP
5uHP6tJfKib/Udf6/7Wv//t/TJua1G8Hx9+KX+/fmpDUiLbIf699/XzZz+KXYch/uZykdE45Vm3b
Qr/xs/hlCOtfGJ/uFTFKUv+ue7n/YhbMUQ7+XxpsOQj+Xfey/0UuqgHuj9KwRYfuf1T3+qMnbKEU
lg71ZaAbhi7F3/p9kIGqTkPueYPNFq3zOgFS1QaHNsAIGnQZOUKm7dFUvueyJzs5FFTQ9WJbDEZ2
bEqHvn7t7oGj6RctTf5BW/M3dxjvDlWVS23QtSQl5D9O88AerVSFrXWTBnLJubAunPkVvQbNPkRY
+grLf0KLSd+siDvgDFpKFckw9l3Q0K/MYCskAXNJH1Vn6Njx2Z/RNuvkXq9MYwgfOj+iTZzTbGfa
aBb+598OhP9klPoTW7vs3CVhRNeJ6KWE+acvrA5aQhIKg/qOO5Yf65kIkYoEa3S0JZ3s2RLrwAhd
UJ6rzhw+TpiJH1tDnDKpwjNqhegsgvRYISq5KuKJHS3ZtE5rvLolkgeAb2uc1tk2Yul+6PvmSSwY
Yz8wVoWfxdR4dHXOtPT2D59p2eW/hp/lgFFiAU04VF85Bv/8TMKMAkwHqXnjQM93daMrr69VAGwp
OHQi77CiGjayT8L7ysRx9n5RYdQwwolYEn/YRU716gAPO1FKQBJSGVcsTSKKwLTEdHok3GqKHMZq
JGnjH3oqy0nz97fOuUORmXai+vOikZe53wVQD29GiUNMavHTZOyGrKpXKXmxLGD68JTPCGGiKbn0
XTp+KhuvdYatbWv9Po6wrFC2jnaIcMat2RXZakBKsBto30PqiU6kp17oCJN9rZjcgZ0JHxzsRW0x
6KfQckl7VRjS4ihxjz6I/i3HRkfqWoim1hFcsIxm3LSZcDcVDjMvGYharChJ77ShLPbQJOyAlPbU
KoL9TH4VsfH+uvLJQ+o01zhUEzW7ULqX+4YltOpltrPlMo1M9Au88eiASQihBwUvy9cxkwbF9Mkt
AEfjNnnfa8BfY81KNwwV467RfewQsRFvLb0lD325NST9YxK3CYlfWvOEFq246pV/KAwiriqxdodB
gtlLyCXE61WPibEBh9iupriuDmOj1+tBK79OcnQPWdR8EHkwrObRsW440fd21tT7/8WhKk0FLVws
Cj3rjyulMzhgllQobpqAmU2VE/cEsSZ+Qx5mh/EJicx1MC3nUEzNaxjZ5oaFwow8qiDEQ/gGGt9y
17lotJJ6PpMiehsw0ySkdptEM6zJ+bjAanH/QX8g/tr6+3GGSaQjkrY879z9Q3EmkZ7HI53f2wzt
j4E7fAoS+UB9LVvsHs62ykXMFx+wfkDnfrHC5hhpyXPjvumuLkBKRd8dPD77AZUDqdguoMEQV2eV
z+sp7KJ/mI4sjZs/zyrgIiZwjYWLApf9r/MRTCl5UiWjcQP7UD3qOLCcKfkUDek57JBiOk5Oozx3
js7CTptztIZB/IoFv/0HkLZJL+jvb8TVEbDovBv7fvr/hmbxJ9VyaeJb6vL+uUoM61zj9IzluYhM
FtNa9y7rPyYFrNpoTi6BoHXTDkI83HflRMBONA3kEuSttZ6nzgs8DbvaoaxQCSwMGprA2pkvZ8CS
iq5+zNRBRP0T5fvimlfTcfAN9HG+0Xi1qvSzphEBqMXphzgJtX9Qcv1nhwhOCIspBc0q828jmbA0
ECK6r9+aMfpidTB2B6aqqxmryzqN7aepSb7Lwrmh+V80n2P6CYn9xZh6iZrbnEmNbTua3wAlQiVO
omUps5qpXc4u0vMKy8Hqvz8Vpfn37wYN1HLN4Ael6vLd/fbdGGUMssnsxa1uUHwIfLao8I3drLov
NN7VA20cVkUQCuk0JKiZlV6cMlZuh8YU6y6xHw0CyjdWMX6x6amdjTBJ1iQWf0K6SQVc50thsQAw
QBBZMpsE48nehGTyXrZEJ+ghdlRkXqgk+Q/7rjGPoSutdVY24bbG5Em1XWWYjiaCOUtO7qA4KagB
SFycc5v07saJa2OvLQvRpCd9yumJ1+wPXBWcBzLx2rWei8e8CezvWtx5eVQaN61TRxOw5bGIDZRf
gfmajYRfGqKwjja6fxNa5sWXJqGsYb2xlg9FZbzf/vf73fqrqO4+lmAAUouC1TZdBpS/7vc4DfzO
mVzj5rolLSY1908TrsLTrKgaSk2OT5rbD17E/OI8TXO3CofpIIvJ3fQY0fcAM/xt11hHBME7K9eu
XUcgs22NFYpwVOJxFa4Dp5hOmHO7vvF8Fq/bsiKaRpodREX6Q/t8sp4DuBJbUF0PiZbLF4cE4jQX
p9nsxMUpSmJbJ7wSIiH1Gupg6RTpc18BzFoK41nYYdXiOgh/U5WbzCb/UbDy+4cj1Phr//fHnqK/
7Fi6xf6iA/zXPaWNoutBlRi3sczfW5AvqM6EH5KUA7Ghx7R2pEYJd6gB50ZZdrInbK4obymhjuWJ
RhJiRJjBufk/jqpzJEESlsPCQTds3TH+fGcEuQiqxVNzG0qzOMUQQB6xe+UrN3n1K80510o7j2Ta
r7QyqtcGgt8dCi0yb2CfevfDt0SoQdBtDbSLhK5LjdhuFXW9fp589zKLQvMC8kh3lig1+nUJnbFm
TtZtFxL2Zu6DztKfBvP9ILkuasNsQFKT1j5R7ZuWp8OBYin1HQTcqV1tCoukvzEtd1M1A62tKJZY
je7ZzXLwm1RddBqqXoYvcfTxObSRG24NVdRgLhKapgGsaTOjpDjY5to0QCQnyVucTN056jZlytDM
3AOlVyHeJZlhbHuHCOK+LLOti9+O4q0VeE0gGg/tzrwh+ZOo1TxK/2n8JTH1jwGN5RJlKWUyqglL
SeePAQ1ThqvgXQY3LRmKa6bN4NlI34QTEyoaC2fbrr7CY2i3ap4cAnSjo2vm4Us7w8cd7CSlcPTZ
GevkSrY1DWdBAhVpDCh6mHoflKodvFgtslw7sIBDy89pE7C2iXt/A1pBvxZNtO0Iz37UjY/Y8Y2n
xB9f217ql654JO7uQe+1YM0O03dhXH+JOrnLMJWNK8e2wyfE8vI5a7VjYiK0EzFRGLm1Gfto3Dqc
0itzUdnnEx+pt1CVFUhWOzfQaVjo8amL42A9QhmO0nQ9Y4cKsUDvJbqcGNrkscRyRQ9wynd6TW83
Gy3hNbkazqZEAfjjluhuY2YdoT+Ym2AxVKM63ejJmDzY1bDBGUKDQ6vVTqX5ugy6Ck2hnm9KZzQw
4tKMnQf/NsEp6s65HPx1W8XvjUHV+1gUx7F2i82c+NaqnieOtHRuAE5QIqxU9BCEjoveHYoPNEw4
grZOO4FAzHU7+CzGOgs+sD0i8y8mPHhMeq9V+mGqMVp3xEx6SAuCDQrYY19p6MFLkK51syEVMt/X
/jDC2y4DzyBE6DpBcyEi15Ubc8y+zF1CoGod8jmRK4xWd9awFj7gHu+C+sGMQsQG5Byte3NAC6Fk
vsr0ttggB/YI3/mGpDY96QPomZ7AeUn3Zl0DXJaz1t2sgaOHrzfdlZn6asTg+Oi2apd5qOin6/0V
aYn5SNbeJ7r7RAXm4TZOUnkDm7DimmEcYPs8WuTQ1nE4P0ZkHlhFFpEExQERW9pWK/ElQr2G6Fc0
X61UiMOo5pgusKO/1G0B5B+2Ll8b7WZnSeebjD1eGVDLTXKNtHHexCWh43qSlqd0ko8lp8p+LF0I
v2vWP/7OzcOzU3TfHAOLh1s38SU1ppkLuNlsCXhvrsBxIFPU7hphbo2PzslOgiRDyhnw0n2uty4B
NKu5GbKLXzaXLlIIYSxnvKlGdutSaF6f87EkaioYyKSY45Yut1FE8nABuW2lBnrZw9TJNaG8HA5Q
53UjuQ4p2GdOsDFV7t7Qq6vLe/aZchVBM14m0w/WHSz0NflRRb2qmIEzINeoWU15aiUZfUNNv56H
6odwDhpwezMISswemzjUU6JAy2BT2FZJSu6S6a2P7yxeddZ0Pac0oDnvR43P38/YHdx2RQNJf0zp
fz5OSwJtfLDzDNVJy06icZ0vCEyxytwyRyqIeKMkiawtLPuchRLCRhJtbDXvo3aUD8QJVru0aGh6
2prtBQ4OQjKygHbU7pcJNnbam59G39F2fdwQqjG2XbpSHPmbkYba0ZwDxtqw/abaeLy6y0aVdHYr
h6IQazt18kMfBd+Yfp2yIHic26E9aMInotz3tGq2XooFlFH7ASo9EwqYW/d7I6zfZVUinmUAxVSb
ZiJddoraw6o3BXwfDtvP0Dq+Tr6mdsWcJSujdelqlAbCKEZKg/bDqbRfQ4KVjoRgYqcjNx3klXq8
z2WCGNYXHrCrr+orhsBwH5QZeqFEESCfmszv+sryGAgkdqO+OA4KXr301WNXjJ8qWkYQV8Nnug8b
35bNpjfnD3aInjWrlLsyuiqht6GKl8F6KGMacUllPDBOhcip430jyIZVYeNvYa7Svc4yr5WSl0Gq
3Ye99i1sDfPQ1f4jTcSQvk1nvaKmfNXCedyMjl+gQLBrhCYs6Y6/3WT1zv0d9kPEWLBijj2GvyPL
ovLHXdGMxX2dWx0dcDuMymhx3Kg82rkz65t5ZKz+cR8xxMqnRu65yNKPlRh/bnDNXYRq1HbU2K1d
Zde/bWqXzkxpk9BgcXyMjLIb5Yivvu5iLDSZF0nlYwy11UTHko0K5unol3RtkJTvKyPyKi53x3Do
+50Q8IYCkmWzqX/78XAYnUMpyHZv8+5YL5vM9IkSjjJ6ZJYdr9OKLmFm+WvFkn4fjSOeqkmjh3jf
hAaNRE1n06bhF4k2ZCvTNKXP32Awwoa+HfL0lfRohAVdvXN6uuNunqWb2DFzeNigd0xU8GuzN6IT
AEyU2XWvr8p5ehYhA3UmspSpEMjz0caU1BZ8yOTn5o+7M1qP9axVKCzcJiYeCPVM3+TvhDbg05r9
4njfzKovf9y6360nzdrjdvLcOKxYRrLhWlwe73fvt4LBBEJwvx+PxbY2tIYAyBxCsvEcp1Zw0Gig
ElGotN3AYL8WIU1k0OFrWsN0x2TxYljUQYmEbhB5TI86xn7gtPSCq0LbKOIZS4lUAVgdYAHJmrYn
f8qRZKxVM9jWoPLXo4VZtK0GMlMG1FDEtBKn/oJSKtoGyk82mkjfBsJp5iGyyQxDEdX1iVz7aDKU
9NENQT3oQhs121RYaMcw2w8VeWqKesVxqPXvmqu9uYKevaY4PUNWuEmbHup42NSkko1NYq2Dftgo
pjhn6M/5AczBwam49qeWUe2j/C3Xoi0s324NuS1jGhF0nlb0ZzQ897V66hmp9ixtHA6h31LODEp7
nRkK1yutYUpD+zx1OCCyAQtvNBGukiwbLl8HN6ib3f2hWKvy4/1591v3x34998dr/8tf//oL8Fsm
r+210Pvzf2YNQ+rq178pK50k+mk8/fa3k/tzRNVjb88VnfSJl/z646hwio0fIqxvSjFv7r8oGJ5m
L+lbvpGZtd79L9x/8+t197dyv5sEpWDOHyxScOzpddyt0nzcxjFnSIFLg7OPBZJTtFB7/Z02Ikdl
njavhevTLJd+RIt+2cxC1F6HQtyz45YBfzK2YupbLzecyhtJaSTQKGF5iWD4pMvEWScuqChq5RTD
SvEljCOJpjO0j3lf2cdkIJ12lduuTg8/fB6cRedy//V907EOOjrKhZMFrtJzcxNx2P03XAVpg8cx
7eF43t2fd3/ovrnfzezc2ms21Ijlj9wft5fe+f1WmepUDfTYXf96ATP5lCsxnYesnLCm0JeNHa09
ZEk7H23Qp1i7dVzVhEYipZ/tffwhGPxnO7OdDeWnAhSM3c7e/WaeadgCG+jQDGvL7+6bQeqlvokD
prmAp2kwVibwIYMrwH3jFv3PW/e7YexnXBAW9/mv5zj/8exfj91fd3/2H39mDBpUeI3D6DPoM+Zg
JSgiiOWUSCzTmZc5+0sA3GUr6AEwAcrG7Phrk1cS2Nav+zATf//1H3fvz2ubKP/tLwQTTHPvv/wL
918wHSB0AVHUOuyodfx4dgZy7ufN2Rx5F7/+GaiqdkdQ3MG2OkZ54e99J/r3m//1tF//VIvYj7/u
3m/98bx7N+zXY7998Ptv/njJ4FaEc5gX1ywfCbei4PhjJ40dJCNU2ctuwiHRtM+I47OjnyVZtr/v
GQj1ebafdcxLGQaZ+3f26xu933VbwQIsK1K2P27fH/711Put+xcdFX0wU2RZXtAjOJ3A3GXzzoyj
fa8L5v3D7JabBjpExUK8W4Y54rbseXM/AsZZxM2HcRkP3fvQIZfwXaNCQjk2qIkIvDnc9TZ3jcx9
U8NoRzizaGbuG98ONKSU2J1KQyI/mG1WGBxc9z8aLldUG7EudQkfAnEWrWyt3kY6ZKH7Xr1/LzUT
362oipeSVd3BX2YwYvmC5/Y1jdrNfQf+sfvvj/32FZX3w/THXv91E44dh03UdZ+cLviitIgulo1D
ZSpmlL0dhGO3UvmtG/3T6BMmkM72+FRAcAkQtZqPurN1cANsScpdclX8zhuXHqaVDMlGqcUC07bN
Dt1GjjyVxWYMK+tCC+IyVqJ6bz9q0jfPTn7zDTs4JO50CPRAeXMRkI4WGp9nA5VSVegv9tBHB9Fe
OwT5JzezbpVTiz2Fls/RNmrs6WqphBRihmCueXSJmqreFKICoNaFL+CbFFME6yUeqngnK+czWYIt
muZYB9GGtEyDOuiBlf1U1blxLboBbKJl+gd98d5DEDg1Uv/kho7c9iLGmecYH+2EABWSNFedyJDD
g3V4SOYKZ3E+eL4O7zEfWNBr1vSGtPhTDjGEVGIqULrO4okOk2Bu4KLObRJW+AiPVqNZjAfXGL/M
NICJWNfcHVys4FFvNqFaN0vIXRxM72xZKPiY6mvuZ9OWUBp379skkCvdfaryIHpSzVztUMK99hlq
WprDKXrxMlibU+FsiLuz30RPwczE9LprgugwcDI8BAXVKpgiEBSj4uLG+ntwFODvSd70omwM1osP
AptG50V1/kXL9fyCPDrm0hjvqYM+MiBVJ2uW4SGNiIGPZX9IZXKzXD176XrUkbZlfR7FpAPn2uum
XZwKTamtq5Hc64hp18kemffcxwffCaATJ1wK4wqGgEnNgO/jy6xM/A+4JiLU1Lk/Ekgt4u9ZQZ0S
ZJn09CYnmLIK0tUxow90zjonfweFE+3bCxhA5w3pprYKRCew2wXpTpEs1o7dOZEMCrbRVI+imbqV
Dcs3bQwXSZWDDlfDeaj58wZJ1UM/ddVeGeP0RDDhHpneCipOdxPtSAnFJJyjypzkFLTgdhS4NzSK
XAcddZ0tH2NtTBMzzgNoBZBM2lvbkXnW9ZZzxnjxLuiVcbCK6IB0Lt12EzVE3S4hvQBF9Jx+sk/j
oH1CCYOFYhoT94wAvUPOHIIoNz6Dex0gn9NOmBqYO9aMcNeXlX0wpb1zoakh0AcsKKLy6lLE3viF
03zN3CC6xq7xjv4NM1hW6FvDAJQ428V1JCVUnwYisrM6P5Fh9Rzi2ThnbzMt53et+1mUkIej3L8Z
kfXJRBv/GIw++MwJt2Ais6sN4GDFXKU/1AVo7qlo3tVjbT+LKrmkoo7P6O6+IFZ18UWEi5YrG9Dh
00dydTAyNNdfHI2EUT0eNzmY6H3eFO8GkoQOrE8PiCL0XWSO596a6F9E/aGkbyKLvD71BsYOIWLe
HTuY/ClLQz00v0JArV+ScRX7YnxMzG0gg+bmZPgnCnnUIjulVExX1EgVU6RUeDEJArs6svQdTZvR
Y7KJi1QL9LMTymJXpPQPqnwKTm4kvdw2sf5xXa2TlmQapCendnbfj71Iz1Yzz14viITQZ2qEk44u
9B4Zx8Rr9HLSXvZGBea3VJ5v5J1nZ/EHyC/xstrXVnbdftAKzIyiT/2LpvJvU5t/CEu15Sn51hQ+
R7felaiKu+4J6cGzqFFOItTr1iTZY/tnVkYv/rObzsY1L8maD5PmMCnto86q+ArBMgIyJTDkyOiY
pHN2pu36RejFizs2L20wOdugVHuiTXCklx8K3Mw4dccdfIWV5o4fdXAP6wIpzSZ2a3+9tB8N85se
HwCe1m/GB+Hn8wXsNWLbQ7no8aLpU4Q97VD01qdBdHLfxf1Ta8ff7SSu9yNpYeDCqOYSqNCzln1p
6FCv6DTUh2x6ciLcp/0opWfJfH4eeiqMZs4XYErgrKxaCS/TXg2h75U6izQWL6HprEfaAWe7EoRI
Oa7yMk0LVpND3uVE0EYR1tvent7PVkVgE27Tq93n8aYoKtDV6llHfEsQBCE2kK7XY9w7O81nBThp
KtjFixtVIoFbNJG5nmoXu0P02JXPonEoaZnlAwahbO1ERnfO5s8Fkb43Ev1unRiemcrJzUD3YEwH
AhMb7BBmem4wmz4j2Qx3RhhXx6qpSwx3Q/iqmX5P1COFsBnyyDTLDsP5F9jj9WetkdW6rOYIszQH
LdXInGU0JEmlAEjUuPepASXlbWq5pjlpU3rd0ujjhKj33XzrW6s73h/xiQskAS3/hms23Uur87Kp
kFB/87Nj2dp+bphDCUJZgXRxwpRFvItK/o8V9+UliMduO9gD50WXJZSGoaVNrVzVAZ6UyYFV3/rd
4u7L6Hi4NZsxfxgzOz3WUVpvOCa8RooTcYGc0bIE/dJOX6XdXqfCQO43RW+aXqtDkC/DNkHh4EXw
fNdMKpl6weyAO0DpfkL00LX7mTnUI9ri3dHUC/swOpra6D2IKV23tOc0kUAYrO9goIZ3pR3j8JMR
QpE0IpogwNoVBTu9iOfH0E3ezHAqLk2f66uGPvWxvWmKJqCsrG3MQL+j7cJS3lIYP/KAenfGNYyq
KIjZvpDDK6UVDl8NsGgNzPvODXSkXOZKwxvFeX2XxizhYUO6Fyt2EQ/NACLHBd473ILyI/9yPgzs
hS1uyA+hBN026YvvROsbOvfm5PkWJVOfPeOVOfCKImF6oYH6yGpfrYwkeR+krU9HT5BGMQgI73Ki
NAfxbVv6sFv0Bp0yM9UPlpW+9oPFZJUSq+tX7XqKBsl8YHxJ7FwgLrOS7TAED2NN9ZN4s9KLwQJ6
kZPuB3MC7RVpFFeCgjDuN5p3xlVX3Y4daQIn+WjmOAukHXwLsFtgfxfWbcRN5VZteFbu4xj0ci0w
1RSkvK37CBZQYzD8M4XhqJjmB2M24yMhwTSKVPMwG3azkcH4LmLVTAUZ75Yvu0sAHMyrbJJn54k4
Od/Cue1+xXGV7vSe07VFQLSJVXPVkrZej2Tlxo2l3uvWd2Z16d4Vg1rnNpbCsSu/0cx5sjuhfzW1
iEKyK99z9So3yaTWEJTErUzVazhn81sYSH8FkgwOjlkxZ8RFdLISiUNLVNrOVbjMNXtwD01w5BKq
v9Or/LMqy42LV/HoR8YMjGHWKLP53XkGXXouZfaAt5h5PeqRTZR20b5JWGlgFQTVV1FGTtQN4ggz
Lz/dd36X7BLDuc0VCYIgHqKdPkd02Yyy2MKCK7fDKNdhYHWUhfGihNmAACJOWChj5v0IdfuTExJH
aKeyOg9GD15qDE56O2GOTwYd01HlegM+LyfPnEc7H3YYQSnbDNGJluCeUjZ1FWv+WLlZcaoYDBra
MWujowxXmBh30LYR0t6ZTwBNHI/ky3ZfaQ2zZZmkIM4zXj3SsEuZ7IepiZLaFWdECdSLrZHsanCX
mr9q9TbdkLGKEMl1HsvRnY6J0D9iRijXqcEFRdFUzcf+zFSh5R2U5r5U49fKNnA4bcsB9XecKf9U
Je4jKtAHYVBsMar8kGDc8tBVr6PMVo9VXHwsjeQUdSUwfkM0xDYA14vpvu0aMnVWTKtiNBFtfwgh
L8QwUQ4uzJr1qDnfmfCYJ61u4Pa7xPmOBnhKrm0PQrqHuhqYVeCWpoQ7vsmGBoy1BEXaevKQWc1x
HMnvxAE8b6O6wkKzkA0L8/+xd15LkiJpFn6VfQHa0OI2CCIIlTIyS9xglSXQOMLBgaffj+wZ25mL
sbW935uyrp6unMoMcP/FOd9xeOltGcrKfWgyCwRV+d1pF+93MyQ/bPEtt/T5xYWTWI3WN7L9gkcv
aL80QQkn0LTryGyHhXpTYTcqHCfWjPEiIMLj30TqlzVGfXMJpra4WJBbTvUDWqxztn3N2pFViG+t
C4z7VLWxBZuFTdvqnyWUWs3X/ZeS87cCWHOphISYR1o23UpXH/V2Mo+GPfsRats/zMZfsqzhhyU8
Pj5k4m7rLvGaGt+ESm6UR8MZ3Tvsy3R90HPUBj1UufLqpfW3zlbGk5nBlTe6rt07QqyPM5/ErrX6
JMIYuUuscScMaR2TRT4t0h9PJa5aYb+6HVBlQ0onhP8hbmY2PeOcwuXk5rcgqWAqoZqCqYRVIsAr
6Pl+dvyUZ6Z5ZUK9JdKL8zVkXjKw5HB6tkH4t0SGhaLfivGSZNmPiWRu9sMgUDyuUaiTuE9170Et
w08DG6HNghoHvIp1f1hPo4tpip/Cwgp4JVMqy/efzzgy2T3Bqu1J5eoPMsQjdGX+LGwXFCTYv2aT
dXU+U1OSIdeN1W9MNhir5xWzIqvjs4t61E1q4wV38Xvma1e2NOIhnb9rLUJNnyHkE4JoLIYd9/3n
LyVi11tXL19U6Y0xlV99XWsnrn2cDOzz69DGpnSqfBhq9lLHtDf3wd8oLF+H3kYqGRgp4aFtcsAn
RJOm6EE+107CnM6FSqxbkXTv/xgNVJp1SkvtIviXc3nlv5sOC3LT1WmDa0M/sitonPcll01cBv4v
Nv4xh8F46YbyuStL45IWrn1IiuWygE3glnMI0AlwOiWd6e6NWXux1fKb/nqItcX5MGcI9UBks1hl
AnuwRuPuOF9Z8PlE62UBglz9l1hbwBxrox10/KOXccwk2wpIa5Mo2Yhpw7ZaSfb6FuZUYN21Gpu5
kGAGb/dVENqKUJKKeNUTI2DzRDxTyWx/ttERkC6qeQH+GbsU0dAIXJYsPo50xP2u5uWCKN9WlwYw
POGo65Nb1dp+E9qMPbubJu+ARgUzYqSoQX0VwW+JWURYXxzxS1+pjxahrpJu7EQd/oVnBua+9SKZ
ajyXZfCgtUxppK7XhzEDzbiAMZVb4guPab5LU9t+dgLtwnwBn3zR3CppHZq0tmJXx1BHS5gd1jag
REhG/NFMXs9moY3hll+wM5B1HdKmxhJn518GZoo30jGxsKdSbgOuHC+0FxyzRSdQwSfcVYO+EoJc
rC58scVOeMWWbondwUXt1pvJTtsGJJUcfpEhm9zmNn0y0+kRInzwPksDiXKjGxfuXbkr4CntcrpF
jCnmubENStLKruMAoSA20gqdnDNGbH07smpEd5QlybEaoMVIs4p5L8hu0jDr2UvxWyh2rOnQzMcy
ccZrUJdB7LAoCxtp/NEG3cLsSGLp2HePCnPk3s3z88pTGs69P8ZkpJLztS23swSXplbH5UCadcvK
CyGkXgMhx0cmvEAR31CcXeYzWqYe1eC+tS05T9ZCfrpnyP0YkPM4GwvU98DeyToFRpxWj1rX67j4
aEjSzimwVI1f1jE7eFNp/lKAinDEmzjnR/Nti9oIpJvfp16y+J28h24wu+9BPR16u/ppmkFKP26+
do6Wx0SQ6EdYmvmutsb6eXSpSEggPCTalvwGrpzKvA0YVjRPyC+tU0KAhFfhw6QYw2oq3SLymD2E
qHWKPVrKrWVQY96z8hxMBHTedDNnkncbYUZe4iZx3yY2sywW56pvNlbvQre+FSWFYUBNbOkRWF+y
aW/7uMsQX645YsfWUnfLWfgOWfOzMEjMaC7wYsjyTH4H3J/E39vmSPziaIxsMLAwDNLO2d/pPwIq
KGeLkHbL9utUltp5dMziBcedj4bOt3t8QpslwfdpXjAPu7yvabOf0vTDdsqJNeNLynHxgLn8T72Y
oWPRkkPwQsqTBXW0TAguB9iv+NErPexp9UL2KNphqvIzMa1l6DWquPrLo7ZkDX0jFGQ3wwnlD28a
INyo9HPtxAreQs2Erxkvsjz7gp39UNveuZQLZVoJAE2K3GDhZB94oxuEkryoPbu8RHs0m5nVVW9H
aaHDmi2hNWWom6qnVM7ZCZ+cdVKLjQ/Tg8Empu61rDwfEfgNu6Mbo/OuWfjah7/na/rwUgRU1D2U
qsdlpV0AE10c4LB9Wdq+jVLTJ8Fro9lb6onbKL9qg/f1cwRTeWTkkUNhxOU3S1QGO1wEQSKUvG6r
PbNEhEsxpOV41Prfee+AI8sVSTPT9MupXUgaZK8MhY5Sv1JO6M3OqzM0Gl5FB9lEt1AdiOB5Cozl
VBKsGKckzjAlbf/wbT9bXf5WN6m5HxiZhpbT00m2DsXRxBRFbRKOLNG/SwNitE+AAbJbCQHcmnl2
ssZ9NEf9nC/2YV77/Ngi4t67a7MeSKfoYoJRGf95VNaW1VYvplG9+QSOBXNqn9I0n2HIUoCAN6kP
eiDsg6iBWwzeSGhICKbYFslydlrr94jE4ko6CeEZhdwHAeqJXIdzh/5WhQV86l1acsPlVCr7NQeX
0Y1GGeLVocCY0DgOrXPLyqm+FGXyqBr94HvC+aHam7lm/tUi1g7wCe4Tp1h/lVpPrK5OqLvsCcsZ
8xyj6Ch+f4rhk9n/INxl+AIe2yXkwPFJ7uGbjD6zMF217B3zzZln9Ye82nChY0IcB/5rMj4ouPJH
uZrM/fq5ulm+eJrcnGGjgP1eCOSpsNex9DsqrBVIMqH8q5MazQtzWwIXc9fbU029yaLLj6ybUQ/k
oNYQHH2z27a/dCkeidGz8wi7r7krhkpGS4ejufZnVh+9i7PUDRe9RpNUiAu0K53NdsBuP0iz+8JK
Aqku+pBGYFHuXGePqhhfom5c16q1bwmy6Bmnir28LlXWngCL4+UmdiP8HD0Cv1h3mnwyy5kpvbaU
B1sW5OXq5bVwtfcpYf/io/kE99w+DvkmXgy0vWmxPW0UxmYVvLRe4V0+f4HYxzM3wF/bQgPL0v6d
0aMiHEY9t1Na82MpHqiSxbUp3ZkAHugRSQbOPsPe0JTBvbWDV9JB1SUdgsgdgu2tLhnGzRUjrjKT
jyjhhkez9Y9Bolec8ZHuM3bVMNl4QfWnCyY98tqVi2xobxb58xeWLPK0rASZZSKTZwfNv1Fq164a
q7d8Lsrn/gPSx7HJRfnG7Wxcm4Uk+L472ppZvOoo66PaWFjZGPZyCwBha2tJPM1Q+Yg4+vX4OVsw
+hdaFC3WVZsfV4AmXcb+Q/f7PNZ/zSSxXLqJ0760tNdG8jtzdPaLNILbUpcneN0ekvu+O2OA+553
ox8Zdc8b5W/BXz5TXrKld4qilgwjKHiyYYaVmYQxkJ7LwCaPl6ImnzAzkhiFCHKhpWa2VPuQqHAR
72lG3D1Zn69geuejggQnMwsQobccLYlWDzTIQ92U3+W6KWimdnhpSo/pmhLITkdSgMAAn4qGQaGR
QwrotOwoZlMnrEu88yNoI3ulBF8s48nK+PYbNpQh4vb60PmFG46NZ+8tKuIjGt3+7DNhyWaBZM81
r0ulfWhqco+N364HT/TNoc3fCQWY4yxRy0427sRgNb8lDdEZaTXJa+Wn7S6ZidXsyw+QRXuyCusf
BafpzkK+guMnvbWlVJjpreLgGAWnkUuWrDNj4tCUYX11oPow6vgC3iE5V4N2t1rZPgwp5xa5sQnE
DmOfzcH63M9T85TMfxqW8tGU0V0w8lme3CwpHoGDYgFvvvZ6C6oAyxjSPB0ZTb5OaGQbIgOa1owm
h/7BBH6kJuzbQ+Xc3KD8WadddRL+oj2y7H+FpGSEjOv6h1ntfIAPK8OgV+6cgNi92rsMZpQMWbXT
cGnGU/DC3Lt81bQ/EHvFkZ3hFNpbq6Pa8jozGblVeoUSJ8152oo8u7ql9VjYQjwGhlc/VMPb378x
J54LJNmhhrn+4gIPv2gWglWtUXaU2zY/ZJqze24qHhJo8FdLEsI9jUsLHWf14k/DhamooMyBjpJV
kTjC/mQ15fpXbP44PFJNXNVSfBnJtAORqz8JFlZDNrpRNXda6LVGzyRqIy5QPfEtoPottNgbJJ9v
wXnvOxKBresdzXwdQ09fEnp0hndzMT85KR1nmjz3mTE/8jegQveJslFmFZWJmCM0v0fBhxVS0xig
pRbv5q7dj7UupsM8IuHoUrI+7L78BtBrePS8BDiA1J7TYSrQpy8gFWZP21NGejFZFRFN9XPVWIrg
IKkdO4UrvtvWju3AtQ+2eghsAIzNVrE2lMVIYoB+jVwODLv8nYb/YtfIkrJ0EBcYMgyfuIc7g/Se
zGtAkg2XjgyWCJamYg+P34zvCU2inI7+yEAunY33SdCWdeonA8wyXuwlOySq9kOj7T387cj5LVNa
11YZl1ZfSUCtEHRaXu6EcBHZRTSE80FBZeAqHePOQH9i0s2MNXY8tdztwi6eU46sdFkQtXjLqxoc
/gs999GVGYBhtvIsN8iHMK8MFzAaFQD1F4HdPulHdDlYaMBpmncP4pJEwgsbB3uNxZhX+e1vFzDr
SaMufmhUGzKII9Mld78TnOl5LqiC0ZIcTKN/MbbDs/bAJOt8blpnhn27uBR/IIYAJPWxCRekqkin
Rs2HizZz0Ehv9smcESFLrLNIu+IJvFsVkkKCSEIW8twit2CnCf7Ch7q80nBde9ckTvX7nILa4cN6
y5Wv2FdARnKsEXWBO2+w4sw+ZLb5NlniwzZJMEv8o1kHA/0zDVCbBNQfbv2yZhiS5/7YOGP7zSST
Q9X5aw30ONJGVxJOU5+gh4TCITfmczNXVrzqraH8WBoLn56Zp1w44GRMu7h4yx0MIAkfogo4IKvl
UWQzAi1XfYOEyDcZJIAbrFijU7pW9oeGHPeYjumepUTHtTl6ezaYaUg2VnaRQufkgGD/XmeS2FXc
I41BumHTrSrK+5xpSIqCuVrtdD8sVntsakawgC7GZVJP9xSx0gVe0K4u3imdOrgl8Iacstej0V1j
n4SeeNRc62Q29RtS6fkS2LO6LGyK5gHO9qjK7tYjWDkG/vrhWWlz0U2rvnz+kwBFc1Gl8Z52MJIS
S6zn1OaXz3+aYQets7YwS6qGm6cx2HYx2koHnUBvJEtIzpdBJGKKcnoULwr7EJtkPuZmIu1jLgId
ji/wKr1cjTs0DuBD5HeEferbu8+os571/ae9rGG9+roWPxFiPXZ24n4b6FeywPjWzt74YlU5gdCq
w/wOYr91Ne9ilZupIGcYOIj1Zk5SPVvFd2SJzqskBssmbgWB2aiH9UW0A7kYwoRJKP9ADv6aUfkf
WT8w1UW9zqW8egdq2zMrM+qvOifcb/5q6zXHXAbxOvAtmsi6+PGpj5jThfG0yrsbZA+y7VKIHoGC
EtL5fnv0s+megWC+ahknJWOoHyN/EWgzNPuB+8eQ4IYch9e4191NryIvk22/18b8gjwv2KeF+Fnk
a300Em2/mI5xdlaQwIkv9oPEvRvY4x42P40h9L+eddElSGoYNYTyqhYbry2oui05YtcIxJmd8VuK
7/1MmeQCqRvemZ5yO0iQMZ86WTj7Dzmwn0O+CZcbzW9ZB1YyrMj9Clt8dBH6bv8w1ExPyAfUwoV4
LdNr7yTvdFHqc0o0Omw7VAFw/ZtFhuUI0HiYGZjDJWKsqCRkL0Bi0UBIDas9Qp7z3K3Qp0Iov6GB
TN6soWMZz2kPCx5FSu5VzEab5QfS8C7WnXOqae6NURZlv0m24qCbb37l/SamIlbcm8eazQsItQ7V
u5/jumSmuzoO98AiYoRVKlZIEJqMwXM3xZbS9VirPzC6iOMk8seMgSygGGOIh8GNBlcdy7Hwfqp4
EH2kVjW+CLN/9DPV73tHq/ZqZP4JWMIly2Oy9lkZGFTapvHYkVBEnMuK5OtrzUgNiB/QrNZo253Z
epIYA7o8D9HEEpAEFQfkgRwH15sPcxqAXvLqimjA8edcGMwlk/JkLd5bZ7Ai6bxS2802ARG2rFUk
t5xE9hZYBIVJpGFg3GhQnvvE6M+t039LLR0q4kBAkGMerFylN7B8TwtZpAxqq2TPQQgbK8VQrzc6
+zD2T/R/m+aRaAzb00/9Orx8+gmkbdwReIqTBPL5QLDEa9GLKV4b951IFYDarbfgUtF+OYqbos7K
LtKWIMBuQ5icz9YpdKGhXhspf6R9Jy9AYDYBqfO38fn/iSj/Cw3YtIwtf+Y/44Affqv/OiMk/r38
KxHlH3/snzhg6y+86K4X2DbRyUwmsWP+EwcM4ITcBJgitmngFf4fKIrxl+WSvuHjiTf/HQZs+X8R
Iw0mhP9Ftw0ww/8XGPAGUvk3ex+aWMLy8EoYge/zP8L5+Xc3KEiNhuGg08fDPId/G6okLgBeGUL8
+l5hMmSf2PQbk7XO7lrvJnsNX+h5YCQ8Mr2/p4F8gSCsE1xQlFe47y1HGadg2TNEhF4dhEUlisMw
Y2LxR/e7XaMkTHL9AWmQc8ACZZ2ZVJ0MfShP0FHbI3l3OJUuwcAAV+B84Jcx3xuSEYw9BjUSG6ZF
wCKX1+5HYhQfPRa058E2y8gevAeWiuqKJuXdFGxTlBZ0l2qYEohuBLsDrkWZoTQblU/LUlPKB3+q
7rRlt8WZhmOPEPiUQmDEnfQeOByHnD+wr+blT970jA3DsSPj3mxRG7iafZb20DHJIcMhnevHKQ+S
+9jYPzVVfEexjFJI9ycWiyUCDRxkspqoknlFx6U8e2UDkNLMi/DWk0Qq6ONuBbzg/aADrvW5dCHn
ivqwEP196u3mXqwG6TF2WUcOVtDE7lbWSAW7uVS9LWNfx2xn/UQBiVJ85dYFu5xuHOyF6ywUQj9j
lPyabh41BBN3KkNGuN5dEIqzq1WOgWpgVYtgscnyo9v2h3q0MQflRsA0H2Ip+5k7U2K2oqpr4UE7
XLrbjrTXIaYt1M4Yr6OGH+K+JzQmrAg2Avppfrfzhh7SalBnFHDnIQCOHeS1QUqQCRXJdAVOC2+u
D17LFydV+VJZ7jcCdpojohChSNEQ1Oc7rZ5QA/QTPWpKi1HrXPjbn1AupWiRsBLExchwnBU/QV0Q
R6UzPEm5xLrJj4OwqiDcnFGUpilAi3ddm/lQshOKKhQRDAf2c2DH67i+NxlWXmet8MJT5RPr3b9K
h4iWPLkZq0eSYSlhS5OLaC+m2i9OgsTDAGvNwvzMcClif9Mcl4kf71S/AcZ9CfrePRRLa3GjnRc/
qHa4bWS0Kl6Nlocu5wyfhjyPLDZga+djtzuLbH03Zx41pvpHnuH5YFZmEiY7XW6b2LqQUcroz8oY
Ls6Bf0yDej0gYSUcAR+yZ+QUz8DAPHCULnXF45KXX5v1UUBiulRdTi8iqwfLYXzqDKQrzbCDyoA5
DPZGnvlJfbju17YwptdR+4Ispdg+1PVsjxofKmuEoi986Nj8kDChfR2HQjtbxMDs+iV1TzYddlSb
AkOuKd65XQ9eOrhHxsFNPIuNiN0hsxBG/5ryKFz9RG9DGOIHIyl6srGpKHtjOrq1fMb9bh4TM5m4
ntkfk1ix3ggU9XekyoLu1AggAz4YIBww8rI8ikRYRyYu6Ol4eGpGt9McaiYhuX3dXrUN0DZlyBAs
hmNL3eeRZBXfiiC2kOW5vvmd6vG5x4hHz1C9AlVMr/xVmN09LTX7sNZvhlffwuS29EzXvKkiKZEB
ProyQo0GEgzEFgjp6zwsGEOxoCtAjJqLjNejG5zVvUormDszQ5ykyoYQJDDHIks2YUwketvt8+wp
QeGugnCqq498YodXL8UvkZbF5kS6l0OCt8uhglx1Pt6iV/qOT2HcewOBmn2DlRKh0cS2P7b/IPXM
6Z75nP1gjZfZODODMHZOHoBAkANBCF5WMmeeXquKxS6d9BqxaLCYpPnvmqt4RH1jfS4bNr3a71Iv
37C2oZxA92DVE1SAAa9k4x3TjtGzaOI2aZyLqWs0YPmHNoObcrMKCUlrnlwCfnamKD/6gQpTpQfE
3NZe9zSyJCVgC6flBerN8lHILg/tDVwLd4Rx1ugfyhz/T+/Vkbv9R3PKQmPGh5yuIJgBUwfHksbf
b1wG2wq0YIGbbNd8Ny288Wk2skZfOmxSaX33R4b+qJWugcWj0IhIO6FulpxxNtRUrxtvpRE8+DVd
kFJJsbcFm27meix14RiHWEmHvcrT34XWxiOdYyjyX2k23dK2g8Wq6dNeM9j9+gu4fK1e9gCtiTYC
SSsnW0NCRbyRrbE6bUT6UOoWuVqN4xzc3P+Te5rJhtycjtR+34ZWd69MTcxDVTOgmq1Ef5jz7kjk
8RBhA8DjQd13TfKVfBdrqshsld2TSfLX0FRanPbtc+nZ7aM3EbfaVOk2qMakxKxlzw7qeR6R5TKj
0K4+SPXa6JkND/gVC24VTWhMhFMtQRe4PARW0W3RsEitc//XrFm0CmZyW2Q2H7vR/IMvwrkm4L6R
YhMybubdcOuGpge3zdEkeT0bE1qDk+dW1PnjZRBIRtNgOZQAf3gMKGlh7s5FsqunpmS7zkGNahta
1vBgL7OMSHTXWBFw1nlnTSOoJBPuQ8awFiywru+S7IPbnu5v+3JzPb3O/Y9JJxVgYle786dNs6N3
5WHEKkgcB1udlZ0iO9dxSfsjpRnfcJ694RTIDmyMIOHoCKk/X0bWr7uplSbU3ySaGU0AYUmjFq1T
bE8zHrWZ4ns2vlVmGhzdKnjA4r/g6n43B5wGKtBREqQ1KG2OGp0vy1Ncsu2c4dPrW2Z38pOJtk4U
JQx3S/m0vySy4FMnpI2fJ6OhQo8t9lAS+BlbjlcglEcbNDQgn1yGduD8WE3/zjU07RsJBXWBbLUn
PGZm59nMKDamaV92GixSiJiRPxh/uJhtA3dLgbocHeD4UBdGvAz4JXIpyaar+2+WJXkwOG3LpAUG
XNJ8+P0UrovxUSflF4Hy7co+//Mqs7JGoiifYXFQIDmq80AlIHw3YCV4unlElJucjYyBnZLNnkS9
dscqFOXjtyHXu6gpZuMAd+Me2MMD6/HsoAK6W+jMbDsTWJar0JY9a50vrQZsUqFP3+UgHRBzPvar
ZPdkIJDKzLOeZSHu7YraBBAxBwNDDXOMqvZk0LzZvbZHmnDhLqR/dlP6RYwzVw3/NmeL2tCd3SaT
DtSJSxHtgcjFYz+gUqhQEb4svvwJiPwVycv0ZID7xbXvv9TNq5ALiatmPlwIFFYX1cI2H52r4G6u
uRtfmtUCc1bKIO71yjqmIJew0O1qQjaeWrsbz2SKcqKm7DX6dm+6ibr329Sr7KxfBaLp11Jcl3nQ
X8ncKoZ0un/+olpEtTOrJeUN092e0T5z4U4kPXVV5OrmekjXBMl6Xwikm8imNpm0tNsGPBIXPcLL
vXAdgzOQATO4Jzb+rXQYb+pc2k5y50oUDzbW/0M6ZV2UgWq+66npncqtG/ULJgTI37yTlZgOA4P1
mzs7wZYEoOGdUuiQygB/V+3cdWdx7klZHvTGGJ7//ldBhqpd6c1lYbjugDq8lykvx4CzIhYZM6xB
deZx81ZGVsVGHGnO/GZovL4G8ANynPgWstn+6SwZHlaCKV1TanwXP4c2cPYmGee3hgDwXdq6+UNQ
m2ekpsXkrdcSahi0HV7XEuI2NPIxdcjrRrrTIMbwxIr5YfV3144kpBfDWBnyuNMb2hAM7hb6Aas1
DjOSVXi8j96o2KqsGrPWvgA/b6Tx4LhoDJS8W4HDumcY3t2ZfV9fntwmmCI1opVfxzbZJ03+XqVL
H9umwremdVnMFYdrlwjLXS6ML0rvdzaRAEccEsM+GcVXFwUHWhaukmwyY2keIX2wIILLVozdUQSX
pu6O4OeCkxE0b2oH2IoQN34EGfYUdJUuPyGDcgEkhzmSLmY9N+l4wPbLpccKcT9y2e0klF+wTOAr
Ru+Q5T7SZnuudnLy7iR1Ae/LkRevEn0NWVqHPkd+yRD3g83ntMdgZCAuAfNUufZl5L2RDfj5tFnb
QxNqNlb7znAIjlyLrzkDCzKURlzhrWS4letMXVw/XOZREjDG0E+fp1/gO9y1fqYW8XYTDzN7watj
3V2HeTR5ycVebhXKpLXX3vTuDdFRj93aHJ3M+aA4lyzpAqQ080jGq/oYytZ65rhBKgKit2SRwwqH
uTA6tv5KNzUbLq4By7TiSUPyVbMvD2Cf1xl4dOSyXeR25StstKPpLCccv90OZDHNseX/dlzeDZ1u
sh5mdAldG/saeO1aPc+5XsezyatLzlmeWRhyvqaOfUOLhQ/OdcVeDv2JgeW676ni9k5TvLLU/Oq3
fCJ1WZK4x2DUYmINJD69NetMuThVrwl2bq1PvpOO5u/zeXidmqRnnC1/pdy7q/J8tKzEN0ye+dUn
EyTE15eCP2ixnWdZGeeT931pJ7pYCFAndEBr5NjpExKpcR9gsA59WSL5ZoEU6pWvg+RkXg2Sm9xU
swBLxMovVZp3wuuHXtd66ahNuAbN3aJ8atk0/9Om4mAO64QaPGmBnOHkyH55nnKOskICWfnmHKPp
m2KPvzH8Jq7uhEz3XQ3ObgdLiTYNQ3zkCM+LVID9KBiTtzL1mX+W/WleHY8OSgWXfgYXMEI5A+i0
3CeicRMyUffYO4w4mWomtUF7CdKWmDBC25Swv23USTfPTPQawotLkT6yctBOwyBvic7c1HVRdttg
oUIZYIZTq/vYzTR9jFh/UB78xJ4HioP+IXBjbxZr7K3tRfeGe1qiCKKEA/loawTjlMSmpI7BK29r
76jJYRLwcu3mjuMCQDs3fl1zzfVomECCRkVpcEgOlbnXUsRETZuXzM3rMXIN1JiFJz2oVeZtWPPy
6vQfrjfKi52NN6vzz1DZKRtMN3tgZ60iqkPG1znnA94i/zSqcd57FunMXkJJ7bO1F4xJ4QrcXK27
ZdxHJ57IhCfUuCWaZ+1BiZ5GA9Jywx4XHWTLOzoGb4ZNuC0F1u+maD9A55UnDmAXeSRKkoyIC+73
3MTnPlVgWbBpdj/9HmsGANomrreY6tWpKRL4y+lNcxSD2x+ncQxdGhmU77xMq06MthGc50CInaNw
ucIRhI06UjXaiW1dSEh6wrdnhF1ffYMSyqZMhFpPBL2b7k3/ZRkH0mXRuEQVYr0de3cgiBnkdgHZ
c8JdvJM2dTYL5/PMsq+zF5zml6rkKKcKM3TGhOSZmz0QbYKkOpsGrxqC4xpkKXUKKjUxGLeSeNbn
hwGHDY3rOzfXnwkWGtib4LmziHdGnIWihZc7SUdGVIo51ew3DLkDuKiq1jFq2a/YMlCzEEVxXPXM
CM0ZbKOuH0c5Hw2DCRr8DwqG9bdtoozK3fx7QgHeaA1R8+vyY2LBgECNi/25EMl3Z0Lt7qPjhHRP
M+EMPqfGav+c6MPHYuwjy0XqrWcftlEbrOdnbT9qlGi+mKvIAqsFscaMaP0iUaPYm8ZHxxtfZS/I
KZ/xpVEKkeI0SHQhztOKZg/fANCxrCve84FeZqQ0QIxTJmenBFQjvO+rpwNsf2xs3QkT0Wf7yh3l
YdV+ZpKx1JB+Nyy+QECdf2w0QZI6ZKCASGGvYZE+sWRfJ7pX13RpDsjIOPgdyS4oYQhrgNPXzFgU
6SiH0Fgpmixga2rWtCitio81o2U2dUYxiygujYsBsh7BEjBf24KikvvirBD18/rLZxdXID6BX/SQ
cJkd13QhzFnuK5uf82cr4Q/EZlVUjFn3JnudDQLSzohAZfLCn7HRBKA1WAZv2pjN/0uMbLVLiVYK
qSb6o43tqd3qfqATPEVdAnaycw6J5PVFJ/GZGISm19rVjGpqr2nJda9YSXP1R0On0HTXmGdROH4U
2kR7r/SzndEjNyYcXr8+edWrZjhfewK0Q92jJW66ilkYVK9tVLlMfRbOego6t3ZfA1lq+xIK2i6t
OiNO7e6++IQWjEX9lCyIjquM7QzLjHaft8ljReN0mwRIszRJf6pqBOs+VK/2uFQXsyiepauu45SZ
136ALyJpvDFA87g1YAvDoMyWl9rKv4wdIpWt1cBsdhny2b8Id0SpIzp1QMF5TpIWKlyNNQZEDIhS
nzWQ9nMoguaaLs2OhHDn8jmW//8Nxv+2wTCMDar7nzcYJDhCyfrxb0R38+8/9I/9hW/+ZRsmN6e9
RRCaugUj/h/7i0D/ywbTGLBEcFwdrM2/xBn6fxH5oJsB8cqkWjgbjf2fWHfjL5i/uuVxtBKBuO09
/g9xhsb2f/IvMFwUCJZhWaQYu9BwaZmtDQz6L8DVbtZm2eHYvmiJwenViVvCMXLeDDRCBR+zMfdn
fRTZnmxiHSJAjvq1W7JLgCX283cjPLZzXQXPS9Xbz3VWf+3EynZ/+50DSoCJfVYfjDb9ydD5d2MO
z0LT7GvGTiRcjbYiFCPJz6Zyo3HJauSDhKnQ1TBJr5k+LU6N9qxrupd5nr4RKOLib/xvws5jR3Ik
bbZPRIBOOoXfZWidkapEboiS1Jp0iqe/hzGLf7p60I0BEjU1OZXMiKDT3T6zY/ql5Q56ApxNW26C
B8AYzfZkef54pFbvidf63hI9x7vmxjvXDcp2pcwmWjX9UkCWjAd8uO2TtPB6sEXOrTB8Fk6vN9ME
ljx2eOJllOt8c7v6kI962Nk8qDcIgAW04CRaUadgESwp5LGLgoAtry2fZ7On2Shw77DhjNc8cb7Z
Tms+j1o259gxuOj6B1jM4dXL5bCf4eBvcOPRxWNNH6GJgqt6FA4vcTTavNvspDWSg4yMVZYx9p0S
U78iZh3C2lcXv8dYlEVpfgw0kDzePo4btu3dfPg4VJ60mL9FAi1P6qdKYmcouukoOkMDZhh3lQwJ
Qoveu/Qo6K/+jPkOQvdea+x8bUokqrQCF+YeO6gYSzgnjVZf3M59dc0o2FuSAsHKFcVTAWo+9XIX
IXs6wJn0L0M7nghbOeve0f6u5NtvicdhI2zusfW7mAXitUokx03Dbtf8dkfTD907B5bgHDnhs8/x
8pp7+oVjuPfiDN1+4pR6w6XAWMDOeOYMjvOsMrHXTpJco874IJ2ebJn/1udgAkSQ1Z/CvCvPgqf4
OjIrLB9qWDu0G2FZJFs4pp7DvsGzwBmG7cG3BGMKqknkZIo7HYfDetCJv/cKoEiT/dSLajj91wJx
/w8A/y+NJH8lHHPDAY5lZqk8k/mkQ8npX284n6N+RuFRc35MXnRQunReLs65xUvUx9fW7KOjY8ev
XRSKYxG3X2UAeDKSDHpEmAf/Aru3hLX8xP8j9S9XBPZXwLJ1pO8qVoK/XpERI10bfUkcn0a9I03A
yAUOhIusGl76NJdHU6dMvQgWrZcBZC5M4zmAJNHAW6qV3XwuE55fAfvxLiPmiKY8w7wIwo9B0naD
8ySXpFgx3mLbt5PwTf1AcpgI8anprHmUrgXdGiva6nB4Jn5AsJQeyU7DY+R03AK7u7qZu6kB9SB5
8X8MUbIpflMULVrtcLQrp2dmw2Cwc/r5yZuSq+7zA2QrDx4EW6OiIoMq3XPEHmlrCiw5SROON2ke
OzugCFDPDm5MiIGuEV0bOSdvYd9d8Kl5Zy/gWOibTM1IVNlHKdxraojwCvUVVFSFf6yvou4K5uHV
moyPQYXTi9/YW6cxP6VEoC4l8STXMuR9bgioBSTmnGSAX6k03V2V9WauozIt1jIZTc60w8tYEaCI
uqXxEjjbUUbjURheftDDb1IQ3b5O+nfRuNzcsWjXtc1AqVXRbSpMbuMFhh2GycVNErW186+clUJ0
4sLZykx1my4X35QPcgcnqouNpP+Mq67BYZymR8AuG2qrM2hwmg18RWY/6qKNweZsO835WS5hg4dB
vklt/Vx4/ba1iiOXVB7IeDdbsGrbJGlxyuB7vIxzjyEVoi7+RkoTE48dtNA/SfggrS0Uly6a14LA
xtbKvYnQtXeJHEzrGrqJ77XtOSJj2monPSIb5uu+a756EI/3hotTLQtdd88xrt50HYgsB7Lupur5
R7EnDkTFydqbMGLaYPqssVKt9ESrGTMEIv6TImcrl8MFIiUELWLATDa3XevWaEdSnq15euN3eiK6
+oqORY+3jPW1Fe4tW0aLWT+KWyZjLqmEdknpzqGLOrRRJWFb0Su9F9YnXRP66bg71rhRvZ23hJNo
y1pTCkkhOf6ectEqncB7JmGQ7pKBkYSfIVrUi1cwdOKnRiiD8pL32uEzkCnm9Vi8vjlqiplUhpgd
qSQXQ0wsM3g1eiNYEyKrr7KC9JWr9IUOq8jtcHKqUu3VSPSysBux7ntf70cJe7lq39oOT5fvMRU0
eAJQIDtdJxLTBbLo0ZBuvxor55X2QPk097uKCPmxta0fWC2r9SMHksbBG3WMn/DPcj61QeLRNrQl
BIzy2mwqwUyxrcd7JhE3prS4VQznN4Flqu0i5FmiYM7mVtwOEdy+JJlG6HxzumonzfAd5aTE906k
kIikoeOCfAN7AR9saecH6Q4f+iJbsyiMUFHCJmsO/8lFZ8/sSVqSAqbcqJiQ5TSRCsQN8B7q6bus
euRDO7wnDc6/R7IqbqaXMS7ifS2zD2XQbvhYeeq5+YhMWC86Mkg1Oc0nXaj3tncQBLEA7MfCkBtg
ePG+bJyzmTANpzCAepvZ2qMEe/2XRuERdsS9Mw1gH2L0OJGHHdMosPYKoS1xrUM/mPGljJyM9Lbh
7IdK/qjiTN7sHzmwbfYM+QYv70464vcQL53y1FA6bfQzbmN3+8jAFkFwB2xwEAXAGFvjfezjaP1Y
4xi2cDNINhmth+N31N156uLDw1XNkRRO5NB8lIAbsZutOerGe6wIH1Ve1ptm4X4TifdRgK19OiXG
Wk2OfUyWO9eS02my3HlLBypxVuCUTv7iBLa3601m4fPo3DiuervHHcl5Zh1x0roRMj9VLRuqpoW/
rJv+Vs5l9aybYB3KublUEzpb3WGi5sFB5rPufuWW397yvt8JrzcOgVXdgkb4d8UI7O77U4Nre8Bz
hpUA+mtPTmZTc20oJ7l9cmv3A99GucJ8mr64UKhktYgWIVvYMo6OnVp8/HmOQdtYsjeuegvwTRwK
AOF2NnvgizZ1HVsbLzGSTREW1jWYEtiTuHhRk8lmpH5ypATEPBegBXdT7/0emC+soi6Fz+3H5lkX
9i+X1ZhULl5EKUa5dlXo7ZyB72BXEqzp7wUZGfrO2u7Dn6lKC4K7sVgFZfnVDGRyavCTl17anQsW
k1uDn5h0/WwgB3XiwunhmEmwop3prMRiBKd8qtoZg3srCwakcXJs4e3aeYa9kuIzgj3luZMSEcDO
vtGzx3jKxY9NX2h490JCJijKRzNz28syMUJP7ngYPRWYdzYYCPEFmuSS6l460ImLGfrOVG5LUd0G
M6qvvu9LvE7Dt75jTFIDcdpq5mJbsOTTOfa7i8uatvM1KAaHV2xxzw+7NujaDZRlHhALr6C2PX43
g5tRGtCXMPzDTk0484OrQrtNhudHBubx34YUjKn0CJLwqCk24Orla2ah28+zeagdTcAE6qnOQ+Ry
KFAbE7/8VoTjkdR0gIF/7SAc2b4ffM6r3ubYX+e7bjSfHomFOaFbZ3ZgXnlVttUTjbfNxLFEt2AX
i1C+T80Hvu6OECgLbLwstX2YVFu0OhM4bhsfRQ+VJp+ji+UH0NEZgQwtjpYl8rhx655HPF6xdRS9
dJ3/69EdkFqGoAxVnHoEngsEZ8W+pQHUTZuy74lbZYs3Lic5FGn8awxpgNIuhKo04h0cXbzdYf3e
VsLdx7Ij7DEGWOXrdt48rOTxYMVUyo6f0oHKBZYiMx62Ye6oW1cbtNrUT9Kms9S0q0MUTTBr5FoC
jHkeo+im25SHwSx+hG52dlKfQXpkbQ1uMm7CDRc6EvPkxZ2SZJd5hfHCo0tST3krGvNusuwe5EwJ
Mq0WjC+izDs6Kv/qZTWBtth9nqO6eKkaiBr+2EuktB5YN5bU2FHjS2xa7VYkLBaMtNQKLwjdvmGz
I6Vrv7eetVXNsIlV2d3zkUyjdpN4F5V1cX58YVT8s0wSvh2E0tlrwukcdag8S0iQAkKe/h4d37M+
9l1NXovWKdZhfpPDiHa9x8WnATA75eU/B8gm9uYXxjlx7ODTXlqBKnzQdI1RWBmzG6TaI2Bo3diw
n6MlmTQH8SqhD+2gg+4pa6CIV9j6Nh4wocUAl+BMAecx59mvIHCRxLQe+FYQlW4YyWPsQb0ZrQ6j
HnGBx6cSSvZ010N0SU3nSVV1dY9qZuQtfIWd5YzfI05I6wQBclc2psVAmJ13JadqV3n1Z4vT3XqI
Memyu64IaRAC1IUrv3FlXF5XDZuQPf0G6C9lxpoo75gRHqEh9OQtS3/ntwV6dlUjmafHUg0Yufgo
ReMQ8NwiMFAW9rxBjev2Ab5fPunzQeFjhvPc3hI+o57LCuYfybnXW7zxzEG0+0JMPQFHkZ1DQ/0Y
ewuprol/ybj8zhFX0o5cewdhcW7QPui9ipnj2CR4nNPBhS1upx8D/VfZ5PgULZseDzluZf4eKAbJ
4I0b9HC/bSNbPWIzoXW0tRYX3VvfBQxgI5SEYSfL2vbVDMewoOq3iBVKfhzA0YmYOxgmeysHPw6D
X4jGJdCNbR35z4H0Qp48Kt+3eCMvzofPynYbCvFiI0QYEGpx4hV0nZX+MYO+8ckp8YwFBRPKuaGg
axw/LKAs9jOZO/8w5T05pNG6UQzsMKg9CANrBVWaNUQTth88K+zTD0+M5i3TIS2zqnY3BfB/GzIa
jFs214EbfgWf17ymnfXa+fAA+zpDDhy8i82LBdMNL7aV4PwLk6KhwzsR+xaIE+9KfKorMGR5aVPR
0hzlLIYdWVUSaW1bkgIl+I5kHcQlQwtNiCtxl7tAuTMiAwsANIfvQdraFwd81KqV3lmkyXTrDvSK
+9dsyGhsjZR9MGk1vgjHupYAB85c2LdgxE3jBDRk93PHIdFyzKvJnnuX1uytQ3knM0nne9tEWyLq
DU+yWH5il/uKXMuQjolW0d3YA6QXn7EH3/g0CTvagQMFUo2QI7w6owgYmSkqEgwsANzOxHKdvKnO
hFNTAjDj2amlcxWpgzVp2c0VFmmBKAmvWeCZO0bTyY5JCRMQ9u7b3LTjvTe16mKS/B4SX5wfX2YS
uVKmTwFpjW1D2G7b0yqMmG0eXAKsxO+Gn6nFnTRofoTF3mp0IuNloNj9PDSt3reL7BZXi/A1KyCc
i3ijmBpzoBDkPieiFDgP1wHxOdYpAjskUmmRW/5Ui3wT6Dij5Zf4ZlVW0LL9sr6wQ/MPqMhPMZOq
F/TJ4snpc05oLARrUhwTMQkBUWfsv9lBkt65V6gwMKNmY/ccHitrcR1a1VPNmOdC6l5gxxQje1EA
L2e2+um5oFV23fgJ8wSTkuYmw+k6WB14+M5PfszU1JKkLPIXBFBxEFNPI25nhDhS1zGBRequg69B
3+UXQBvcWfT+bGSf+PAHOEZoGHxM+SzjbUiLz+x0gWGlEwMJxmAEpPJ1pspgW1fx9CRy+B5htjje
5jo/p2gPZN9TApDlhFUxtYEiMfAvlDj7AFvAUyB6QZ2+6VHBGS+gG8V9GL+FY0FSGYUeT5MZvbFK
zxe8wz8vg4y9V7P2gDjW1IMbonCP0eRQXOctjoJoSp7LifiJZeuzWS7lOCSx/YliRUfUH+VsY1l0
HI1mpss91m8L1mfwqjmx7zC8J4csYhYyYew8pql/fPzSiZ3uylAV66mxrrbfiOvjs9IJceQ0/EwF
SXWvqGnCC4kIWVluep6RMjYyAKzvanLJws8OdaCfZmpgzGK4c/piUoiVQyTYdIixTeyXvWSDGMg2
mOZgRjW4G+dLgxpwbQz3hfzgsIYBRWTHMHeiVvJSX7vuVzJH5SUeWJYok+oQ9ywevE2e7Bu2Xhu8
at65dIJmPalj76jwqrHOoRLCJbISvEkLUXTsx4o2qA5wYsivJIDyr1TJO9X67Rue8vFAJ2B3IDZ9
g5RBahP2wRWoR7AmXhfTXw954xGztM2kwjnq15tiHnLqTUCHzjp4we/uX1Ipm0PGgs7T1hz31IL9
wu7ARGXAYhVR67HOtDD2QW9viITl52zsAPNYoLsGoi/nxxdZWpDEhuHV0ZZ31gMtMDof+8NjA+Ib
OPXCJscajzfUFkvvyyyOJT0OOAnNDKcv01Z2KTZWsc08D78qVbyMXn0eCsOG11R+C7F+sHtgjmcR
7NypDj5siicG0YMUqO0fDQftB4wnI/xZA0GxnfoQJLe+TdtPKqvfm4oiHzGo9yK/MsrWkFgTOqUL
Ia4QTHbmaJBMDSMM+bD9VnXa+ve5yxL2u/5z7yks8N6cXtQcrRw/ts9E7J4aEjXnsW6/YNzh/lbD
1SXytA5GiA7OYmJ2yjdI07vHQZLRF+fGPv/S+Qg6+AHQaPPy4MuuWIcpv3674OUpEfgWt/OvMvKb
nWo/0/ayml0wL7ZNaDs0iUb5bHfyDFcg6FsQdKUByYD52WGmLCEk5M+bDHJ3hFVKW8OlNPRzh9H+
6oQAPWNjYOepvjnLEY++hWzZSo+FZopK0gIO0nZJXQQ85U/FuXUImRO+4shRW+hNAR/aPHRxkiFn
94xqdiw07Q78JbeX7MKzBG+69hwLp5BfWzTWZ5wAM2Pbs1N+x6xGVTtkOLe0zbfQqQiXVQXNflVp
bh/vP1u3aRMYs1q7svpsaMoDfGvmKJTpZCfchn2z/Ykkfvc05dmNGiXeDs/ndB9acBkYL0xTLAnh
tvZ1KjB5k5PG0A6RRFYImU3qoJmIFnu2NNegHKMnuriGFLsFryOgUMav97bgRjeaxe3tdpvcnX4P
lltfQQPDZvHLnUDp3OuQHqjIHJwTriUsfXlyQEtKsIqxEDak9tgS+OCWiHEYNIOgEWgASQFCZRXj
Lxo4zoyVV4CQwlEY9nAmQx8/kxXtOSYMq7oB8vyglMYTF4dDsTeVPrVBwasQomKy04lPW1uY4XHQ
9hc/NedbI92XBzxlNsNPWJQc3loFi91A3eseVKk2+JkmGtolYlFl5s0Bo2+wVk49roICmWuF2G6s
08TjuesiL/kow7+9QtQXIwuN157hDmQtYKUh0Lw+qL8w9nipxlRvZ53pA9iQVZI31npyi+SUf3Ij
1HD6JYaV3bC1km75027i0zRZetfbnC4Kw/BOTk1sW0TVQc0mpwECpocoxBCdl+TcahVtoMSy/Y/l
PhvbeeW5yDauRN9Bf++3eR21FMIsuWD3Ix1a+9SWrDuDBURcDzVEWefEzkvusPVpuJw4jx5XnwiJ
0xzr0Kr8FnV6+FCd81aycswFg6gkuNqTLp7NmToiH9eqndYEgzsB28cieu+pAhhCRvBB65DNlPXW
VfjiQtnF57EnpUP1g3vic/plRM6KUUEfyr3N59qTdX2zO/CfLgdtNef3suOYq0orWj+wVFr5YBhm
zg4BIQ7dDMa5L2kteCgSvc0aDhgEYksyDysrG5rDwPwrDD8nMcYUqK3ZypcjivdczdAUFNB5aQcn
BesOyxKHSulGr3gJ/ZVd2yHHmIVKYPfRaztJEkwDhRYOKcezt3xxYg/2QdjtH5uWyKL9qWyNncqY
6lt8dDrhzxrVqMt3oWgTrtuvz0kVbxdNACy7ctOjw381FPA3tXwpoJ8AQVhgMhGlXo/StVrhv2Sp
7jrxjEUJ5Kv9GyaAfSg8/WGHjY+aITk91UCAhs6aVrS2eWdk0jvRRLD2aVVfWstdmVhrTsASPkwj
xLBYVgnqwRg8t0P8mef/97Lu1Cu9olBdOhzE8FNKIjAUwaHaZNTr1mvy3ziQE6DsANgsvK1tCASQ
C33g0aK5+5G2HL7ZFQmoZRiCZJOPeCJxRCn8d7lPGW7eiZbnuEsipJnoaCVW9TabOTZG7BSdEeOB
HHvmvwEj1hQMyDtboIP22mo7aHroID8FVww16DNWTOcQLsKeoPdbi207B6cE/NjTh8Hx/HuX5B9N
Newi37Teavmzpfh244WeeQdmflFDnO1qK853aQl7Rw6oYPbcvbtOEezspkLsEIN9pjrz3fT5OOON
YaLZY8kKx/lLVsMUsp0vdpm6PFKJ2Xl477diAFZFoSfLrs73OcPAkwnkN0HXtC1z45Yd40imtJdZ
yXvo8lJnmTl+Hurgd5AS4AEZTwZHjzuTpfQLOI+XMEG7SQs4YPPAg4W3yID0G7d3LTVbFOfC3SGu
SYy7PAi6dAfHsz7OMdYrfLvrsMBGS+QWQ4g2w92c+tUuGeEtJEn0xeimcO/pmnIVcjwkoKkF1dnC
71wo38DJyr1L1mA3BnX1FbKET/x6HiA68L/yzGQuCkw8kQX1tGW6KRk+rquZUwQFF3QgT089bSKX
pC/3tTPdgz7Sx9CIrKsmdpO41IlxH8bQYIBN0iC6piuzfw+ib7WB9dwSgYQ9j2jCmajZMMKqrtKZ
0KlJX4F3idqVF7TJQuSbopASAaNEBA8w2EVxHZ3hmNPlkuQjpHZOjEbtP3N8Q4RlBDg3E46+fJZX
nEngO2Aa4tDC40YaGNt8k9NIKlJGNhML15ywIamb9mnIc/tiit8WgbHHWDtN2OGrtH8Lurh59YfP
pmvdXZqi4HJ4VB7H/g+ddajfWGpWUWN3r6NbqzNizp2msZ8DbKKXEHBe56uNI2tidzMlFVokv0cW
qk1T298Ky3xzQ0q7HFOlO3qPcJdNFNGvp3AK191oP0mMY1RNAWBPwqfE6V+lRTsqh4+t7knVQNJE
bzJ+UlwgNxFIBkbCHCVqhzO50V47zra8lu1OGAfTdL3TSE0VNXHizPmGnI2Bqx6C4s4vcpDeA2WD
+tmjiRsLQMKV6PynMEXI7GG9jFJcMQ87geF4I3LzozPYmjN8h9mXTNz0uPlW0M3IRVY99L5dGWcV
aMzY4pZh6yLTdVI5auUO9QXkVHCNlk7xx5/C0MA1DrW3cwnLbLDX6QP+ji9D6L8POLiBZ5BSc+so
ZLTPl8efHl+MuSVnaRmHYmzCWwjJ7TB20c/atlMI0lkd3apgOLalnjCoLH8HFiC6Da3u9p3kOcG0
NcGM6ortUHrUxdrswG+PLwAlwh39pDwklr8LCGXsmo4JiQdF42aGfnJj6z/DLMvv6Vgkt//7+8ef
hFm67Akgkvnejopi5JS+8pMTbRIXqXxOaGX9iwc5S2xN6pw9JGhcg5LkhBjNjn+fGBxN8QcbQZhO
bgp8yz41T0rJDwveMqYiKAGmmeGkBkYg/aLcWDMVHEKx+TXjCZe9X4qtaQXDa4o0edE0owpTvbgY
M+FExsnBYkUIOvQ+tPh7ziu7BtPDxjm7xQUKmQ3IBFMreIoyfi/N6ncxxJ/sITpw8j+hJ2PdVBOH
5xopp5vsfWNTh2o08kxjQw+jBbNk2Z28Mmc8Pfwsiq+uq78Jhn9UU0K3qfcW1Ksk8z5nwtnHDeDB
JnQvipDJlrMduzYK1FZAC19a5qgpXklC0vBO6EjG18Apjoa8fumYnygaXkVOtC5T81sxqnYVffTi
O0GDkpOUPJUDgM+iNpna6DDfqiS92Vbhr6XGjF70GZ3OiYP3ObHEatQHKcvxSTbAlKX7dRbZafJI
wM0CbHHke8+ZS5ebrJqbQzErx9ZegyA20dbAJTGOVsYRux1l04sSHTn9M0TFCKd3oDmV9jcD5v4Y
fbadysO3wv4gYdNodLTaQwG+eBH/IB6GrwVUQHMqWpbdmsRntkY6pna35d80s+VU2B5SA6pWUX7P
tDOsEscuN3ouOtAfLjbmLdcBxlbQwOBN91F9T0eVr0DDLxvp0sVm7Yo1zWPINjumVuyHcy/bWH3L
0Xf5LRr7J02o7+zz6MvUzquqvE08xz9HzJJAVgh4mcSSYoBmsvJ+zDGBPyots33kDy9Zld7KPHhm
dlyvrc6iMzMd653b4Mu0Pe6CkMOZ9CdYmDgA6tp58xkTKazXO2yX2Kcj55dKf6YAJPZjGy6Cnl0Q
ZK9isMTuIQ+JZ9hBQWS66NbT0JZbs+9OfDcFBXW7Nvoa6+QEO6loMYln8jWyYuJWLtnJKsEoScwf
Oa35TDpyPzq0i/Ls+OV45oFt+85KgYsOXXpkhUeMj3ZWAdsiLUSxzef6xWocuhlnZ+cHDJJs2JHK
G5gohF6F/tutQh1WW86ZP8Vo3/sG9VEGxYZ63qUvqMN4Ff+CCcAbGfcYqTH2exB5etWGkCfNjodk
Q/KheGoReGx3dJnS5/6uS80PhpJfeV3j6skegeZGLh+qsiNEYnYM6HtCe+PyjCmRUap2SV/CoS4N
3p8ASwTE1oLRAE0UUdceOHMWTNnoLoG+tObkAnSpGHjal0RPpuTeusuZFKvpuqqV2qCg8cCxoIOt
7LZ5dSErrFqqyhOqbjTxpdSU7aZYqpzwv27yjMfhEDYM6Ml2VCOPitCrL2ETp9uaXrHUQmwyqaet
XWhofJxj7E3bxK/WwkifSz+R0A5pApsNtfVixjpTb1DQpwtmZQX6lhL2jXEo+EYx10TRK6K/yvze
ZRQqCXiDDRAEBsI0nRrVzykpIeqA/lvPrhLrPHgvlXUABGzD+mnCDQP31x4u+YrsfSnhp2VMV6Zv
OJu+paxoK492m1WEoSZrCZSDO/moJyQfFIxVPdqfSGBFKzI7vcBzXewCHN8Hz+uuZc6oNnAR4mA6
0z5HqnbZb8oB8Gbs6pU1s4k3/YEu0+qjwfICZj/yeXnaV9zNhNsLnJRYxE9OzJvqmgDFIDVwsPuc
JOl3EZFYdliMi2aCaj9Ee9NXb9N4ru3gq8VKtKEeZ9z5o3wBte9FdKn10oenTCAdGHu0Dem6q8rw
U89dlyiL0FY6slEv549c5b883VZ76pcC7R/DqvmauyCgZlszapihPNhIp5GFGEGjRJ93zk4b+i5a
6kPoB46vJu9FHsDjzCRz8yopL+ilP3EHfISlhtDe+b/1rH6BnxDbOjN2Q+Ob/1a3/ndzGgQP/iOU
p5QNZuOv5rS6zG0/yaqAkg36HSf/c+VWYHwKrFfRENp7iyQlsoQFZKMPtg9mVmpcUw76MGtQ5mkT
AIvAHbYP2R39i5cPnMkfzjkyUw6+XheTr0d+868XJ4M58iJmCYQMffvYLPKXq2K6vCNashPKLNtM
0d7Wx4uiBdbLj7zdHBOUYjBrADpdD/NCH8vFpetxolrTy79cIO7iv12g63F5CqehZZp/WPs0gd++
VWFwkhzzSGI07CZodk7neOHTOWodtcMIEIeJI0BA/E0uECO7vP3zZfzNYyw9zzNNwfsoCMvLP95D
IfvWCLEennDTMKSYU6Lf7gYU7AdFBpiXljezggEXlFn2L/bG5Z/+q7fRN5XPO+Pb5gKJ+cNtWYfK
q3AHuyd7GUm3jAuTOPa3zqCy9bz8xqE7DDhkyIT98+9sLe/9Hz9ZOKyffHJNmmb/JMPAsU/KIssd
RlBx/YTt69QNxkYFrTh0Ybyfhpxlqx3fqCr6XXozUEp5nx67Paq3UAzj3/mYpdCYNPpbMRLEn/sz
vVj66jjlN7J2LnKz+W/2VBtszp+XbZu+6XuWLfnI/GlPpYtZQlPq5MnuG/QVYz4Ni3GEygFrs4Bu
77ZYMyloDhj05GzX68CaswsG3AYHqJ52uBKTwSovC7veM+DYNH07HVILCmJXdeferMCY49/zbGPP
3BgT+fwzH3xqsNuEgQOjiVWO4eJSWRFeOc9dI0XTj9CSImQ0fWXjLd7++Z36+6fTd1wOZL7peRZD
xj8QPmUha5NX2j316Marlht4Zdr1ttb9l9ZmJ/iAMQsv+dy4qbn755/999WNn+0JR3EmcSwswbwb
/+W+h+MLmY3T40mY7paoYrvDpNlvK2/pK0Y2/eef9vflync8Jch5u0qxbP3x01yIjDVuSfcUW8av
oaze8XiT60PdT0X+e6yCX//886xlefnjHgADYJu2j7WYyMIfL21a5zXKR0n9ahB429hIIHA2e9FC
NSj7RexYRgRxiewfGi8wjgtsXjRqULCGCLiMR+vGk+TsqpeHaTSvFKlhm1PVAEVpqVyjoZ5sbeg8
hW19Yg+t/mX5sP6+gPquw/LFCyZt/vTHS1bA2J8GwrmnKAFMgGZR7JO2uYveD0+jp8aDEMYXm0GY
q7hcDFX9UtGJxmZATR18HCKwVNqgj2kanhTjDBc4aPWJLrnwbS7eA4cWkX9+0f/Hx1kBpReCl53n
/Z+vubKG2JwrxzohNSDwO0w7HJJgBxyARxGUYgOwZ8Ld5Ye5+Z+c0I/x/4W/yvt/3ti/eNv/x5rH
J9lzbQRoT7p/Pg89xFt+NuHxcUkP1MU8rYSPcwfC3lnYTPODRk+0i1C3IBMARg9cTzOa4wqPn/6X
T7tYPl1/fPoIyEhfSIqnXcderva/bi5QyoVN4lScaOdhvVrcQ/Pi+bnz+Yv2c/XOqZwbjv2h4Rnl
v9zZ3t9vbUVKx8FQ5zGw+fuywqzLN4vIPFWm+RVNsMI5Yk9fHH+f29kLLAsbgFCOBBosIxwzCfEi
hwxJIvfDi61DAAD8eyO8w9yXzpO2Tyj361iQ3Gtm3AyhC6MWNJR6GqW4zxFbDMoD6GTpxTnVtT45
DjFGS5v7zincFciRmYN/J25hHG5tdJYVgRGHYnpYpu3kqm0MSJS8Yv6i7e7Q16o4M5RYlgaaBUDt
soIdZIVrVkxhtHYjC+tXyzZdNYJnmSg+EjN8sWa/3SWKQeEAZDrs1j4flE3sheMlTCx3P4x1Rbre
uAhbTx/jAJ40wZVk5OlLYwA7ZVN7afUwMxdTDDtbTlRJb84r4vX+pSC414XpvW8jwekMzvU/3zf/
44GtTIJQluKxxwHisZj918eliDk9UlYJ0HGQ/nlOHVLx+fckan1oLubZD7FhUBGH9Agna2oBHZNu
faPX1TmSR2S4jMgKx23VWX22V2JAJ8DLyLCkao597bw79KasSChY/3Lhzt/veGV6rLJsj0F9+o9P
4n9dOMBrbCvsAU8Pm6iDx2Q2pt99GDrf87z58I3plGWOd03nOSD6RHenVfT3ThEz5vQA5neATIHI
UeF8uCykTNRnG/dgM64f/Qj0kqErJqR2CQNopnx7GTREjipmDS1jLaG+2Amoy5Uwcnm2Myb5Ljb1
kxir+2Nn1XHuv+R3zAosjGokNWvFaMjMls8yt59Hg1lI1sAsxvQMBiVmUsiSeahR8Jph+v/sndeu
20zWbZ+IDbKYbyUqp50dbojtxJyKLKanP4Nyoz//9n/aOPcHBgTtJFE0WWGtOcf0t9pnz6wXhgXQ
ozvgdWZ1b3KGb0U4FiuJG2xfdei8bDF8+u9XhfGnXcfXmaMZRQyTm1j8NoXpTRvPvccUlnswMcf4
2rrQF5Cz4S/ysdxHHagiQ6clmFVWdcwb1yDtEFFE5tfRTmZ/Gd2NP6ZUx+TsWwYWIsY26/fjaRJC
9jQ5QcEFiHlwWyQV2P3HSpdXQIPI/h+zrqzgZqN7HPV6G88o1UuXxlsSV+1ZJUb8l5WusYyj/2Oc
5ZBwNZm64/jMlr8voLxZoMmmeHgUcWIiM3VW1OhpGNJvyGKD8oxAXuc6+kSUkTUdHPBbhd6LE1Ze
c/2X/64/1vvLsaA1NnRzWbzav435Be6cug11QiUiA18g7gSswM0uoQ24GqARs1wVSF/pewadQ8SC
qzg2bahvUUYm+9QUD/T1Q/5GWUHDbhfRaZKe5nH+/JcD/XN2clhQLJsSzE1sEH7fmuVmnIxO7Q5H
TQp/hVtSPxSRfkYd67NPy7w9BVhg02j+b2Ho70kzbipubT8p4rOWPJkzJpTBtV/jSMqD7GFlSekV
53waLvF2ROj7VDcjeUS+uHZ+Vz8zQhQnOpYYjsgxE4phuMraOpisTBI45n+CR/9dn5F/VpMZbjW9
K9BZ1aUfxCWCcDu1KC4uwuq4CbG7ezbKQqfdmSj1rda1D0DsRwB2hbvpRNOuasxCJzumtI0yDfCk
5+5UCxmyN9xyT7HARB7k+Nu5KgEvpfN0454G0z8P0GbsEHmj5q0ryy5Po0lb+P5Qd1O37afK2t03
IBUNPdSvZneecUviDiGqBNwg6TSbQrni1ZhYzqdZ9FqI+lPessUlomyjgVw54OD8AZN/Pvbm7BF+
Jy9RTB6Ko5R/uw+iKUXDE/DJ56lRn/RqxhsBsBul1TkxtKdWkF0ZgdsuXCuCX/aBhj+xRdTXjo6E
mLjsK5NQ/hhLFOypD1CtZiYA/hMZVyNPmOOKcN9a9viXNcefF79tsNPHb+zbJljSZUnyy0SQgMOq
UXMB7MlMdmtyfV9D18PGwwO81RoaCFAn/nIh/3n329BPHcuFwsoN+/t6s4t00fVjLI9elnVbrbIu
uer9E1Fi+SEl/ySYPXPXdQlVGlRZBWaen3oFW5EB8N+PRfy2wYFqzFJLMBNiBrP1P+4p4lFNo5G2
RWtae2lcrzxzEzEFk8ygI/vdYd+wDiQzXDQ8+XBO0tXsciVCTPHf0gy0KcBWWXrDJUnKLyxEKBwL
qPUIHUetYO2ERz+Y40eT9l9QocwmZ11u7azdVOMo/jbSe8YfH4cx3nQck88iTPaoy9z0y/+nldOp
tBBtH+OxSQJPi0EQFrZ+LFqCgFb3r7EsGsf7s6wENV5PyQEE2XxMO5zQq/tTj8CZYpV7Rb6dTO1t
HLOZzEQeElbxSNyXLExJ8M7yLVurKB5SulhFTTcfBTHhTdN1pH8gRVd6YwZZhoHipqaDbGaaKalj
HhM71YolyO0/T3WUKVpE4RnnuHlMY2/a2E77o/An7ZhUd2pmq9ayIAl3DWw0XpHPi2wpN4s9sVJ7
CIH0tVOL4A3k2qFX87GhgRD/xFPiiGsaEsdyebg/89uEDSW0aB5xJ7NYNfXH0gborGT63IWQ6fOw
ifbsRfP96Fg74enIbMb4uVFMWoxiKOaaFxB2CI1BqtCymndu/BoXkb1zG+xs9BLQi2sOORYyfrk7
M3/ar9ALYrkD5mCP+IHURFumzq3mQUvejU4CqS8a8stjFuAyGbcmNi1CY6toDw+OgCe0JILmxhOg
UOOljFXQomXZjCF8mDynwWpMFhxfPEG7nFH6ntVydgszoPYcbms43/fl2TTUD1ZKcHsdZbCFrC7e
dxjF7kdJD/xS0nsn5Egm4C5K+7nLBAGKGVcD2xc680iEAifXujPJHuqcIn5icwFruBfWvJag9N9B
vD6EYaO/pJHu7yK0w9Lyw2c8/+us4R7StQZuaNLWwOLcu9rPukRLykWTIpitMhRYzuDASFvsOkxb
xMgPtK40CfMm70rs7RN2edxae67BCAgd2EucreUuJmWb1Dm2074NG6ltv+Kd3cPrM14GKzNXWRNp
eEApyU+VXZxRuSxqJ/tsZyjPyCiPdx0iVyIuUwhhHfsn+GL0HkPnBcGY2ADii3ZVgR8yU6Q0wtej
/xO9USO6YbWiDGVYey+PjYMorH3EZh+N+iw2XSiPxPuuaX1kZWMQ72W/WWXx0WsjhKUqxleKK/4g
lNxqvWvvzcjAyhdVB0fH4l/HuPpkLz4gnGXtXObWZpCE87TxZuBNU0WKJ4e56hzs8T8rlHqG7NCT
TxXUpwEj2dPdmDotstyx8V8E+i6aMMw5ZCCV53JUt8ogC6UkQW3jDcirSFv7gBK22fUel9HdXUym
ZPdg9XSYSNhIvsr4XY9mZ+e3Rr4bYvR9kw4tsUxjkFTcdStcBlyvs3icUca8kJ+OHSfJY8RJfJk3
6oKRx2C01R10I1QXIL0haonN8SGRrPrNPm23ReKl+7bRz76tleAZ8T2nOebFEcMfyaFTjAs7NAlT
IHacKKbnSeRuoNv6JtUyzF6OByaImZcMUVqe1cGanPoZMkO0rmWjaJ5Y+dqc6bCWAOD24IXcoOPO
17GcIiDI91ZULRGU0TL1ThFiWx0JpIzPFEvig5UyCrU6N0RpKgCPZgYBGRhC0NPAujjAUAfPZf20
BAdxKfQcgIlCD2fBadhN2XfChKIT2r76rCfJokwhpyVHWHn2y0d2Kt2ZUm++oQDprxs3NbeE2Lnr
XKuig9e3rDId6LSsa9eVV1qPrJiwrPjtpeyUAUZUS/FEPGHcKVaYoRhjWpA5Qd/Bsg+XJA0+f0yc
qVgnujc+pEv8EAqqmCtgXvWD22wJ5/AeQGQZN8jbq4btLJStLD0m+OCXAu5w7BvtnHr4iSOaZEr/
WNUjNblyeMkESSIDZvqgq6MbAmLvOcu+MjHQYW3NhaXMroedZBMJbJuIeS1oZRfSk3qEUA8+ZOQX
yvLGVif6aZ3FZX4c8+hUjMeJWC+sJd17PpVylxRmtI7qTAUg/MNTVXlPrT7anNL3WEUHMhs9kHSI
4CbE79uEtvYKiGu0siWU6CJ7Va25HnFbnRLU5Pu+J56WJPqTZjPFSd8O8YDU6Bpdi2UlQfXjk5ZF
21pD/2FUPthcHZqd1OWOXOdHq6TU19Xc+FVdWoGm40mDfTsckgLkYTQVr0z5DFRoVDnbOoU+v1UY
ktC3rVkT+1iQxj7IaQaTuELySFQN925qWqMisrz2VI8Nu2Xl77Sm5m7W7aufmj+yyAkmE0orugBc
0vZobxJUU2VEv5sctuo0FSyXmzBwSutz2BD4CA2B6EPPZt2cZzdU9/w3pDUoSEgPdIAHnF/aLsox
CuAWm6+0JCm06bMfGLiJtzG25Q2umGIXzg1eCZ/wZqlfhNLNK9sWtGrwaW6DNHHyI2tFmyTMjUfN
fjeSAF65wlvgtWpT2VW8Rbql7ziv+77Lp23VZOPBNhs858tL0xRO1sZCa0G643FzjM8Do9DGZQj1
GIOeGxGlazNSI+KJB8s27eeGobJw2/JhnqpyNxCfsp6lg+Gkz7D4hMpbN6FO9uXYpBvbtfFSTu1i
GUnOXTKgypvH9F3335zsaiXK/eTA22jtJsevVVlg94b+GZXa+q79rWDLBlNsvxcuYDRkRPHB18D1
h5p1KUpr2shePrCl/Aagd+/1/gxrP7BYSrExGr8h58B9WLSPrmu0Kx2u6t5S7jXPIlIulCJ2avo0
WfArgVefRav7eyHBmc0mUtsIe+JaRYOxY4m2UcnsADyzw5VL6ZJaHLuOGBS8M1Fm6No+ZtfsHEgT
IaepsZ7vbRnVmYAySRXguMvPJuhs3J/OuSsbYtTTZWhFt5Nn5yq15EFk8Lq7kKgXRgALYd4w7k3e
xSjq4eSU1S6JYuNs985p9vJvDclB1xBZkEmBZ9fN8qEZzYyPQaxOBZ7umBhhEM+nEjbtFX0ZkmKr
1g50noG86JLsTk5HAqSBUhAEgSl9qnwvvtjYJ4zJIP5LOoE3m3Ygw+H97izvyKz1SEnYyLkFJ9oR
6udDkPG7bn1vhnS1qa1UnwVNYxjBiLR1MybUiCoK0Rv6+Wha9eGQpXUceIXxWFMdSdVX3d42iBEs
onwOCZqSVRzWRFbqGO6tEuu9U2N9HxYLIw5RfMLSpFEXf0FaPO7rznxA0UoIQCprRAAKxL/vo5PH
Gr02Gk9CkVb1LhH2exKa5sWewdHjlz8IPf8YjoO1pR9qrOJiSTLD65PoZXeSrkOcW03wO9j3EMYf
mj12oFk9PJdQ2U4Kwj5N1GndTVZJsbjdG9h+BUvzJ2p7L8Ss6qd8Rq8ykMKSJ7lNe7vvN5Nrxlfk
JFu46y3aPvyQhuownsAKP1J/NDaYMvIjZUFSqy0bcGUCIj+Tx4Hi0W1mMjaRtx5ML2YA6bKrmm3/
RunESRBQJnQEEVjS9mva/jPVv/rRebwDTqLMHR/u61BE09vcN+Mz632TYRxJt9Z0cqNx5wcarE7U
hRGaQsXFOVuBZXXqgMijDSLT6x81GMI6vuZLp4hx8iMbypDtZLsydm+pbskd2ZWYZmaEdzALEKq0
yRcCfufDOCgcq37xJI2MCa3QnvXIqnep2foM94S8zPaAGTwJD/7Y1KCFASUYSwK6NUb7sOa9xj77
0Jvtc1OMb44xhE9Ui9BD1Zm49ZisKQ8BmJnSFjFf5hX7lghkCEc+1rx+PpH3M5OQCnhAFoP2eTLz
G04kRQTUjxBkr0Rb9c5+WAuk6M6JpDvaANeuu8w4yKxkfWNxbeSLqQoHWFvjPOqddjib+EP3TuN9
gQ4gcI6dmo4u2RxOxTGrCJCwyErBuAHd6acIuAVOcI9hrzAXrZxmGo5wfF4bWwB0rstH1NjVISEt
ilaAevTMwn0fuMH8GVuQytsSrLelP9UOmhtGk0MSERQ0jirFoB4ucwZbrbGIj6n10SGrrl6VLZLk
uq2NoEOydmzrJjnExfRASijJDtYcfnRi1DajsxqqtH+Ieot7Lm3NqzszK0uk30CrxUNoWjffHvGA
DCZUfbzUfpL7L56JxxF530U11qkeJvlot3X72PcoIvsaFOGyf7hftwOa8PUgYbi0CuWvcs3xaRyk
Aafb9N+YffyNPaGHx+iznWqABD362EAS7BD4w3SYNfZ57LDfLH+wTlqhY7Ak8GLH/8yHUZY2PTpG
2zDV17WPOrSURfS4IGUAFLJPzEYLQJM5PkNgZQzJ+v2CfmSt4HjPufcpnG0AKIb/DJgdZWEH0Yjb
Wq7BkTKtL+0CJbA9cbVhXqxC2ogl4JaWyPS0zOSKwhmaq3I8FDrRplBBQdT08L3xGm8qxXogb0gk
9/Js3vn5AN0gr6wzU80EH0IgQKrLH5Qy/A1dFeKYJXx2TYzTQTdwRYSjTSTtwkc1K3OLmCc7LVEN
h87tzmKMm+NIk8Wz5QMvh/g3nZAwZ1m965bIvFHvtJ2cpo7ECP25pAcAlBpv1VLemtv4a9nTw/Vx
vq6ASKZnLNYMzcJ5oQX/MpTTVWq4uixWcFPZpjgebYyibYxCXeL1NHZarhP+tLCM2tR+SxI8OE2b
t5twcTVh1W9vdUPsRxn5+KwM78RA0u/wV3tbQfErSFT7LjplgiTrZ7oJKHdWfbSMYYC2X3Xky5HN
zsCZ9ACi7pVm2fgpt7GgTNsizx2WtuMGoDjy9qgu2W+V7XXo4N4bXXgsAPGevCb7EnWNtsujEUeH
RResMumH3RFJHfrZDbItEuQzf51QgrrCxNmWdivJf2MhSUjHlyn2pwUSz2sl/aoNC7yfgr6Lk4x5
ACCF0LWoM4/3+N+istWR5XBytotTHc7RZSQ1dosJwF9JWiVIwMGcODRZ7ZhzWKKiWlO3wG42Dgfl
SmefhOM1QnAJVFn8cOVkXwqdWGEPX0Rr4UlppnTYx8gyA10zP1sojjfk1yCAMPuZEHvL2LvybfAY
GoTJtK6G4ekOgmJtpHPj+ysDMtsdM4HU3LiGU7Lqm1heNFu9NKgW120ni03tOSEb9kSRP2PkF0rI
4VCN58Eejx57iGMNAkyhrNug+M2gajny5KbiZgBHfmJ/zuW5GGSL5Np7xdHLfOuGL/dUqRyYdw6H
mfp90BPtt3GjSA86sgBREsfNWTa1Wufk0hu1mj6oLZryVa1H8tYiRLdwrbkgbq+usk9A2/mfBw+x
De3q8yD5xbv10B7mMhhVecuwChEyjvqywVWxyrzurVHmS48NGZvRBOzEWrtpCCYMBtGakf9LocV4
0HLRXAbe8+AP9ptW+Z9Zq6way8t32GpZ5lLU2OWyxECTp5eGHIP7LlOSS3ovMuW1Yx5K19i2Bq1X
UML4gpaqpd+TbCxiFrwKurX53QDGhT28mVhW2Xu9qcQHL3yHovglGvHMWC5RDLEgDzM32PaPwvQ2
2CyNIGy7aIuzbR/hjslmsyX4BXZM7McXnIPfLMVCzqUwsHKMxl6FHY4gBNO41cRLZlISMwzlfCPO
ofyszWZ0AUbPbsczXnzS4tvI+WT2dn8TSX6Qupuf0qZ4iiQbL8u04L6E4+MwWRoKLC3bAND21m1S
e4ekE6dWRdOmHUz7vTcSm+g2++DAYL+xFz1zyVdOOx7oU4lAS/AY31dwFaOrkdC9SFAd85F8BG1A
GF2ihkP8grtZd3/EBvUoXJkYvRWygGHiXm1RrMYu+9dqYNjxW/Njy7W+iqOpO5hzP+Ks0sqNr08b
holkmxB9KSZaoL3RXH+CIBcBGfCnMUhhaWNwoCoxphZZDjaV93Di2uwVOmOyt1cstVZ6kT77zmKv
bBEOovbdeY2lBejf6rWphR0r59DBMJNecI0RRBXCaG8UFqF5Hr+7DnC+mUAEKoJjvHgFlwG9/VYv
yaewRLCe9/MXbQeXB8ePfx2EGo7OIIb1aMZ9cMd3QRWAnTQi249EVx8HQbH2LpqkUZwdHYqXq4zA
htyOyBZ3JVVYtnVeWbc7i6jr0c/ZTjEFOT163hJj+arrs42IqvLYd9m76pzkwlK+WUkHLjHRB94h
rrrHofPNg9m6TCmTfi+aUslbvqfLifR3IwpMu+y30dB/GixJJmGXlwRDOdQ+XVdufG9gozcuFpVu
QGgTt/r+PuOrDpJEVfUETEyfGuKqWfpCrI+A2o2g2T86rTgkAIx7V79iotXtsT6UIy0zYig0oCtr
4KbjAxJPd+VKOqU6qfJKkO/AIKs8pz3Nuv44e5lxHSSAECU1HNvDwL3DRtRbNjt5F36RA9QEj5zb
VdsA2fBsuP66P6RHC/TXevacXb40E3W8eWyjBuT0hALQPzEPNfYg6M3E8oQzxiojbD7zM8wvRHF0
SWKc26G5imF0DtqEAZxa+oN/rG5riC0O1SI41QOulkOawcNvDTIchdM+17lon3KZWgdiBiglasWD
vDqDbT3aWXQm9e2r7uXepu6tZuchTqBQ4aktFV/jpWGqOpR0PSpZPeQ2LLchwc0XMiFgMD8gaZ6e
khy8RTZ5i34juaRPeePZJ0flRsDw8eA6E7gAElEhnTNEz/HknFmJ9tONGnJgShgeKbTTRzSrNOka
Z1rZztByN2bTzcTlhnGYGDF8kOaj5jHYWqL19iGQmXUNK33NXtmmFbFcuc2SRFHVisywDkCXXUY0
wltrXTHl4sMe4k0xCvJTDcW8pgnK1X7ifBqmb16MO0urQ7aYYsyvBN+8h375WdkUTab8pS2EeBX9
jNsU/SNYj/ok7P4be/44wDQFNhz1743ZKrAcUZ5bQCVbE9f2irI2TIXIepK2vZkZOJ8rBqMp9o42
i6YtIRxf6mZK3tAbfPSMegPmV363qXdG2atXeuZZKT2+QPLfG2jKzkLRPvAot+ztcv4+JFWMtYG4
IFTc1lsYfmJH9FJQMXoi5coMkji7dSrX6WQk03aOYwymQ0J6QQSetaScrqXh9CxrcOt+N9l4vBu1
CsPBXjczNanYidpHPF5vS6bKxazPmkj0HRElpTrCrVd0g5q3zFZt0GSy+eQtVoRwqMdb01T642CU
H/HT1Q9T1f4oFTQyMaT5LiP24MM8iYVQN2vXasL7kQ2ztRVsvfat8lMWUFp7jcYHBQWp2rnEgJpu
iiiYEtsaAgljlbOACmxiVgllbon/BUzu5JM4zlhk8PMgkz2g5KTQ5ef6Khbl85COH8JKG7cxCN1z
aAwncymNOFPfs9pmM1dUcrqio5uugqEs0EaCInw1vWYqsh76iRdeWRxa0wysdvOOJjRk7ucYy+be
AdwPxoIvpzpUz7p/IFxIv+VVvKvcyniNYJG7Qi8+kdHo7nIwFVtZGd2r2xQHFv5B7+B2X21CvMpc
jxBqQEVq70Y9fRqAnrzFPjZwz/c2hDEQVpadixkZGclGB7eDPsUu3nO6UxUTYODz3jhAstXSkk7x
O4CvIzt998S/798f+lW/wv/OP+brDVrLHbyQk30VD95L/sH5RjVY1Kt2WA1ER5WQXGgbBR0riCQg
RwyLDjHP2wE6wLQHbyzPg3dLhmd07DWsYhmgmt1ZwWZz3Vw/XXGWrd5JsSdlb9yMG7ElP/2QPCQP
/Zv30fwB9oZVb+0AFqScs8YjypfpE+lUyqb1scmKrfdlpF211w/5aXoYHsRL+0kiWsdngifKhf1E
JiyoSiJiN1q3VQOY9T3uVZQgOEj0azwVE1Fo8Uus6m0LEA23FI1KVXv1HhBivwtTZWHFJ30uNSft
4A3lFdtddfVU/GmoipEb1dnQtza/ZCwEVixnNdCgmbuPyuqcZ/3wXtXAANSoVZcJyd2DGvS3OSq3
7dDnH3iS7ua+ilhjJvkHKslrWyJByOy4wVtuWR/M3qFilrLcTMuTieGj5CCeP8iNs8JjM20fuiHA
kXl8yABXhc8P7iO+yqYenMBup+Z4f2isujk24D5/funGKXXEGtdPKlJ5dKG2HcOmlcf7l/dnWcul
oYribNBOO9L5Ivv5XFC53TZirI4+iU70y3n225eS7sh+tvsg9czyWBUuJI84ang06Jdtx9x7uv9k
Dh0CgWxJhdgoymOYmmeXBuH2/kNSV8pj00fVcTmCYRDaL9+vS5ciHB6ccjCK4/0hSsOCm5uHf753
fwbWZhn2mbNzXMvG8p5tyXwdzmEzr++Hbic1+0p6uuvIqLHhqBr8flTtpi6X7UmvhdpV4N1m2/73
q7dtUv58n9++lxI3SsE6l2v6pK9z2cRb6QqMTG2cELYDKmbVaU15ZOdTHltsnXmZzjt0jIKhR8Q4
hGhUi1z/9eH+vciVOSW96qQtZ/3+QD+W2mniZzyOzgjuRkMiYeqM+r2dQNmSXXXMljcaaO//1A7+
f7L/X8j+tu2jovy/g/3X73nyg3pD8v5rNPHPv/o32Z/i2r+W6q2L9BXuDiLx/5D90Y6C9sdSAKDf
sATkgn+yicW/6J0g0DF0ePRYctB0/Jvsb4p/sRnwLGTy3iKW943/F7K/+E0VqnNYhjAcDwenjpXD
Wowev4hHutms6oZIu2s5mBSHKn1bd6N17vV63JFw1b9WFqhfZSVe0CQ23B5py5XRJZSzmdJAAxQv
hZ5/jYrqDCor3oZmeU2cOGgwh9mivBW6T/namj4n1AN3scz7wxIB2/r16+B5462E6XuDaOT8ReRk
/6aAXD6YpS/Bzi4CHxQyi2T/lw9mlVOd+bHqr5Ewi92AJUB01teZOhLO5Kg8E3/ECq1Q6a6U4PuU
ar2zJKL1WsfWd7jTZBuN/a1y6vEijJxGtGIy8UTvXGRWb/RBqgc3ia0laCXbG2PUryhXUrHwwm99
NiR7fSyfKlcZLy4riLUh2n4TpnUP5bTsdo5e/uiqeDhJAlFXE65KrWyGw70ZaaohPWUdypfRbd0d
Ivxo44xGeDLj4YEW24Ks7s1XRSAtoQIW/peNXWrRAVmX9uzM9VJsmvp1hP3yL+fU+U1pdD+n6PY9
nAN4Y8mp+O2cJjgLHRIEr0SUorFTcbL1e0shlHSjlz7SmVbn6ajNFgebaHDy6vQzCqNvnhXR8fAh
KbWs9kgf1imZU3uDzqM2pcO01EAGWyDNqZNnT+SGYUB2xCtCZvaGof0xyrsehAXYtb7uy1M06puI
kPpyNaQLjVGnAV2xBgCU/TzmMXpMGmvIYWIEKq4oiNsbQWE3tD4DbjqyJiovv/XoB3XVd3ATDDiN
k0AvYrqcS39+8JBfvE2RHfRuMZBxXMeklla3qVdH1Clg3Ka528fCfsoSb96ncVe8ie4KP7I5oyF4
TgoHgeJ/Hno/oZE9pcnfZKx/3ryLoNvlKsdB5pi/a9HdSYsGDejTtbS/ZNFMoTBjXyr6VNvLZdmX
hiI59ZbtXMbeSnYZjEQnLDeUg05USNOjKO0rJF79nHTlxoy1Hfh3v2n0t18Gxf/F8LEICn9R/kKW
pKvpufhM7mYTc7msfrkVbRo2bD6j8qoLrT2mmQ2hA6aKHS9pmpPj/+XtxG8Cx/v7EYuC2t1zMIR6
v936dOMnoAjgpIOWVJGbZnxvuox6tyYAuUjDukKvKzcJVKJn2rfaajEz3405vo6be+lwuE/m5Edv
nakXB30Aedm4X1K2QHmXaG9VnJMVJ8N6KWyXm9af3Es1F3JbCzhDrR46l7+cv9/sRXwg7jVhC4pd
OMCYTf7nCXRdM4nBXCRX2zI/u3kcn6CgsxP3DMlwFQHRwnOGbMTuN22PYtdkJDrJWYlt6jRPSSKi
oNfjTWfwR+bEaEhH5uH+kFn+d6PsYKwl3IKTMWfBgIXkNIIVYBmDOpwWwrk3+HQu2obtoOiLh81w
pKtJ8EcBiXjWTOOoQwPYttJlg0wSGsut1P3gFxVop/g4GWF8NVIFgLTLPSARhLf5c8sQULdwqrDy
4W0ZL9qQr43OJ+zYEOPRQIu+1lr1o2v1+KoBHV+HTKgBazvjDJDZWNVTNu+hDbcnNvz0Wuhb/sWQ
av95IWGTYHo0aQ1bTCTL/ffLhas7inA5O9Qu1C+6cAQooNnDIw2Pj3e4d9yngq6SNwQinr5lhpd+
pwsOQLUa3psMhb/MLOcWa6mOkVvrd51ww6d00kZs6/xuT/yhqU3flEJ+kJmHUTjp57TySIr3pvhG
0NNESgahX9Km83DH8FoGRmC/frKoouCFQAAy9TME0GZ6SOtiOM8ZvTHbgkcRlcYzhSZrO7Gn2Mfw
M9Zzo5d7zYajB77f2idI6sBoD/sRlMPGgtd6jXCr9KH81GdjfSPuQ75Z7qMU7fjBw8hyQUnx3y9s
4kz+uLRJFYIAgXHOX0TJ7m/iVUcCQYctbF66AjhnY+TGyfdwJ+ntqDerKDEIZYNRev/B/WH0wlBb
a8vvSGJMm+0/f2OE2td6xtLwz7d++RXbTY1mdX/xf16tb8mp6d2pDn6+7v3HFNh5i19+c3Y0bQ0x
yQq4UszV/c81Sv8HTeTbX/7w/oOfb3k/wLjQw61vWW8/v0exgiP4580nP+M/I3SVTh0disf/9pn+
+e1/v67xrYg8wkGXM3X/i/uzXw52+cHPY7r/5Oebqrq4gZc0ZK92dueR1bv82v0XQkt62s8zf//J
/QGZDKf//tTils2aa8wcv0OBOm/YLaECDWm9Cn9vB0nVqgt6fURk/miiwiPPu+sJHxxYx7719vxj
pjixnbrXSRt+0Fg1DiozzwhXfugjNNp+Sl66LH5nuzQHcTZ+qQvdDlJFMMLgetl6HE/K1+vXEL1M
2tLcI+qIGj1dQJGwXK3s+VIqnTB5I9qpsjgx4dcrZeT9Ni21jSmIJ4yJz6GZLslBbFgmZKG44u+o
4Kk+YkhCyYokKsF10A2OwjSK6wjUsAaQ1FpFnpUvkR20UHX0SCXDqOp5jQRw71pPv7M6Y19JS2NT
JEerdNftIJwPLS1DJ/nWpP0VonZ6SUwN24bXbTMHV2gvbvBQpk2WDu5K70gTJUN2Clyl7VAX42rw
PUCEZvUUm4oJCdYxt+9nkie8ggqUPS3gc6rbttlaBFLEYMhom/cVOr/Eq0EG0h4B5EhpPqsxbzTO
BosnmcGW8RGHikZIyDEjBiqK2vikdUjE82raeLav9hKFZVtKcYaBAZu6yj5m9KDiFhiwkY/fUrt+
FpZUQeWIpzSSF78BZTAjqpgjixMMRKLx23iX90cS2F9CHz0TTaV1pQMNVP1XdxwDmZfZrjPyDjNS
Y95M6zPlWdouNer/iYYFWlBIKTSeNAcEZuQYp0pnZKS9niNal/Vea5yTjB3nyIx9ypQmAxXnCeUC
ibAVElbv8r+Xjl+TJn8i90+7CI9RsrLMfe2O0Po0/TC5SGS1kQus9JDyh925UJVagQI9jDFYQBTN
SB67vYFGctPSHYRztqMiGGLQQ4qFIIMz3S2u1TEVK9HGwDIUeChRMBRn7qsBkmw1iwgpOrmFOQUp
TQA8cefK5eTrI/I0cZCuhnh40Ig1FuMPd8iO+fhm2ek3p1LbapQ9fcL0qYQ4CbjaPVY6TK9qaLxt
M8BOEf0X043P5IFAX0qeOuZ58tiNc0mULnGGXlrT4rYo+Bl0HFdWvg8149Tl9tuYxs1tqC2cfICW
6vb/sHcmu40zW7Z+lzNnIdiTgzNRL8qSbMtyNyHszDzs22D/9PWRTtR/UcDFfYE7ISRZLU0GI/Ze
61vdY11ZNRLY7j6J4hbq4GEALFnboC4viklnoYjpPkdS7c/EP+w6kjs911e3Ha5GvSv3womCjaTi
hR7UIHU3SqvVCCV51cwRYPGU/p4M1Hxa2fRbyhYTHc71XNFh1t1doIkkK6MXDwHZmiUcsb0YrYup
iXpnQXpSYTET/omJulfHXR7b36SEXRmwKG3K5BVMTMLKrhwPuaZ7oz+CuIGWlQUa0WZ2yklqBU9G
4RPR2sbb0AeHoCBUY7KxC9ABsFpvPNiJO8cKxkv3Qin5Culqi4xojpzMfcgJhIVJB8oh4hNwugYM
wNaoIS/Jl6pjPahOlMnsgqKvzak8kDI5Mb9cWW5xZ7KF3NG991YQ7/K0eFCFhIOoVR8cQxW8Fwfy
dkLvy8xoqlX9BDChMj8Uh/03mLTJSpRFO6OA1JlRqV8NcCwtEpTsNFOxxRs3gGDQ5S26QR0BnGtN
qVAeuc6fnli8Nd8QNRWtb5ZD32aarYt5T0cmgSyGo7zSC2X0s4K3zjaIdGuxcE6keaLyM6MY6YCD
bj2woQDSg0LyzEJpHI2TmTNOpqyKJiKUnoju3HbaKB+liDdxbRyxUUT8A/R6b1llsqHkndAHdnFv
YW0aGuLS2yb5TKjd06dZS4t+Xdq8hWBuAEk6Kzz8yIqQmm3ctrmM5mNRKdpx8CVhBCVQxn4aoAdZ
T/D0nC0+AIbrjJTisaRH4dprlOjjakiFvjfUdmVXlXLqrn3naKcMhiOU01skUmwJANTCOgnWkLuQ
KtTZDawIM9DGaCkPgjmDyL9Xzc/W7eipUMWkl/xiImK1ff7DUxOixA6J0/Yhw8toummVDagd+g5t
OnXYdfoXJ1i3T9vonjBwwuaW6HK1CrJ0gFuYml3Z43bGwbDPaM8MrkA2WIPOq2Pu1nb5WiXiGRP2
9JEj4TZBH0Alx8qt6NZ7XQ2XkKGzzKZ962vtzrbLXVUYpBFnpoN1M012pB7QkQDcMsRoBHxlGB8L
ag7Q4dxjr6vMoHX9pippSAGnYAQg9gJfRPPSKsgmK1WpNplS2eje3VND43BPYeLRjodbTI9rDlkT
nf+nzZM/NMrCldoNc5YK2Wzq8E4Mfb5SQ8F5Z/TVKipDMENDe64aytZGj3kiaKc1RvM3q6bwSs2Y
0ZrCsVWzaoKDijLsQboz1NWLSt341UfuYRx99R1RY0db3egRvLjKJYd0u16esWyWu9Chgit6muHk
g2jDKsLL5ter7JhfTsBnE/WnPEMgRa4JC3MfJEH8EjXiP8t7yH6EGdK1bxXX0x0JlJrXu7ZyHRU6
y9P8Hjn27iwlXTZOiHkw1fAyEBT8kLYA1XW3Vj66rN4u72XTXlnZXMOfNGUojizFiC7I+uIUhwRw
T3b6ZStEtmiZerIi2bwrBpwxR1OKB8ou/Vmh8btxRZt9KlawW57KrgfdmgSUR8JuZPXWJ8dwmuqn
2uDQ/Xm37hyPMv2l2Uq/xswgriJ3Gs8JlW6nUmq5+6X7bs6fK9rk3Pl2+D62Qm7JsA0f+rYxz0HC
JQNs1vg5Bem2V63q92CTXTuSzAYBuT4NrJq3o09pnHgM9Um0vrFaniZoWRil8T1KRaz1KK+vYzCo
NB6aateLOnpFA/66PJN44EuchdpbGzjDNrIH4wRKNLiEm0Qx8o3qdspnnhUIl836txNE9UpYOhKI
ulagHo3awcaN+2RUmrpafosxSydFLr+HwjXW9eSE19YusFfCVdx1om5YwTsvyw5S0+qRy1X1lpoS
OqfKwVQlFUA/u483hdDqr6IY1stTS4v2ARHm5nOZ+MgrC6M75G1UPae0nH929wwUdsJZN2NG7toh
iQP/BXx9RQH5XeEDfwV5fVvejab+cx/PZYNKONu6BJuecdxdah2KA6At46tJMR3P+1s4CF7yKe+e
VX+SBycADo0pRDzTHul+Prjv8OC3DnqDgPcwJfS1Vh3LBykq49KMA8IHkRW/euNNmVLtq/OR6VZd
LR6KtGguGtXBnyfkyqnWjfQ7jsilVwi8f+gUJbyMfMe1P+r5L7dgfdmr35lFErZh9LSyjF4nthhj
+PIR2XroOOCEpcYo5Jrp7Fu2PPctvqUqHu1vpycffP4qNUR+lBfu2cHddkZfRZhTASLOlmg5/e6w
PIspH2F4fNalGBT9YXmCcGPna1Sel+9j+SRR54RPXRK8aw+uNHWyOCb5BYj654OykKT7okALPpZq
/CAqm2ykxnQ+bf5Zy4dQh6jRRWbVlcHTPIWjRihoMTafcpA/v9p04S2x6FSvKcvpEzH15TZkxPsI
OSqX95B1QPwzcL9HErmyUzYPTfPi/sOKCp7KD54gv6LK9OVjgmTZg2usbUcjDT/ysUXjw771AeGs
NLCGUaxErA0qHMZR7m45mMb3eDD2y/s0uFJWlW0lT+ZYV17ANXcH9DV+7wISFef3CQdKCWFcD0/4
TwNvdCY8PDGnF9MDb3lGEjRE1XJKPE1VaeBQI2Y7JqKl1ezitVCDtTlMw1eEUG5jijE6VWahPZuV
+NUryfDFySOoB1j+FRFEfRYhJQ17foHQ0ofZWXxP4fAchMXCxg+1/lOVp+WFmhkP24a6hsf1nAAb
AebTcvL78seycEIKqKV16U2nuRAgmP28a5xMz30v2pe4lhZGcTxvmC7GL6tncmMFXw0M3x2ih+JI
8766axT4lq8vLGwflLVoCgf+QIgnRLXlayKD/WwQKt2w/WA6BTS4XR7P6Uunsuk/yrFgdpLHzaEf
TO11so3D8hULfQw2MGjVh7iJ9EczgPK4vNJKnIi5Xuo8RbFFLsDIWP3zB9/daCQRvDtDo+5zdOx7
AQT8XUQEAM77Eu/zrLiLWLSL2n9qRpgfrsUiTXGk+1jmKl4uWamP2Az0BzLjFcCm/PahDI+UeabX
IjdZn6mDvYsHd/ooxcL8nR5pc7Qry/CT7UDT2YtiI7u1jvLx8600DjQSJPqriEwDpBB9geUP0Cou
SWDn926ySmLuEta4Q5t8NSjk5m/bTrTaKxmZxzAt6K1rPjVirXj+2TsSDUAdlJKx3LcvZijDn3et
1fbeUxi92WqPgUtP+59/YKqcNC70n05QtTtdzzlkhsK6O9hwlh+pqIq6Xg4xXC7+dTnsRqAwn1q8
F1r4a0AP8hzANSW+Rqu3Otd2PL72qijTdoWMpTzWwM8h5ZWHTDcrtIUBU5Nc7/aWUdjnkqzonWOP
EyNhx1W1fXaFWRxjG9NLL1isqoa67wX+39ptSXdwO+caN9Pz2NTGuUDnKpzSxRvQdlxivq0xUR61
yJi2ek93uZM9GZKDNW5ov3zaDqoqqUYqKzunuBcOZpIYdF7mV7qHIu1Q56wBIxtFtY2zkVBD8FZu
RONt0rqbkhqflDEOaeyYr60Gfl3Tuu7QWo22wzLr4tgqh23Y1a03NQlZxpVd/myCDMWSTT1p/qfl
nu1EOGyXm8Pcxm7BaNQIgvfO3DL/5/H//bzlyctGn3v0P3dbAyhiPp2Wly1vsDwO5ZjPWG7+8yDD
uLsuwB2tWmwrrJ2MhK50h+sYZOy6U/DVAv8Zka9GBUZRhdi8JH/NMWCAPGcFFCoNGVcoZqPwPaPD
xYQ4Q+tsYdSTrVF61bxJWvjMUdkx5ycj0CPJmsykJmLnCmVjomrFLVa3u9T6shsxHhVXbbwCac5q
MooSgHbachEYSBTrrrbRIpabn9CNSYNnomm8bN4st2A7UJw66IN2S1LyoWUovUb8KRSFHxTOMoJl
M7rVChdMuKIbo+3cvtmGbTZuo6p7jxAWnGwcwBqpcdKWPY6M6pqRtGkHtdwvu4ezTG61hMjDIqn9
laWwYIir7r78OKqjpZeRaCRKRo6+mLzG+MZEijSAlcout6O72iGBk7J5EXE4rGXCCxqsDlQIhSAo
BSFHpBbKbnls+StG4IDoA4IFsOBuEKohaq1JbMNmwkQhKBsidub/W6jH7gbJHML1FEzqaooJZhpw
/9b1i0x4WJfKY0gqNXnv3cVAYZK1LC1tV9+qkMU9x2mlV45EGxcBF94iF92POcpPwmRD9Qrw5fw5
P+9uzgKG5X4WkREVD7hpQhSJqo8bmJbhYVJbsuUYqmixAJOd6FpvQLEVmziC5mxONv5x/MOglOun
lowDhK00UmOk33tN2kCVxzpbRYntQ21PaYiUrrKb6v41IpPXLirnQJaS67FYNBoz8rA91h7Mxtqr
O7zuQxdZa9MBhRzPbb2yLBh/Y23cquTIecrg/+ql/B2TFUD4NRizptIvBgDbfV1YVzKBg4029K/d
fHKK+YyUsy5kuYU3gfMIqXO+a0Kjm9XN0yGv9deJ9LSznz5YTms/Kug8T5OWzqgXhM8tLz0jJ+rW
qXSNXV0prNNj09jGdhRvIjVq92CFEc1ZPbxMbc5kS8a9qRLAqHcqRGoA+Mdg6l4bSFNk3evpKcdR
8jyN1YxPDawzxHKsH6TirUcyKmACuPbOL0iY61pV93ykLe44MLcYfJbGXBqIflX0PWqC/OogYc4B
054CwgMElp+VGF8Co/cfk8KNt3qaErUh0ulZyaky8jmlV7fUbBNESp6KIZv6ClTftFfVQ5mlmhca
xI42pb2zJp/hxAZOtWpJf9tLPTnFLJG9ZZMN+qMrhcpyVntw5gEsnGVC/2yg/uTrviA/T9jKryCJ
7nhNmjUTMN9TipbcFmUrk4FmAwURG6aTJxROecI4TES9u3HQHkNdqzxbmizBcamHOgsdHBBWwnmN
SxW/ETtIU+t9rxcPWYPw8J9NYaERmGoYNGQffZP+6CJIHecMZufn+/eSM2DosHG2ZRduyihuvWVD
yQkfpf3qFt1wlJygXtPE1yhPzV2qDY23PJT/z63OjdFh2ObrpHACpsMAMzxQOQ2jeaNhSd0Ke3gP
EnriVGseMzUCm4+PhdxqnwAAIDjE8S3Hub3Wa0ZDIthBxUFQboJJHHsQ3iczGx6SuHBXsOaZHNlc
Rkl0b382y12BhiVFocBfBOVzq+iLI3LtFlIom0yHVe7D2eYSEvreNG/KoIPjDJwdK1moIxgvLkUn
XtyaUT70+QrLBkDn31v+/9zizch/xYu6Icag9xr8ed5yi4TT//Pu8gcB1zyLrfIQEL3kLRvdjbiu
VNk9MLR4F6pu7S2brGIc82e13D+POQmSzzgMjLUyK+iA9HMxiDP43A6KdYaDexvggvEnfQS+wktR
bvF6fSrWJjiRtWLYw3HqWEmqZYnw3knL1ZAF2YauG6XRGYikiZ4yNC1QbTf1xavRTRRqDPHkNwQu
ZrMjqFcJ28D52ZHPSg8Wgipyh3pulLKvlo3FbH1ViCj72SVthtFITQGcD/NRsfycpOYc8lmuC6IU
dFTdQ5R8idaMT2YXbKpR7Q/tPE4tw1Y7SwgLaoY0QvxHymtEbk96Chm6Hzz4hoOH0MWnG9BD7Zxc
4eH1Do6JJENX6Ri0M5tTTctF9ve+20KP8dv0iPg33wBRCtdQ3tZZ5ZYe+VHbVPe5FocaBzsaexAg
NgpKLN0vaaAV3jifK8twsNz6X48FFgeiiyu10TguiFkk9gm1wRnla7xNCdVdJ0WSP9ArdCVF5mKl
hI6zIj5q2NvY6OjushjTCuMlyZNqJ4bYuQ6WtmtZ5n7Rg8k2mUu+sZvMaWSooo89WISKnvS5xS1A
CTjgcT04LGJkHRXPrLXcRRjmPt1MOwMLrV8ysx5OTqenm+QWzim2uZzcS47GAJFz58UuDUECeBD2
0RIn7FWV+zEKxmtfEUltkRmx8R1Lo0DoWtVWauhQUSWE1GI1k/zMYp8lVviYgewDraJlzQZKDSXl
eF6u2OYFxUv/pFHh3ZJWBr0i7fsnENYso1ThH0Jr3GmTkj9mNeGCkIcefdCgILpo3dTQQm2KL++q
C34iq+bROiYbx0wIWlLRiYF+1IudRczEg10GE90ZR9uQsOy+EGX2uxZ+eV7uUYtnClgwqKSxm6yl
axpvQ477QrHVz9ZQrC14O9QXWha9zWn0y+N22dFF0GAuWHpSv9ZZTdxRbD67ffFRj4EGsUanplQ1
1kEbEcBok/lSCrN+gwmlHstITUkiyOUb5BNQRkFOU2j+66wfr0wMCDopCzuZBSM0fRWyiiBXG5/9
WL/Zlu8xnXe/K6ByzJ4mlMhkCQjRhJRydlHWD8/NJbFieV02uiyjncYU9hhXcBOZLKpfjVIjHsjM
l6D1WxYGTDykmY6PLe121h6vVaM4r/ooo0PeJ2caKe1WKULtMZhvjeQIb4HBFYiU4QPRqk88mRjj
U5jWxK2bFtkKUBBADnQNu1pW6yGNiUCNBTK3EmeuPTECpcSvHkVoageZp3+yuiUcJS/LV2Ky6G1E
kmKbMSkbTUd0Bj+v2zFvwGbEtfK7C24u3tWg1MXr4ESeHBLszzORxMYYgVGmw0hh3qgni4uUismX
sLmMqNaARk7iwHaH5ozKfnbPpf4qjRMuhW4jn+oqa0+DWvh/9AS4kpRIibaqbI99XZWvNQ2ONijS
qzHFiL4G/WKRj0hnSnuJQr15wVqWIpReRWMTH+uhlVfsojfLHjMQQIBuljM9shz9FOU7G0pTM/Ia
/mtc6vLnNE/bs67V5+WeaiPaU0RF58auVoqOkW6xbxwUDKJv9pDu66nIvnuXOpvfEaHYpcNHNZTj
A21Rat+mbh+BvGpP5ryZQHKbMXX0TBgJKxab8a/iIHPjtHlE+7SGR8/wU8/p1L41PunmVB67kG4b
wQ8bv0AsgqMiO2k+c0+foPh3jWIlbmkBt1ENvx04HQppQPS12w/EV9ZmkNL0fOyAL0DyH02M4Z/B
XEqgVFk+0CBqcZy41q5MTEHrYxx/Oam1daZw+nDdDkUUyRMkburtphSF3CnG2NyarGIErabo1xAA
Fytt648SVwC/lK4P9kzPHK8oCYXQKXAhgAx2BLVnXt8K94lIItZFw5s653BXpohoIHIh0EKh3U2/
+nt3+SsdTpqkmFFWhfSrmzUwOA+j8W7octpX0GZ2+Xy3qof3rlZR3Gn9f6RJ9l+HfTzo3PSKbwT5
W+wywTWoAJtWllypWmZrqw7oleJyIVcU3bv1y81o3yPxCF+I8rbhNGfjIYB0/jypYm7DFBio9al/
yfemGRj/EU33XdBMfsvzESSyMmTXNGCWFLk46LM6oo8zJjHNhnqHNjG+G9HwIRLcCJwfzhd+pKfK
0ao/OK9ozfh+uJqKA8UfYr+xDJDpQFIHYjpKpGaC83UMJNEzlvWCdZQEJmYEe8WeNPI0FHWrD11/
jVL1I42CiQhm2ZyNyd6oVly+lozsWWzcO8vqbxnnfK4bzTVSAkIxRgc4lQ/3czKdAttxkm1aSXzK
aFjmqeyaW1GlLyqGuG2sT5+pVoT6Cn6e5WEJeJaKVDd12ymHYCq7N17zntQGgIAKX1NNqxhS0QTM
qqG+BeODJZphOG9TMeD/BDsKG/1dp8Of5cehEupVrySO6FDsCElpKZiGB51S0oEyU7Q2rd445F0u
5uvrbN5ITKyo1GV0P5VXusIsGDsNfkviN9si1+xbPRpkvhAL7IGTpacHos9rcOYcqR5Nez01z5jd
wg+SxJIV1rbvUMXp08UDa9dgVDYjI/IvOfzG4UgPttfLs65ge1/YjjJuXwcFQphDAgFpZ/KzrlXS
6YISv8Bc37Sc2vxyPoYCPJic7XA9GeQnt8lU6BHw4RhNU2a+4Gymyf6KYSAomBtXlmVp28nXgqOq
WflaxnEMcJDCnENM37Ezic+Ma5fVWePgiVIMLmIiGB+QylBXiAp7T/erOButO61MQznHiLS39IvL
55Kcjp3TFNr673+w0dKNHmgvViYHUCGJ/JJRTOgJzRSzD9Mj/D72itBvoOP0o0jSEuc4fVxVlVhD
zeE5nAblomKbX+6ZFqFHXFMkft8GCciUhyuaWxvTjnT4NsXvGuzkLuO/vw1kNLCMAB6BJHaCcdtg
5snD6tI0NDKqarrLAeGF6kTGh9vd8zAeH6yePPLCl8pZF0YGKkDOUiJxkria/m5qPF9K+4dOxmMf
+wgLFfiVXTQNJ3yqDyDY4nukjDayqDEkQwrq9Zi07pWzckT8rRZyhWbrz2CmYh2HxnSgTRXf0uxY
19Lx6tGyvUAoN6kHHIWws7iaa9OlyJNzbrIUkxDnQGs05GK06bTTwkpbLYtpmbXNyU+1Y98TGp2q
WP67CNdPhuxhsAi2Z4jC+HtZUs7L+Reif1LOlc8Eq+q3cX/PxNieKV44F9nYGeuKznytw3APCRG+
hq+WR5rG5WaqyD2CVq6cG7NyvT7N7ono3yLWUzBa4Fb5xIEuoX5z5/ErCqt8Y8Tkuo9yZIaW0UDg
16Rno+w7Yuki11N68AwYw35R4b02aaQ99Ung7BLKY5sSfOS+dUzoWT2xPo0lPTIQ5KslqKUHGZyh
uiPfU+bFCuTR8JSM5rcoM2tewvdPSOyzEyZgLNXhwjCS+6ar51/u3wN9QF2EjvWXP88oleFgIYDd
FnhvC+dJ1ysbd2TXfTtcWEAWhFvqRSnyIDV6nLq5f+8rG6FN7V3x420mi4hLHZmi5lQEa0CZBEPm
SfxgSv1m2HRZrEiBvaJE6aZHhH0I3MHfAQVb08KXX1lPE6its/9Qo6GrptrYjxxmS5oVPVcOFsQU
5tvBdLoe5BsD9mSZ6cnIoBu2emAfFZEWBwkVmn3fIheblB5UhwbxwQiNTWkX6ZuZC0os1OvzJuGa
bzXut+BiIfCV3ko7vta2BBTVWe410vRmX9phdxqLCPqZGlh7FegP4Bh6WVb3kRUVUdl+lp4GW91L
t+EaFgXvZgAfGCsmqm/M4ZCNz1Gsb1OB42QFniF/1IgQxBSHMdOfE3D52Xwp/R40U4O+IXgq40Td
8tVBz/kMX1kVi2dO4HpYJQ2dUcNg4WfUD4tUPMtDYD0R0a3W1EH/cEN/H5ai23P9QBbVavVJh+dz
wh56N/FOHgME+HtmHABiXC3dinz2S/GXU+0M9Ym18kWx0GT5TX8f6vRcJa1+ZG6Sb3JDo8wXh/qJ
aRZXN/kRNlX8OLRmdRKJck5DLbk4CZxoZTTCM5WvbJWkInxIUvLVs0aeVHA+qsiURz+Y5pg3TmWy
NKy3GjhUnLevEA2iNMouDVG3F6Uilrsxw8floSxRkdNm2lor0/FC0P1LEAn7pRONirzUfeui2nqK
qreOGFRKJ88xjtuVYlXavhsKuS2NZOsU1ElsclzCOZ16zh3V65x8IaY6mUkOXlx+6hYd37gwP02r
Bd1XMtrLLLO+BUw0vQiCWzKSRKA32GiC6DOGEARc2coPTdAMbw26pJjou3WWGSncUUPeEpMDlvbH
wXEDeIGFSbKolukVapf8xt6gKFU3QHMEFaHxu2nn5a7+OQQg8uLB9w/95A5eBF9/7JjnFDV5hMxl
6q8GWXEnkhyJna2dWmICMH6wJ+KxHd4wnpB/jJ6CBpM9vDFnQUjp18+toW8ABiRPrCFApOT4360C
kKNJAWOuHQTnZUPEAe+bq93GJQugNhr7ZdkQWLsZIaT3UTa89ZjmdhXpB/tIx7EfEEUgekV4ftim
Z+lzOYbShat0wHabNsQpJH6vbbJMlp9Uqh6JvX9XTHL4bNkxtWIowOMJRqx10ktOtCLDXdwGYNEs
gq4l7RwEKSRV5WmX7kfyrfnPjslLM9GocVkJdJWy4ioFxaQEaWspBmv1KHtR3KQ4Caq1cYB0u2FB
4xI24oGa6ddOWeMMV4A6RIFAQ94b+rFBtJc3qnoeJcvMIgXBiHUj3iOyNTkmWbcNffrUWkZzjjv3
IbAGounaApFZRsOZxDLqbmizm7LKPGA4nSs50RJCIIwkYnbt0KOiiOk+O7JZu2nwKXUAxi2Rl17K
dASNaOG/ToOZ715Z5Oe4W9L8isBk29la/xDuCbMMrkFYJXczJPBZFf250uZuYAYhsg4M+1g5+bta
h+oVHcspb6LqqLdWfic528tB7tGQqYJtNA4lxYo4+h5Gr4n3PYHfL1U/9i8aUdtanfymj9XAgcFT
zgo4o78HS3LwFcoLWVFg9omrs93TeBVgPtBmtbQgRGOvc2lHhwSYx4rBIz00BBIxwWBjyYTimD6c
cAZlYF7r+MAcCFX0MFA+K0zaw70wX8KmuQa5kX25xEIh/kKQUge3Uid5sWuT4gMUJA0c2/yj02Yn
iI7sA91kFm+6+yon1DMzC/VMmUqcM1otZ+R4jdfXyozV2+aUpT7sDmFt1YTRqQj8t4aa8IEOHuU+
lu/UnB+jGhtTpWdEzWrtk65AsoOWc9SYh2ZiBoIpDno7hZ5xqwrEbXRNj6ZDZiOVSv1VODqMkVGh
/J+YsxUfucAw2umtz1RK9Y78HU3p3SbvY9UBQmD5KssdTW1ocz2dZM1/kGrn3DK7PIdJtqVoZXpD
QZFsBE4emYx0K4oezN5EoO80qjrXoRMBawL5ZoFHvC4PhZBJtnnRlQeTeLlNxVUzjYS/5bJKsmnZ
U9VEZvkwauYvg5LWumiVtwzsoue3Vf8YGZj5VbMEs4oFkM5Ni4iIbnJsOuj+B5G+suK7YFWa43bb
5EA/hgBthJcHuu86lY/Aeoi16mojgWjAep577FrPDfUMHI3K3W7J6JPk/2BNi3e6ottngnxPCJzL
Z8vkZMoV8lMV6Gik/9IUGSlO5hRVD44aunu8jUBj0uJOchUnH4HlFc6UrWG4jLGOercI7DoEQcKE
QS3QMowlzLcWMWId+VvQh8E5Ndy/m8itXS8BPA42Oy+/skyxTstGkQ1iCHyBlFzcdIMcmzJCUd0Q
+6tPdlskBxGlM7M5BV9Qsw5FAAHzchoc42kkJ8mqm6d43lTZqlIMFEh2Bb2RrupGVU9hL5IPNUfa
SPRxt7XGSfUaZiuUuvUYFSdJSw1Rfys9i/MDvWh1mzqVua6HUrtGtZ6ucfs1h06hbDj2Sr+XI6Gq
NZVUDDy5gyc6dHZqVN1ayyYKpRsJkg7CeCPjqdoqVgFwIZHFQ6Tk003GL8Y87gZq5OxJo69fkIaw
kJeNRvq4/J1ZyEwMsnU3ZT+Unpki1rAcCW5IhrP5HBVM/gUDKziPkO8Qg47ttY84MX1x17u2OYPK
VrZJpSlHRQ2e4TLYl6ForZex4XyPMIr9rKu7kPRaOtLUqNHANfWnW3XTx2CxBjV9Pd4tdxGIPFgF
4XsDJQJonXnoaYNqXEt9rJCXTsBszPJdl3Af+/5336vt4wTDaNORnr1tKcGeWUvCErGJz+7HlNWp
W22IQjpA2PXfYmPodkkvxFGL2kdONDr5muigxKAXJTHV3qvzoRoW5YqeDslqJJxu/W5uYEe+cRqW
zQBMs628htZqgZvcLg7obT0r0cQl63Gf133+mmnQYxAa6x9WNR2ySbeeKgvjQFEci0K3fhswsFbQ
+4Zn6L8PzA7cA6lQyG2LJL7TDnQv0Swnd/QaJglza8dwjefcd2eu3ZpKa+iBUQ/rGBSpH6OF1MGr
5ONAj1/Lf0dVwJInkpc07oEOBiG5UhRUvDnBSTc09xnddLwm9d44LHcRe3UbG2vu4+SoD0OZo1nr
YF4kDueKrogzauZiS6XUWndjKs6F6MQ57TVG9JhLoqoH8ja0HxkokmfNlvJWMEVWAu0jt4S4Rxa7
AlLx31vLY0rn1CuyAPZ2oyCfxHR10wlipIzSfUwjJa5y7BA2kVdMzrQLfKFgyFDRIGFGbWkhBuMn
hdGb3tfDLapkTxk9wQBgIVhu+6y+mhKWSZxO+nqSnXmH5IWsnOzid34SjTGyyiAgOfc6CJ4iTvV9
aIJynUTz2E7YT2izsGxvfMJIzHBwvmeXrBbbKLTDID2mAs2TyBHvUI3zXyDZIGYOLc8O0+GiC8xm
oNpm50CRHjHZ1p4mVN9Ldqlu9A/ED+cbhyzJr8aM0caX1nsXm/auaKzfvU3lV21TlC8aAqwqFcoz
JeRyLaY8+UC4+AZGIjzlYIg2Patx4j2RJxSuEjwxfiK3T7DxpciNqFHSKkhnfv6yUSD0roLJtT2t
z6rNZLsTwGg7elg2UUuDowr1r6WCG6KzVJUg2JRt+0djiDxWwWPD6EU8F2DYmPor/fTO2foWbWZd
UbYFnTbk1SouyIi46JLk5j1KLNxWYPO2sms6+lkJXFjVoLANv3AP1pj6kwHf1aL3dTAp+66TmjZe
FbosgehMHgCNiMp9aihwrSXJCHvaARJgLQGzhUlBWdVP5kz3qYz+b1rT/ycu/D+ICyANcAj+34kL
mz/pV/9VkzD4h/lkMx5///tfP6/5y1uwzf8ShqvrqkXEkE6mJkEk/R/Z/PtfCn+yHdsyuWipZOlo
oA7yguXOv/+lu//l6Dzw3+yd2XLbSLRlvwgVSCCRCUTc6AfOFEVJtAa7/IKwLQvzPOPre0Hl29dW
ua2+HdFv/eKQZFskQTDz5Dl7r400RTratJfsoqboXv/K/UtKIRyT30cZaEFi+B//8UvUXfPm+5+j
7zCN/uqFlkjLlBBk+QjIPDy9Nxb6JO7DWMxedeiTArIxwqZZ9BUWFPdqWGbgUYYaKJDQEW24Qkyl
jV5th4hkPtEP4yajVCbroCJpR2TBOl74hTGzyEKQxTwlujrRqkpXO5OVdFuC7Dv1OY4Wt+hXZdID
xSWhg25avU6T8Lpr0AUZwWdXIf1unVYtpowOQkFAH4VSZCMqgP+E5+0bvag1p+wYYQ+KlHROidrk
IaHazuwuJX7xPSkwJcgGGhyj3Jgt1tv2efNJjs5NUfKyhL2qu/SzhOq68WW3H8eqJWEQr5oX6qcJ
FB5tHv+GzYZPMyf1bY3Be+vXLD2zv3RPnD0ccee+iNMTYMaFy0cWDwLn+aSmYJ/PktZJVJ1r4fjb
yfVWbjYeXXLhDtpEiC6b5M4Kgs/KT8W9G3F2SgCTx1l9lc0TXKXpocMotDLoSsG+RQ5lo6YFl60J
NMAqv5oD8++ZvRE2n4djy7kHUlNuR5kk936g/45AN6Vnu2ZBHlpCGmopvs+5HtaxLgnzsQT6GG89
ToifrWwisKyJPnc08wKDgImk5vSXiXE9RTR51bDNSGLaZVnGoLHdcQ+9JENRrO3SITopbu9LZnAr
JXjvd6TqsM2TKEEoKMkOeExCxQbpBs+OwSEo98FTitC61D1DqaRr1t4STjN0IZYu6Ii72zCxbtAM
DBu2spdJouXWV3Nv2gFlaHbuoniVSaYRPs1e3agKQizaD4Lpd2CEn8VylnKqSW8SLD9rJ87uQh5I
2aO5jLvOLRY/4gWtC3yK1WRr5N7dWYBPY4iV3/cRKQ2Rj+IcjcmaFjyHnSTvV8xAjni+LpabXRcT
Bzjza11md2WVXI3IEVANoHaNY94UxiWfPeUfFzHxAjssIF3bNp3I5HPlkEali+K+42wDXzV9Snp/
DWIuazE72WG4gUJBZIs2Dp1J950on3Xp3wZddTva/tbXMXELRIDwjNEoOVSpDbV9mQmxy3qL/kU1
4zI1yXSZUrI7jHILPw6aZ1FyjAmKVcZnfFVijykG+N6q0ocOGubaM4bxSCdlAzAlXAtaH3s7h+ao
K+aHJWrFKA4e6IaONAZaIORm9hK7H2j0nZrBJYLEE9jfjKs2wJ7a1VrhTL/v6ma4VXV2Dfh9r+fy
Hqlb+wF9ID0aGgwc0J/sMt2OQ/QirI2fMYpJB+fgu7MLfbCtbhvlHeLpfpqAeqajaEnDdh86OmrE
bmxTopexI0bkNZQDVLyyWOOZvqbhqreBnZgIhQhex29Fh5IQ+iZhqUkIGjuWX+vU8e+cG0aD7ZVn
GzeaRWdXLmsb+jNjVYA12/ji4zSMxS4w+w9ZpBk9k9/Ra1p53WS5K8RNwPyEruuNrwqcCMZA8a+q
SzWl47U9j2TtkFu2qoABbkM7r7d5VMp9VmC+FNAC5z794FYAZ7LIpJU1NTs/gZTJyXDeydC8JTbZ
21HRDlUHHTMK74uwmpGI5PdUHdUqbrMXzOACsD3qkykU33R0ZWQco4Z7v4kP/WSTKCQpVlaBJ+40
hmp4ZcNNP10sOz61iyPKtkO1LrH1ur75DS8lMkkLbRbsuSgg8LW3iPhwOl+dFPbhUzz24pgrmjBu
FkBHQGOXco45ldac7QaewGtz9bXNinAGGKoxPyMc2iCN2tnT+BQL2mBKMNnpHXdvB6QyTV104fA/
kjZZ9GCqXfYNiL8nEmyCY0nSu86e6mXht8TYnUwxltsizRs0p2ZLFG10kswc14kPSZS7BbwecFgR
TOExdSEqJ4PDlGAYWXRYRycvmjcePet17ls9KpjmhWKcuCN/Nk7QyYxTlDbOPuitOwO0winvIxD3
Ro7xN62yU5h2kPxiHs5QOkYGMd+0scgPRl2c7XEiXlNkzoZLgTp/ZMYDGPda5/ZHr5vjvU3E6mnq
q/JANuK5iBkXxvmE8bOWahO1i0N5eRb18sfrV9X8EupYX71+k7XDeOBG++dZ5hjRcRejqmoCPsul
ddVPFcEq/3xZReqISNnx0OMGyn4oTAZRRhceJoFMqJbWZbSRH6LW7BdFIMYYZIHLVzmsiSsybACh
xo65Keb+JcNrvSumqqK6/9Sn/NRX6R7FB7FKlizRTso7ulRYr7z5nC6SwsDO86NIg3XX6XE/GPO5
GqHJvpZV/78AfacAtRD7U/397yvQc5Tn35ui/fJzCfrjf/2oQV3vL+naNoIpKlEBhgogzo8a1NN/
WWTbY4lhTOYIZylPfxSh0vsLrJftaOnQ66EYhUbyowiV9l8SxQZhAbbpguzXzn+nCOVhfi1CTU9A
DwMsRo4Qgi5LvClC7TDxslbm5ik3ERghCyk1R+0TRjdpMyx0W/+kytb+7o9wCDclLUeX6s3vQv1Q
xVYWvGhhD84z8LnCeJQ+OpOnoazb5oXuYlp8mfE2GM+MMxGnxHNTX8323DDILHtaV5VLL6ZaQbw0
MN6V8Fvua0dP1sZ0muYpsnKsz3GDO/1AgVglB5xHotihkuz9b07YIZFMlRVYJ9hk6W1iuOjY/cEI
9Y7mS5utpNmNVLaeB9S4yoHFrEw3nAju7Crf3qsUYc7e6ojrBjlloWgxuzT/DGkNDBCAC6paNi3y
XTzleHJV5YEEbErsmfjOkIB4KYRN00hya4BeOazAV1CBSsoqLIONup7SLunxIDK5GgmCxNjXNDxa
PJnNMQycnPUjTp1IfNGLBfmI/DRekt5SuprVkCTxcQjpjO39UH6QA5nyyDFwYBZ0MloMTlZJ4lTh
J1+tZuhILZVeGp7boM8iNLvat+qDKSVm02wOR6RsjvL8v9HhN9HO9BuqFSxzCCynSExXZLrQAOxh
hZrMPDCO0HMI9fBoU2TY9/xDr3zGTBs+Bt6Axw9sBGaFpGLoF9d4d3etIx1+lWO3nxW8V39re4N/
Q9laYFnx7YdcOLQ1BZTdbUXPgrFnbhZU+sNoXSXSkpdcpchjBfjxal0y40QAiJTwsaNdPezyHgbd
xess9gHoOXG8sazJFFd1zUsld8omXXAjGlbHrZxbVd5R/DrRNlIThM+6asolIcmibmOLLkDpduHc
TKvIYBLqpeRSvGD6tJuV4c1DgvYWBD9qjcLLxpWOag3ut4+CyDhlLO0Tm7WCWCDLcnbLDawyVFyd
1+AF7y0t3X3sonEgzQ8Sw9Y3kQ7eBBDkrUMcQQZGBqkgjpZlL+5jWWJnGhJnqFjG4Y6ejTEY9VPu
GJ51mCryatGVAHiSZP2obk62WD94Vwacv80AkbkDljqRY6QsklqSOTA+lTKb7ntt2x9E3QRbw6fr
giRwuDP1FFzzCaARQvfzVpQmx4CR+f5zKplkGhSM+yG3wr1jDdHXqoengtTFQagGA7VopA9DO8v3
Vjm2W03s8hYqNd3I2aS+wn9un2QtqnMUVCQU5bDWjQTNoEc39iGtlbUfIheTq6709Riayd7zGQME
QitksBK1hRMM96oK/E3dksiUxYKZfGdbR9MPnCdzqtBIhV7k3DSz/V1mw/SFRNj6Rhq9vBTd4F+G
foZuK0R+KfMeNp7FxGAI++biFkH3tU+RS9Akt+/DxGyw3nQ6PLvpyD9MK7VvxkF8ynI0lnYVE4o0
8VHBt5fskIAXh8RdhNyZi0WtiYKEOF3wqzXmw+ug8COm6YUAYc0KeUu8ev45H2W8rTovuFOqJrmW
VuhWO7olcj1yt/QQsWCg8SPqqcwvHqFfG05F9Rk2Xr/HDEUJSn74XS9944vFmIxfVZRPVETtndvF
QLZzY9ohbuxvZ4IbjyoGYOCHql07TiTvTA4lIXEOMruhoZhvwjg2XzIzzu9xUzQ3YnRDj0qQ3Ylz
SmYd0WAaH0mzbc5tr1NY4By++5UZJiWuhlRfPIQFu2kasaqQ+0LcjkdCLi6ZbVyQ8QgAndOBbfYt
dQof806044dZYehTvi3WCvoymeYTLA4/sNw1ThVvj/iYKLDGMVYCFSEWr47T9ABD/FsnrJg7xGS5
Nbvwvi9qdVOPTnODzaXY+rw/BysqnaOfkRAGOsTYkVNl7MrQtq+qSIwH/FjOxs0ssGExqitVTtBi
2qDj/3p6k/uO/lYPkoHAXEXXpr2kdtSlsdXM1vY48xTzWq9a0y2qb9y6pS8yleGj36TTOeyIIbUs
BkaMqcZ9y5Bk6xWZfeW4gMti0jbWSiprQ/Smte9Cqc9pNrlPLsEye9I9nVNLDOu5TXpzb83DePEZ
5d1wDTRLco7WaznKM79cortKoUCZkxXp+a61x+RLpDMW7R3Y/2iT15AIjEDkR4auZIcrv72BU9Wt
UAx3V0zs8DGlzrBrWTe3Y6DJ5Sh6cZhRaZ07EfQ7ztvWmg3B3Y98oqEqzP6+wri09qWZnNuptp7T
YMABH+OsLrWDtQip255EwGhdJjGJdtnc4JTjwGokEdYiGDfrLrarrQ3WkryxqT+GBgfJPOtybJ02
KBRTE09N6uNHrTP1mNSudWv4utuwYWpILXG6y9oWb7KRQM+YbRbRdvKh4rNbINCfEAXa7ksozQDp
honGdDbqD647EWXhMJyKh0ZuQFARFsYwY5PQelpnjK6ZE3vxFV3zehP33XBLe73cGuivbgQrx372
OSelzDLX89gH+1jiWsgjnW8zc+52jhHGTIPsaIR+btMIyIMYxwMimtJLOasJ5LBhxORq9Hx7Yxeo
kL2up2ND6uZ8CgqKdTZcc4vdnPac6vE2CTUfu5gcDTXT1NFtSpPdiwkLEHwyMsikO/pOzWbMPe7h
qK53bYxOSiH6Xpex2e3DIVs2EJARE/sdWSKmsx5Lzu5DFgebdPSZisSzh9/IIdwsZoC0LmszvY6m
rvtgGLGB1mvOMcwV6tjSU9oZzsjbXiHTDGqWmcb2jANZHSAYPR8OQ666/Zyo3lvJCW1QUZfVJjZ7
uc+L0UYJP3aDRpRWhpdeYbZNXTckuB2v58eyK+adPczljWTMk+4Souj1Jg5oju2apGn88xiRpL0x
oyDt8NUo1zmMqBpm/FmKOftYzap9GOVcgk72u7rdyLoczmzqKf0usSRTKDkBdskqqwPyJD2B6g59
5oSIZFUHHTOH6w6lw1fMbNIigeX/ySlo/724+ZJ9b/5jOV59K8oJ2W/Y/o9fv6VP/OP0tfnSfvnl
m+1rL/vSfa+nD98BQfNf/2kxL//y//Qvf3TE3znfCMFZ9E/nm11a1NHzL6ebH//nP0835l90yP/X
+YWzxY+zjav/UjYyA0h+HCleTyn/ebaxxV+mybkHSwrtSkcqSIo/zjZAkDnvKMobU2nqIe+/dbZ5
RZ7+xBqVnrKXGolRIod821zOcj8jG4NhNCnUiu7gIAzbVAi0b424iE9NWd229FYIMUZYGWVGwsDT
JHnSgpZEECWr8Z0s5/BkdSgBWqJKUOwMa+3UOXkC1rpCtAz3P2+OrejPhEQuduO82nth776Tlf6G
6uqYlnQtVzBrcAlnt17xpj9RJ6uKKVk/j4yoeKtoO0a7xMgspP409nMc4VhfrVXn6WddYPv86b3+
Dar19ej30/X758E91zGhp0rekgWJ+dOD13bcC3os7b6GZk7q5r5KQXPVU7iliU0t6ge3pSph42EI
8m2yzf8vHp+3DVqK5h6T9sKS/enxWTCTciKra5+5zR3DymQjBjEAcWeV14EBfO1YRXSro6yBWQdE
4Z3Hf4ONfn39Nq9ecjy3bMd98/pHNCgJUSaoYh2UGXFNPm1N79ueUNeACHBp57V0zFzCkHuXTDm4
WHTI2TW3Oc2uFcxM451L8vtnRPNq+XAJz3lzRdoxJO64bNu9UdDCEvEYQkiV1fU7L/xNT4AXjoCe
7BpcPWhnqHx+vfANvo+mr3wGM+wbwAyKeFuPKn7iQLZOVBtcmUHuE9xWrF2LOqNDD3Kna4QAyNas
69KGEpCOSp3iiFPRn5/bGwzr61MTrA8WgzluSblcoZ/uCafqLTsUqBWb6ln76JyJs/8mbW8F5ukh
koRsKNDa79wJ/77sWIgs+jDSpSX0r0GdH0JndO2i29NHdOhmeuSMmF6x/fNL+91Vt1A7eK428Qza
y9//9NJMt7FiwXGWNuOim4Dbh8pHEQZmi+qd++h3V/Hnh3rzBtOmIrTZSbu9O0UondN+E3TxM9Lf
cmVryRwRzHEUTu+wi1/hzr8uKMxNtaswLig8SG8XZOJglMsIpN1bmjSZ0Gjzg5eZpzbS5BSXFuI0
7xb9f3cuy+GhhQSxnar+wNKAzMTQhKCkjr0dYmNvDMqi7tcwJQEb9whZNm4HS46+DIDGEVIN5A4y
iKOXGprg3vCtsz+NPW6O4KWh2jhMyV3tFsQ+EFnFcMCKrl1odu1FdMZnWTnR4c9v7etS9eaVIwLV
pmDkrK1/3bYEvSuraPngphb8UzFGF/xowEgDXpUR9pfWrGn79JxKeu+hSSW55ZJAk7zXm3EE5azy
eyg11coEULHqcPOWLhHRNhGjmyDC7txzs8AHwbtdM6pMHRJK9Hwo6YtXeDohitjXjiXB+TXfiKQ2
1oE7mAf/06SamDNcR2hP/PHPL1mIf+9dDi1KAdDXxnJovyWSx6S5JTNhNPui0tm2Ay4wVPH3sZiK
VTM8ziiLwKmBmx0cZzzgbqON5bxMeCQIr9yVKNI4aD+j3jeuTfNvK1LFpi7F36E/C3jdWIQ8MsJV
51ActmoXcGx98Dr/4JlfY8MNH7Ox7VeDZp80KsAqFqtZ25P2In3TBLQKrslr2lVn8Hcyzi4oSC5e
UT623bVI4hWFebUicuFstSYzGBiS4ymeA29th9oif7PC1tZfAFY/uv0pGcEIFFmHJ1rem6bz6Drp
fR07zsFTRkkxTyRX7zI6YwyQYByppaF3sy7tTWEN7KMyeorWtSvKlduO8F2DRzvGM6L7W2bIqzRi
eulOw7eptMq1UeaAJoIq49rR6UuuLPdObyaVGYe+7B4knYD1YCBmHaJT0shsN5aPVQT1im6svSr6
9EqaVUsrFgTk5NTWKu2ND6IAsFl438La+Vbo+s6RD6oAyZFVzmdg86j15CedYa8zvPGYIbdY+dpW
q9bll9R996gC9FoxUcP7ImMczXoFqLBub9Nweueu+vfC5TpoORhHoa1UWr8p6cYmcDqHcM09ku1d
mY17t0+MtYjGB39ETICZbO2nef7O+v/bR3XYdR18EstG8OvK7NXcHd6csO2aT409XLoifeloU0DQ
faxl8jHx1Kd3Pj1L2/3XBQOfIzuB8ITnKWm9acs3ASZMI+2ovSRtljzJWNtipKBts62/OCRQAkE8
mS3isdKZ7/784P/+4LqOay3lueeZtq3e7LFBx7x86Ateri4+QZJC2o+Ukv4UXZfWumISqI1nA33t
O5dZLIDvty+aksOlzqVHwKX+9TpDyDYYvXGdJXxnj0/Y1s4yuCbBNB4Tklcyzgxrp28JKAda1bB4
0kdJv6j+CVOLeO/Z/HvX5zJg13GZvwhNSfTrs0mwCgkFFQB5ClWQuSwbQZlscVNA8nUJuU2HRtw0
2uxXgSxuMXTSCEKqmoXDA1RkPKOpufnzO/M2ooXyZ5n5KAa3GIgFDbtfnxOZaShne80kwaZ/QKd5
WyopdiQdPZEI+AKBCrtCVeCvYTDCvpd+JDrow6RhdjWYRZMRd8ehke1VCACMfiiAWrIhCQ2m79Wa
wQMcm3OLueWGUqTfjwMwVD87Y++kE0N7AL6K/85lfi1r3r7pHrEFnAhtj7Pam1okkIZh+KHd7GG+
gtba0Lm7EXiPtnnfsSmLpFj3cVSte1tiIU9H6D+NxDPmLB/8jNNaY6ov2AfKlUJkhMsUKWHZbjDb
eVsUnRs9pOnOxOS0SQLfPnbSfTCtAsGCQmA80uXAbn/tjbo9OAUvOJDHwGZbHdP0EHCNiijM3qm+
5BvQ/T/voicEc0FEZpygf30XkZF69AmHZt8zRmrD8BBCR9GhMR3mSlz3OCQDernHcAC50+X5uCrC
F7CRG8SfIdAqaRwozwmx8EeFEdBitIzFlTRInH0EnX/KRtARaOELfrfatelXwx0e6xB7dpqLZtsN
S/2j7E2GTXRlLehVxwIGqfrkyg2wGuNLhJIIcW5uMgcdjkQi5hP2a5nN/VCo5z/f069V379ugJ+u
xpvPGaOxQQaEi+6DThDbmZLIas2CZNUlb6VM3GzLulCuya6nhQ2o27Maa03AxWMft7d/fi5vUx5+
vDMumzSrEGOIN0ufO/VymJyu2XuZ7veDdKcTU5KPnY9fqRLTNV4IvS4jcBJIdVkQUnGbjUVyq73y
6IHWnnni1z6AbtzcHqkZOa4vL2NgOhtwQJYaJ86hMcjkqwNReBVVxZdWdP3RIxVl5VeKSNhBPvBr
H2ra/ihjCc8Oe9SywiWmJHOjlxRXwtrXFhZNx985mfqUlQ7RoWQzruzZH/cJRCQkdMfQYolybTfb
OKbr7Uavw6hufrSl/wUx+qPqYvZ2Wvq6rT52bbO2qzC6jip7Levg2RVxevXOteWmfvM2o64WKCiV
o0xaGr/e9MvJYNGNNHtXJl8CvyU/cTZDtPfU9H9+pN/sX4ojLAN3CU5Wm8t2/tNBqiFjMK8LRMRl
kL/EZbXG13Jg6bxzmamuQrw7eQYnWeby4c8P/JuSl14YEHmC1hmVmm8PztAJulL7Dstz7mw7CGSr
ziXxPWmbb5ZN1392/Y22APmrnKxzJzCjbYaLHuOC4a2TtMAl6j5Lp4v2czmq9YSgHivszlcifGfZ
/U1Jo0xpKSaCFBccbH+9Rm0QVZYfm4Sih3hdh+pUNPGX3kzvRsMB/hG9NEs+8Z8vz2vR8q9bwLE8
Fzs7M+e3O6rHnGskj68hO6K7MW2sroax0TrazEpfB64PFENhTDI8+0CX4YPlu0eryfvN4MFDsAt5
N4Kg2oRhS2yvT6E5R9NDREwnwqd3SqBl0/n3M2XrZAqkJflBv16eqGt7B/tbswyI2g2UqCVGSocr
ZeLbdcL45c9X5rd3LEck1xO02+j0/fpwysMyCeOwQQB4HlrrLCWPauXg7/vEXqXcv2tvhr9uvHfD
vpEgL+sdIUIU03J5Q6T7Zr2LCQgvhCSjOZvbj8MkL0JzOvRDnZCaXN9yXEHexfkzGUOQegFWhNhp
NmFvcA73AwB3WaNIHux3pptczTPCzz9fmLfylH+eoObwaPJhdp23q8Ywdc4MFp5PlCG/sKogCZVt
vEuYyXBu/A4hhZga6TJd57ymp/tSBkiK53Kra2umQ5a+2BOX8M/P6jXs5+3tQYXMO8Xp1kWk8+v7
hdDCt+zcrPdTB9HfzBDAIWE7pg0SGYS9Gu++B7cQe+cuwCi3oXA8lhZNxC52sztSl3LLie7tcfze
xeFwz4zuEvoNdID85Bk2fE03vJlZaa4rr4Js6Dv5HvchSdTsCwDgz62LmDDyQu88E268QSTBRJW4
hG2ovP5jU53zkhNCNNLhOTZtS56K82nu0uJo2LF+sqrgmVnoNumhvg15OJ5TwbZm1zMZIeWmqagB
/nzBfnN/u55SisWY+C8t3tzfoeFGk5Orat8HztqeI2z2EjT7kHfhuugc6D3dRRn1C3Ojd9Yc8Zta
y2PX0dgBBdqdt03sKBa0+2td7dWY6gMjNXmIDN/fI01J4GyAghrq+qrHhnaVwu9agxxwrsLJfmdB
+c0V4CzlMGFfphH/2hnKnFCF0pXVHpLvbS0z0BeJSVLNkBdrHYovo5uLG2wxZOFYzTu3628a+cjM
bLq5HGI0vfw3n3JrRl0LBxoGmp4ccOHh3nKLr3EZBNdZsJhdDS9fB/N8jPuAwXoVvvMp/s0q45m0
/KQSiAzAkP36caFSylsvdCqiEMgHKL2j7a9jt2lW2PQtxv7vvmKOQr85S1JTmsQ9kPpms47/+pgu
lvEOpz+P2Wfe18LSRAiVrbobadrsohZ6S96nuKor78FwXJPb0H8mRoU4NagZ+2D0vbvY+JLjd9pC
cIUIE0Wg4gY7uOusFrtsRR4QDtZ1qzFEp9o2Hl2/WTMOBOdtNsk16GT91NBiIgSOqJww/dhM/bTW
TR1Dr/YQ6DbppSFqnilCQYyGMjn2kjD/mLflQHpAFhyQNNgfGaN+7VVI4LE1wkHgTHQOxPKLyP/6
khA8Tra5sEzzA90cA4wRZaQenKeIdNgj7S//7EeknxSFNO4cs68v84Kf7Qb7wmCjemxf7MJd0J29
+ujaT90sliyyYl3jYqq76EFzgrgUg2Och9rvkS7nnLkZ+XofYk0YcxBMpyXVeMY38dTkApfXZHuf
0FqhZYe3sWotKW9zL32ikumOdRzMN6Nl4hrocJ+23mcOQcm5JDvn2gWOvmKHzJ/GKX4wmeduMhAE
O4C8098hdVs2teMXWTgpa4eVbNqZPOzEhMU7TV1xH0f6mxWW8zczEZfcTf9uswjTviWj86S7CBpf
+1xOmO/DbkgB9mcFgdl4FzjvAaWMipwTWJuiGoiSmpBpkY1qG/VM7FO7uZqLkqq+Sz+2RtyB4eC7
1x+RvOfiSJHZxjZ1dMPOHt20RQFNiTbJ64+EWzpX2JH3aR5htlv+KEzZ//PV6898BNtNX/v7iBia
OLGda1qPWJmXr/7rjyEL+m050JNznRJpDtohRGdFdPaHKTqDQqPXGUzVNvDBDkAFM4jONlpkj7r+
PCqYh/ARW8gTA77Q5Svcx+k2TS1zhf91vjWKer6F4msVfnX7+hMmfxN8qRgD9Jwc0ORgZfedu//6
o8q7dUStcgOMg/hiWKmL3zM5NFMOoMMq5eOIK/QAw2Y/tIB/wEBAtEg4Ul1hRXiaeAd2odbBNsWk
cy9hLYgpFx/hIhWnJuQsY1Amm2VJUEcpjA8kRF3I6mjRcufGnajpHXtRu/dHw944geM/BGFSXYVN
A8d++TajxD9PM4y/ZjzWvZEZq1Enwx1lQo0NF4VnjOEWEaM24xOqMf8CshSmFHS3I9EQ/lqgyNzF
popJDerjCw2mfjsC3tvMk6L9rjA+2mbUn/yZmK12oSmkE8n1ZVHqbZtb/hP4P4LiZLuIMHFNqXF+
mqAYruKgJ6XM8OcnK8muSPzwLsiC6qfsc7r8UEKbOI5oJJkf6n3F8eUx8L3pXrXoGbWoHivEQZsm
wYNQzjYSwGJxe3EkvlVNZMM+4ytK14Gzxkq7CD7F0FIjxZNdX+tq1jtdJZ9ttK+QwVsFVRNL8lzI
FaHaxQ2kj2DNeK3eO2Q7ZLyWx6VHubISEOuhg5Iozm1xb2akSRn9HRK1ZuvNvGwEY95jT9rqxhxd
vbcTHriPOpQyYijPxmTNp5GEx8Y6iRqsENNz/wL/qfscjPITOp0TcZT5rRos+2bRHKJ9IhXCqLMW
snGBLLUMn4lhnVaWDLBbFUTlFYGTbfsGP0Gct9n9nHWXyR3V31lMwE3TlyiVRqP55IxPjoOpwUa1
ZJcGjeM8JtY9q9y/u/Cqsib1mfnvuBvruT00RpB8chSD9uXnCkrANi3bed2PLKu2WzSPCsH+2qqt
6dCFEd7nOX4iiOIzC0n6OccrlJbJfWwV9Z0rEvUUQhoIouwJ0QxMBzc6h9NTKSvx4NZecYsp7THo
av+RzO7kJm7BEC/fpRJgR96k6FAX6sBAgMDeofd6YZNZ6UD5997yx9RKnGLhLE8pI9BNGaP5tfOu
3cw0lw6lJaZHz1dyExFEw7ytmPjF8OVSbX4dhzFbowht7tFHi7Mnow910zf37fKHGOkfjIVrQVZJ
gDT0Dm3n3BuuEIkyo1q+jbs2vo/ycqMGE4ppDe/HHfVhUN4nTEwJ5zXFZ9FKuEekPogFGNl8540e
wAcMHZuPK+9ICOE87iCxbpwbxnLZKoeRt3erljHFUFdbFjx17RAUvXXaKNyMC/A0cKvp9vUrrPsY
HZN07cxGDI3ZZp43YusbszK8VemTVwXgB3vHozWGQNzsbYFtho4NStR5owxlXSnB3utV3nzwpkwv
IcWbpAzR1Wk4IyIpT5LwQQiUsbcfwCt0CXAURrTNxUKOtrFHqU+V5ZanbGGyNBrv7+tmV6CoQ385
cND3gRK+/oGh+Ekknrk3mzq4ll61dQOBCtP3v8xRe1IhqMu4Aibff1M+uRro4AdewMnrm2MHoxbJ
uwC/rtFnSWycwsQODSUnBhqdAXGeDzXHiJUjo63Re3vbLp+jJPmQJD6Ou3TaBXP0HeL5vi5HsnIG
uc0bybOg7uvHZlto9zBbM8NXP75uwuYjYCU44fVz3F9L9nEOMOuxlX9DPf9gGlMKjLq7UM5Di0eS
ohOEp1PvwPughjQyee127Udrau/mYZkqkx2qg2XXZbLkS5QkcA518hHuy0HOzjcL4bFsoj1acNKE
WNaMF2xAN9i9nucWOW5uF2sj8ClaNTlkNSLw0YQgyCgUs1dQ9FvdzdAip+qKw1B8JYr5iRThO9AG
80agT0vq+WhP6aXPV7LjyIRv7TjGEjn9KHZ2Pu+byNhOvbVPQDY4KSNHPX3nxHkpbeark67lOkNa
veWIZ3PZKFkdXlaZUyubyQkr+XCtysckqaA1wJ6NJZj9rpHmSqCg3diARVChmqSDuf+TvTPbbZtb
s+0TscC+uZUoqpcsx4md3BBpbPbk4iK52Dx9DTp7119VwMHBuT/YG4KtxP4VNYtfM+eYv31ih0g2
QH1NBuajDuJnGBwtXIkZfFdOZaLp1TpkRBbLNK5t/HuZDyiHl7HfEv917Lv6VFnIdO1au2cTUS2L
GznNgqJOzqs/wPhRC/3GqAR+oL+vdTP0wBiHQbf8ScFjsPwzj73i/cU1SW3JqSw3Uko/mrX2ahYE
t6EIabatsJ50qVlYBEriUI18W5pv5uDf5g7hj3J4qxYVmkqzyLtdC8cP538NF9mQEasqeKUQnsOk
MW+ORh9Rrw6BTpmYsVyOBNt713olwsa3PrTa0rdACaxNAe24UMtD7wI6ZMMxNzGhg7YJFLio++QA
4hGw6wSYFwJRgiIft/7ssbRwlyuEtOE0pehUgUjt27G5mEb2tYeasCGv98Qk8KNmlAyBbtMN1buf
5x9WB7B/XMCND1QWG0/JqKh4jW3VfXOV9aM1BAID4licZxtqJsvoJCCZbMRyPemBBOkGRdUXUJY1
R0Ol2ZNSGzVFJ0J9hEClAJ8upvsTFQfwq9YpIukCzmsHxWXXcEMjJ+W4nfuLlduwp/TpzTE0be+N
410KZRHViNzBaMfz0HBdEso7VmaGEaQuAVXqy7Frh981F8BczNkD6e5d5fiUhyxF69wKnGrjDO1o
/arL9FAmwXAE2n1lnGPvxyUB7DhZzTnzaHOZMzoreLz0bQ0pSHoOajwmre7JHUEkddjozIx9kNxQ
muXZHxKJyqBLiFaCZ7H9vHMVAZ9Fn1ysafT37G7as6FJJopCb0M9KNqzSX8jyEARSKT14fpJOm/t
WZw9l8gSrM4On1LI1JNkMN7Y/vbzsafVhJDYy3+zGsjOOdGhZ5fenYD3DvwYFmaOq0QPS73ozk6L
QrmtVtmHnJadyvxbUxQHM8E+DiYGWjEoUgw97aZSQ3Me1iehyFkuBDV2eS3WhnOK7ejQzM6eHOcN
7t3xWPk4UkH98hdoAk++xINjuZ0G5W44zALZyDjGZJx5Znf+vGEvGHmdGQDec3ZTV5FQijUGiVpF
blxJQNi2lX59zhztVWo4W7r1u8+7aMEvWe3lu0VW56xp6/NSpfXZn5YfvkOxZA0IyxhEid3gggmD
J9Q3m3x9ltuua0JDLPWZh1cfQYmGXl9Zx5x44izVyzNxe+W5WL8yxnQPWb8/FPXw5gM0ivjuX7B9
+Dd9ZNfGt7qEPa/jwQIPyx/mZcBR+fnl6BCYZJneoa3n5DwXRYqliq+CdDloMImXGGtzZ4OTIo1l
78nWJmZPtq+p6Kbo77daGpQkuJIGbIM3RklBl+cjidCy/Px5MxN6dZ6aV2KGqr93+73tb2o3l+R7
iZJUDCDA9BoxAsBh0E6yLX4ZNKY7lhn+yRoUlNRE3awCcl1KAlmb7f1a+qvjiNQAn+ua4fH2wbWi
HQxecTzcGSQpOridOWK9XUotzHzdByeocTOJYpMTNxy1mjD5kBcINjpPRkn6vvhGfGbIt3qiJazr
+pi7rR45sUNzTdLXjKFoOxaQ5G12D8RxcoAVRGkNRPIZiMCJqAz+zGZPYnQ67QoIwOPYk6QUGCl8
kRW071dMvelH+HLJ7KY78yGuT+7nvUGiEUaq5uXfPP71bzmtQaBGzKhCmyE46uB0h/V+K60Jav78
ad0dfBzPn3d/3nz++s+vSLa3t8DX/b9/+ve/8/f280ebNS+DTBe5/Xvn5w+Jz4f7z68TuNBDrMi4
tv/rsSH65sF//p2/j8SZ4WCai/f3If3zF1PsLLtpsl9JkMmoudd/bqE5h45gLyRxJF38E2tRAkP6
b99+/sHnff/r7yHlKKNhqL9+3v95MybSXLWz/ILP772kcyLINPfPu8BSLTtJJkfX17TKfox7P/Ds
8PPbf26WnEa6WeDEk4TDl5zpw8kOJjT8pXVqDGrxtO0cTG4t1qamvShds69oKN1QLE4XFX0Ok6Yy
4lBMgDn1dRc45bO9RRz3MeVY/OAwOtuscn9zIcL4y+G8L2R6xEq8hB4WKRA4RhcRUDpdCYWBKc+S
u6oYzpAQZuxt0ZebEYGVWYzvpT7p+yUlPN5d4YwO7mS2vZn+y6d1uaeMOuizYb99p2JLQ8lBvmkr
kuS7Cp+ObnP2AGl/76b+Jh3zgWAF2eeECSKGX9UwsQeIuGiRvng/Au/JMYjhntpf8ZSU5M4Bq/dM
g+4/7r+WoMO0AVpHrtwMW352TOXi7vXA+VL3iIvqpT3QWj0tMwz9QM2bDrrDBkTg3jL6S0lq09aH
z7Alkyu03Bi0AOhpa2QJnDVBKBVGcyjzADXL9lf2BVLWI7NjcyMs4kOwZVnNBPy0+ehtZwdvLdlw
/XxXygBZ2tN4+FYfqs4+wSujq8BbEU8oLGjsGBYxY2EiJqmQSGaXcL2MpvEvlSW+T8N90OvnuGjH
vUx8P2QYGTx5qvml6hxYrd/+EcnwovXtDAxsFFhKpnOSpz+rPNIqSeS3v8oSBzs0JSzVqgXD2dTB
OZFoEzJqI6MeoVKY724dG4dUfcUQ0z7jBMJGn8UXDX3K2ZiPs2pQI1n6BXae2BVBDkxjaHC0tlUd
DjhfuTzfcvGnAbK362iBI8NJCD8HCbUlh87dKF15+yCRGN7AOJRz0myNDht6JwvGWkZxIxcyOXTx
8o7Gsbh5NoFXtvTPlYK6MDtqfFgIz7JKvOK36c6eTWoOtjWqHbttrmUGUU3ZkF2LDGBl9U3jIZwd
Rh/Y8BVrwJgI0MUu7ajxcux2pvhJdwsCTJrNPvFMdc+w/QyUfLXGWl4MfQKHy5PhanhEkA5H3Kg8
GkKQoltGYCvBEIO+nLMXGpp5n60g/Zy97DlWD3RMAZUJtQFSg7Mr3a/K9Dv4IRsSXpG46OA/K+24
IKjfZqRQHCu3FhdQElyJKkEdXDCyjdF3L0wSUUWl3+GDcIVfrCy0cikvPfOhbsV62ZUv8TIlqNNH
/20yBFHVv4pmkPc23uexzMm9NW+kd3LkTxr8Sr256QbqD+UQXt6lRHjls6oi1+lAEJZOEKaF/WMs
yc7qbJeorox6f2CBS1uxXYzs1cK/it9wcAhqpnGCGgddJqmBcLVlRB5px/QjEyEh1SNjrBrGtgA6
Z5Y4OfklRArlx2Ho8E0DMBuy0t/NAJ2H0jdvpclauCC7IEyAI5HRzsFc6j9XDZjQcHZrPDv0dUz0
y+WD0IWfWpN91xrxMYyTfRoMEB9U8u6+cpFrAU6IEieo+Bjx80RBmDvNSH+nWRxNtQMusM9I2MwC
uHdjCjfMymB31cg5Ic+tGfPZBZ2THwoE21w6Vz+bnOaDbJplT0YjcQnm+CfLmvnBCYgQRgFrke1E
bFKRt9E8krUnl8o9anRzBorvM56te+LiLzIUBZilm99srYqjCl/LEZiSQwmkBQcy388tVq4wIVPp
Sz9Zf2Ln2ogbaGydvhsPNHVE/rQ0RgCvj/SaxaE2kxUf7fVTNFrteGwn407aG01coCp2lN7etWZk
mRTK13a9ARKU2ozm6h54vRfYe62VBCGL4vr3xuRs7K3gI25TCiyWEDs9GFn9Afbhl3ltemlqZCok
d2891oEeK0CGg4BynLEYzh3C+TMN5QRZhf1FlcSEMVk1nvGKk2qtJs29I5MjKUvl1szIORVaDXgl
GXe15x3cucZ1Dtm1x55FwvlP2yCMWlgiY02emuG3TtVuBC6EtfBEikHqp1HSyASZK6e1NucMhoLx
YOvDz7le0qMXK34XjPOYYEWuK+aOe3eAtsVODCaMwS7IYOv15TmzimZTp1nkZkn3e6zUb1OfthnM
n00NFJOo8NqgTpzfG9M6zq61n4vZZRYKdF1q8Bu7fK+oYJ8ME7gxvcxmQLq5MQewllyD3jIzsaM8
q1+XPr+mMUuNBHsdLkxH4+2G0aMaGnzJ7J1RXsn5pYs5ZSHZEP1lJ98ZNjpbilu0O3jOtYmIhsUN
5BmeeSDNfd2bK+6KT2bA77Q4Hu8tT9+c3ilTx0gADtrghsq3YKa9qMu/MvLGfBREA27qYPEDlLVw
Xj0zK+HojbcxAV6vI7LYjdXaY/klHv5SI9BimJ7S7twDl4Ls5d8LKsCkJGdGWuJ3VgS86WxVXEEX
vBVtnu1nhi9RM6jIYWq2o05Owgy+wI4YdT9qC+Oa2nQhDRm3YzMW0KtzVgYc2mGS2Es0SgXHZCLP
lkk9JsMhuwNLxk9IYvGSoJ/L25RLLNWDImtnN3/H0lE9KxZIYV6Q7ePVdQ19kkzqxkbARmzsZUIj
flRJ8Wc0ErFdaRowhgoWPKX1qywDc2+PkjOWWdfBkEu86z0S7VioHZnLzEdnzdrrJNGSvYiPGFYJ
yvKnXxp6yjNpYMFlCoIE2DvDGbmYLNumAGgyur8bowAdUHi7Ncg8e2pteth4Nu9GsAZXgFbOnx56
NkG/Zb16SBywbZy2OpkL7mQecG7JJyt+BpoBw50wwTJPzCc0CvUXtPFF5ANvCo3hO9HH4sXJ8+E6
pdl3Pm7tS+8PlPVOWm+C+MNUefWWDQqeudCmrb5+izKuCnvXLE6WaibyV5kxtF4SjRjXP4DYn32o
+BKvqWod762a4dMgAmRK4tGrzs10h1AmsTf09ASMkpw4zw+m2Y4hoazL3eJp3jg5NvyypoSc+UX7
QCujuU1/OJM6Ej2qHsJNkxs701s/ieolK4cDIygDOVr5ASVOba1BJhEh6R9Ff4ewU1/a8RcDie5a
5Ni0oF5cgrQOTnk12JCNLAhn2XTUSfTh06Vj39AGdc5ZZsEvIj0FUQ+7LcpOwqfBYqqRJQnNC1m+
ePQBv4YxZYrDG/ekm78zf9g5s4K6VCbGzs5iGty4/2FazY00LAKBDcaFMYyvo0PkEPEDZJphVirm
JdJE6j6p3Nnbs+UeWdoeVD8+A7Lob3Muwe6YhopEM5ubBMhEhoX8iHYv3Vu6HlzKlhp2rN+kmU5U
SISt1UZwqIT5y+t16xjk1nWyGCNYkwXAbZB7Eh0UmG2SxK0upYn37Us1Je9Y6xiIet64w8Hr7sp6
3Jf6atNNSSdKyn5A4u8S05MAJY7juWSeMNkHArU8SHcb9ij5XXHqkjDrPLLMcTZ6XHmbSuR2ZNar
Z5sVGEKTeedmtrXVx26NIyvjI1Ke45KW2NZ9spcsTopRupHFqCp0yGg8ysKZN248f0tbwzlbOBY2
lYmUOZ2qIKp9iVW3y8QXoySfyWWk3KBu2QsX/iuLqgz4VcW5xXh8Y7bdHHos3gyYJ5xIE9IPVzH4
UOmzT5SLjqy6c4J3w47VUeEAdzrLARyQUfSNuYDt5HN5seHpJT6XUb3CxG/aUOMgqUfV0Oqbtf88
L3S5yF1jlgRO9sNkxHq0/eAH8cHqKp2dkeYEdE+YRcrBp05y9YriwmOiIuju6GhhpSDWtqa2vozz
CeE0jV/ekfWVOnJvZdkeESaKc3c6xoXE/dl5czTWATjf4inPW+8mW3eL+GT6Cng9zqX2ahBmX3ry
kQOwiDRr+j1TK15qKKrrcO3i5zGRYchx9rww8UHar3EDqFDLYu2HO/6Jvdp9NfLfYq6AbzjTfLF9
5R9lDdYVCTMX9SK9pjUOGMOuv1b11F3jvjCe1fgiYP5SnA3aNc394lb1nCSM8vcFgpNHlQ6Mh8rM
vary5qypVImPahq2WEdl2/UPTPHxx1xKj0xQgCzKQbzqWqhGfVLoSoLUGf+C8fEw3F9wlVuXzk76
SHqLt6FsDG6B/mDtdYFpeEgkuGq5LC8i7fMLK4r5WdrLFhM/vcaQs35y7Le2W0hEWm8Y2x3IAHsX
jcXyTi89RKhetqV2xwyUzC/Y9qcr1wP1bCv9lJrpj5ExMVNrxYYmRZXmaUF3XQYiV+tJkyFqIJ5W
q340VgE/zBtGRsMDO/alhNdaon32xeivbDXBVC6WTybhdE4UoF0Eym3NO8/V62hIgdtZaUcOq7+c
awbFu8zULeDrzDxXrq7eOaybWwc+/ppzUqAbGVlStvnkX/COTqcgQbydifE9a8eWndECRVfUZCTS
sDZZ1oUKW/u+rRIjHFIziQwg76NxLkgW+lI7Gc/S1sK0BEwI/wdB85F0BCFAmUP9HqfBttfi5JL5
9VORWhnBSe06ASUT0BJvLN85Rew6iybSF0Nizua7RcD9lv1IHpkliUv1kMttOrMMMpxfaFG1o5MK
EBFGdkJvIM+fN5ocg62YeGJEk1WPam52MFWNF8Un/pSrbsBFoKvTnPnf6zh51zBvPgFeRCpZiyNi
qgYivzVSMtagY4qqgh4ORaGRJpvj1k2OVZ9MW1m1CbjCoT04YswY/zO5Az/C7DVdd/wZu2cHMkJM
cMxIddhm/hsUqWsJcmCzWKM8T14mWIrUbxhje94SQbZLNePXbOvUv3M5nnp64n1u+NAM3OphLoO8
VSqb7nEMWWGGp0BmPFG1nEJ72AvEILpwPmGevs6dZnBIlgBPNAR8hBdQCuUwfwQTibuTkBjw0XoK
7lwzoutzy++Nhj90sqf8O3N1sY15i422e6Sxdjm9MfyNKSkcvUVEE4inl8rIJTHl9IJVth/c3t34
nKNHLDBMB/ZFr7IDHvuXOk2hWwWmtR09cmWc3nejrOiHY160SFcCvb0B7Ku8d38At5+2MWw8Z36x
3co+Dv2wIqQRK5iIkOEZ84r2PX2Hj05gQPCG1KaHjA7chnXt8se1UeE2LMfpHsnnMIH17SFqbdlP
IHzHDALVUkRxXkoMCx6Sdbqioofj0SPCY661mLz6MdxUOdRhAeOqjXedYVLpa6z9ehLUS2GCaw8g
ldvkFMK/hDuGznRfxsuBqGQRTgLReyHC0ScQwBd70tvtj1E/4h/ZFEz6nTiznjTDUICEtEOjl7ui
ZHBlTsx/3Hi4ykr7PlXT78RkFlINsDlrGDwbsdjGsdHm+6K84Cq0Ql6MpvdD1FQVC02WqC1Uz9oy
sx3X+/WjW2+LqZKRNb3BvqFM8U5tX3He2+QQuG3Lpd5LoPOSN29RTmUzOfdjPZE3iEPejU0kl4xk
qCXQ14lx2zdsc6sm9zdFnr61A0luCzN+mlT0PGKmlZsgpctlPgloSUVMglXiRIZBvN+idXXo1Qy/
TAcSvxZk5qZvaovU1hhMFdeoU+P0f5iH63vfarsNRulxN7JkK4vmJ2sydz8nFmMtYjVqqqBdYpLt
lrn6uXKIIpmsIX5uGS5B/Rm3A+6Fs6Z6UFF1/9wWKZSBIkEOMWj2l77+6Zl2CXmUfV9fzUbYpsI5
DGtfrzFYU31mHWbsvVstw7XgMArHcwtER2upHCvvNdUCn/GiqPetnk5hKwj/qOLJi1bIBy/WhK9B
0pvorXVXBIhgvyPp29ZHallE4hKT1AYjlL0lcsK62KhyjtVYPQVe31zqGl6o7KS8eR41p9tPFw7h
NTqrCO5lxhwkY7aW5ZC6pq5/oYKSvFlJWvPS7mj5Zh4CZ9+y/Ex2SS+D/aJXyCmmjd82HhicVt4G
b3kx2JStEynvRNBbFdoDWB7T54kbxUz77xIL3MfGS1ss/YkT7mTPboHpZvw5jKaxzfNG23YW4710
Z8eEWpkt5VvSGL8gapVsOeo/HU37HvJ9vNWa97ro0gsSOz/ynPzP6KyjLkC/hxzLveOPBFfgIoxs
P/5lmvU9zj/ntgyyZ5M9WZdi/h14Vwea7h6NmgTvKWD/UjWAn5JewOJ0cgpZrIVbyKY252z1zp6X
JotI1yhecq7bimGRrxGklYnpCumNGQbg0Kx49cbj3EvvVBi9sTWcnFfHb9mKplW7w8B/ChY47l6u
Rxl0qRPE/h4hv7EzMzUc2zofaNA5SqgjH3X8YXiyeei2M6OG8MG3ChhJxN1WXM/hsRFCQEONQDXA
NpJY64W1Co7Qn773pczOST8DAfPA2rTiUuIsIJC0YUO40A+TeoMMjfzfpKEeyKDYnObC/h2Tjhva
Rc+rDLuo8YhCc52p3ACsXhlP2q8SI7GOpzVi5Mj1YE21mCz+efbku/hHoFZXsS3DhJXjPZjJL/SQ
dDGhTUJ7RQx6LFsKSPxJRa7wOBvNkQCDcp8z9ouU/V2fNf8MOJAw5mzMjp59axiyWBonjqY9EsOB
KWEGvAPMjg9yKV8tLx5PGPuavVh0d0t6OdRpl4W+1QpUJIJz3yZj9PMGKNYfwWyN2R9JIQwvsiM7
GdJ7hX1JpfWLmlL/XUr74cR6ekvnlviONLt6agRjliljx0hIRUCj+TwPNi9wF5f0mu4aQpK95kFz
W8YBXhpDsFys67E+eemRs1IwlfnJrKtjWxB6mMDnPtaT87Bqb9qbLYfWQmTNiX9aWKSkoJfoPH73
lGuD9F/jkkDldLSK/VTYxbYKtIk6wPqae/WhGrqfZtMVL4KR0J51GQoPZbW3apAvFFXzcdLJ/Fqg
O9fUSHPaW0cVSIKDANfFXkGbJtKOE2m0t4pMpO3sY7BvgT+msNNOxBOxuZtiesPWwWDeFbQCCy4M
AwRUC9DggmQuWoXsu3pK/EeXNmqrTUIHkxb88BCubXU3wTg+4T1YiW1bogkP4Lqs8zQnBETTi/U5
47cCLAKDhtGIpEVPszT6NSDMQLAn3JP8PW3mQoNWTaN7dYOChMeAVgd/Oa9x/Hwr49KNcnCIO3ul
qHXCZEKT1vG10qeDPtnBqaSWPqoSl7krOvROZnmDjkncVRLxOOjLtfx5brwavc2c3gIsg2mOf8JM
DOBV7ClZQU3dcRE2rTKRkk1nbR0dFrhlLOLY1/0Y+Vi8QoK/N9hBFCNN963ks0J0POlLZpceaxRU
90pot2qW6ji4RXcLkgT0gUjL68jnMrUm4+SQ57RtpxgQAlq4tLilPdk0HUjMSxELXh7Vm3tJrv12
qnXCQdaD31d0k54myk3Tm0AC0+mWzZSKeiuemiS/WyZD38VWYanl6syL6fEW6jnIhdAPohgIJWPK
I1vpfoldlhOpNL80NTVKPCI+UgWbIZUZv+pc1E+Z1+1U09rffQYtxIx0PCT8Hbv6M29JHXr13ove
fmktHURf3r/URI8hBoL8Tfxo+c0p0/fGddV7Q0yW68zBZpHoYR2NVjhb5ovSXOvYmVNx9U17T9aa
+M5lsEaDSAhh4TbpabAk0/Fh9m5pgaYkTkiwndQAPrEl4o1VepyZL10WPKfVwptIpzufGwv0OiA1
JIuVdSMNOKYj7Z27EovapoAIGkZ593a9IeGoxC0rpyciT03mA7r9dUE1vknHb/jkgrXHBasxlk+z
sKZDN4mPSpC46JOHTJycjqDInqenMTCSm9SJS0obAmHofBndeGeHOWfoY2ZgfE8EgKkTPaAlgxfS
WjvHtpMZJgC8bYug7pdoaXOKWnRwDQyFnqbOHDV8vEnxw3CMO+5kbQ83hcgziciN4/6HZywOFXnT
H7NmTMI+k8VuMQsXB1UKZBGv05eiWj4E7+/MV/WLHQzWoaWP3hR8lhdd6fdx4vjJPUiM+jLif8yK
5gqLDWGL7Q+sVpf4DCiQLcuSXTA0FjfTuCSS5XbTWxUCkuDRl0lzJ81XngrFuw7HUHf2XULAlF13
N7Mrj0BNv1jOmuOGM+foS0lB05Mx5VFxfaYdT3PwzLC/Pyky3mwsAsTCJPEXNMLf7NEHsl60xbkl
qeBhdnzgG9CUoWeB4od6ll+DvGH4Z2LQnVKzurCjpccS6lAFxhwNeW8+munTFOyE7VC6F7KNuttA
QJnBmRF2Q2PuyvUqopWMbt0kQ3mHtmlkgeWUS8NccOifE63RH0F66tw9Zqvyd8F4autOevfUqaem
L8tLibmAxrMw3hAmYuA2JAJz1gyv9ItqvMbC9r9bgCLZ/nBRNBj/UB16bJfIlmBmOfyspxzpoivs
U2V0P+gI9LMpuSYEmbUDq3/zxrk59+jJeVU4nIo13R5q7UsDonNjGykTkvXGZ0EFcmN45Fy/n7BB
PAwr20Azd0523qEiyo3srObA2/YtfqNuxRzGyci7lpukp9/WlnE8lMOwV6owjm3g5M8xwjhXb3ce
5+K2shQREwwwDrObjIxkiLfWsAWKwEq+STiCzAu7+MKrXuNgbBlA20X9owRXz1LVyx5VPZj7ju3o
N3bbyPQeTPZcu7ibFYK7qj+BVxbfqmHtnqELSHXQsA1d7UT/Cg+1+mislkug5zy5A5M+1en81ti3
bmyFHsVIMQSted7NUKLCZqhuIMUz6ida9KYQ+lVn1r9JiuFLj0CZ57XOXtOW8U7r4xcbZxnZa7Cb
kxhbhyJUwfu8iqIkFwFVJnuogEM4B+IvK/enn7hkFLmKhPfkLlMEt0NRT/vY7WjaYv4z0i4fzuz7
Z/b0AELzMWdOUsaHugT8o+xZPUbcJSO+gzdXMvgsiuxh4DZkUWK6Gz6TuDziI+6/yO1M9w/R9IUb
74if9G6fN7ljeDc7sfUrNKYwCTX2QW+l3cqzW/KGN4paf+sl0UyqSv2zNSLvG7rUA9+sqqvIcrTb
jjN8TXlzM+wtviGmAtnprC3VQpSr6BJjE4yB+DWzIpozQ7+kOegD4QfOybQWElQbF31nx6oekPJv
H6nQ144RDtWAQ76xR5qUTnjZM1zV5qz18fvEOOg5i/MlEjVCheBzXlWjMa0BmbK7YXzlyq66+POH
52nTFFoWyk6gMoR/2sawb/vVdUCW61dnGeEpm0Q7drGyvraG/q9vXcH1DlrcTPyIGg56gyy8rKfq
OI8zZoEq+TEPVva1FM+BCJpvyoyT59Ea0Vzk+SMYU+0O+GAv0viFqc58gQyZIs8LvEdRx+k343MX
MUzipOJ6G+D7fEnL5dIHjsc4pZhfioZJGyazsywRYdDmWOfRwxKVBLJ9W2JWWJgLxAlvptpLycwh
QM0GWGAICFGmhXYQYdervHxx5LTvqtHHX1LWN2fGB0ne7rCZkZrvFGDBiO0uikqna25mU30wavD3
LREx+8AcrSMVOR8Jio3NVLHgj2eNY4ZKd6v3ZJWSIcxU33Dmq0vBvxXNqKjvNONAUFB/VwstrygS
89vM7qEf/OGZB/YxSxmEC/KQ3VCk46FGhraRfRFfkH33O7aaLFhj6d6J9dv7hB2qIT6rhIK36oYP
Xk4GhEnX8UYarKiuivVSbFhPdLr2E23lgOUH4DJkzl0/NcXOfp2dqnhpE02+UL8lG10r4TML6qOx
pscel365OWR4MCv3XgdLH74isaXF9ar5wWrHuC1xEw6Fl1+xcDhsIOcf0u2N6+eNpgyWPXggmV9w
H2uyA7RZtfczEKaBLE+o9Yzn2CGrdCgeooutc1xNnGkGbY3rWS+L8aUPNPPV+F12w82fguRbqpkJ
qNX5dXIDEZaO1+BvS8f7ZxxJ5S8XHLBxcAJ5k5OLzNwgqmdK1AXjK2viWo+6VnafRAPSfBeuyhYx
pUTLmE+DXf7MA7SXUy6sV3RSKSK7L72iI8ldg7QES8lr2tV3z1banYYBEVBKbAZsVnk2Eu3UCV55
oCmvAFiHg608EIqe+k5nYRwxjllnRnbJYZqMKgomPDOyXOpdgA6UwUlhu4C2UdbuzCRuiWgwCbef
5beUqfiWZfdPuL/p12V4cvu0Ii/ZGXdLN7wr0T/PwvDDySZDE1LFSTWWAzwugaHe6ucB4P7GmbUl
5Drh70fTVn8Nl/8/seH/RjTF6Ii59f+c2ACdVSbZ/ySa/v2Zf4imPoFcAaw2E/EHjOF/mKbOf7iA
+ThH2HqsSEr+6N+hYbD6un+FhOn/seY2wC6F9Aanx/x/iWcw4VXgU/1vVnMb/6rL/wgdA50BR+1/
UQEDk7dI3PjlgXnZe5OT7Qn4S1/aD+iQZCCZMMyC4mtWtaCtk/28KuH9VRNfLgZZwusWq1S7BAAd
jTAK+nLV0vumnhxGLRfbCmB0LANzY6za+240Hv6g3XBlrqMSPgECob6cdRHizn8H8X3SXS0455bK
ojJlD97kNtIwFP/dqv03VhfAtPoBJMYAa3UIlKtXADZxxScD/4CFkaAy30ZsBf3qL+hyDgS3cZ6E
htofjw3FltVdNfA4kVwdCvykQo6XQ7YB3oOXV9sQU/WHiUIS5oCfO1Ih9AxrCNlVdWP/MFYvBHmd
Bn/qRnOu/7TL9CkuEaB0q4ECI8W8OiqK1VshMFkoxl5Z4Xps8OodmDU4r55jsJljwJun6RfqoEcb
E+jtBw3eQYwcIAsZweLs0FePR7+6Pdi/E82YYwBZnSCO+DqszpClODerU8TGMkL2Aoqx1UVSrn4S
5sT2NkiGMURA9iBR+t3GfJJjQskca18Q92NyKckwqYyrWyVdfSsWBhb+b2JnKVwm4UuLttxYQp6r
Jx3jC4z3fJVcnkgMkGAbcMfI1Sczro6Zll34IFGUeW6Kehp1GHbaaYPG8Q97EGK/NBQIcdhrp0ZH
pbLmAWDPCbDpgFN7rROf94MLocf5XXiMObVe3FFShfEinzwMPzHGH/Gf7J3HcuNa2mVf5Y+aowL+
AIN/Qm9EI8prgpAylfD2wD99r8Nb3dV9O9rNe8KkKCklkSDwmb3XxgAUtwEXCeUJwt/d0N+77Lm6
x1n5hpLcuw2tTVi1znqv3Fr2g9l2vytkfewxYOwkZAPjQyowJLlSEeaxKOVsp2zlWcLQsAimZquh
2mwxNXkisjkU0puJ3Qnv0NamM+xr7DUWhqgSY1Rb2MliHJFkIBgIj4M/rcF9+atWOao8rFW98lip
0BFHmWL06Zfl/EwdGvox0v01mIKFQYWJxIxnPUvxgQgDp1dlV/sJ99QiGLITGEaWaV1AEljBUE86
LmFz5XRLoiTfxDKITp2e7O106uA3krOZ1jtOLPkjwJUWCTLoy/EZEHm205JpaUlG5gxpgj0s7ve5
RdTjTbhhRoS+NQI9L9Hsowfnvu8txMEaZJ9EhkCCEOZYIWJYVooa7mz8bhpw3gUvJgEKYiu7joj0
jsN3CuSz9LpoH0X1tCq64ZOYpiAs1mlbe8ukZspKjstJpvonMW3+ns3YSzJaxiIWLvMqJmHDPD8k
WvxQEr+AudOdYbnMHxHxIeuobx6K1p42MhiXrjZMyxbzd5kigsTckiL063ZBgN8q4Cy16YR87L1Y
3xm/tQkkQJuGDg4k4ta7uO5xNrL7hlJFlLj6o6vx6hXJgEe475d8wS5kNr3TiCNkzuJvB8PQVnon
CRuIBhI60rpaUmHNzwwjOYyi7xixH1vM+mmcvPQCp4ixn58dGuFUVEw90PQRZ0HCbo9FmEbqbVBv
XPGegts8Y1ZfZexMab2dh8YJf0mI/lu8ma/IkVxC3Xhio65GPxdiUOFdASXSZqPoIVLc5Kz6prxE
Vt/XA0o6r1yNZvWRdcLZ2JrdHTN2XU1pLufxlz3n8bMzpisgUhh7hz5HOkEbbI9uvYYIpyTZ4mHQ
oHahuObvUQZNLT1q4tjXuMLzGe1A06xrw8Us3vunpO0F323i51O7OiY8ZDHSLjSp+4qVQqxyTjS9
2vNJM92MZB3eytDYhwjT1nqVSVogN0NrLY6yRkWKaqYmXM7YybB4QcoSbOilt5Y7lkfwXXs7ij+5
gGKkmoNbPOQLAFvjI7TJVTRbPjOtsXkYbIm3ZEbOq81F/toWrJL08ZRgDr0YHhcUzw9+5YnGz2/S
FeaNiFHFt5agKezJrVm7TuMsPcN4MWXymmNT28giPlJHozyLkeL4+pDB8q8uHoeBCRAOugfsHOKX
dk7cT6uoL8y1dOBhmVOHwybEHhAEUPFrvVrE0YcGm/A6YSaJJt1WmXlkePukvYZy/IgI5oVMF772
U3sY/FgsUDlMOG+9aOkYXrxqTe3mzDJha6qjHqtv2O464oPk8G6bcj6jabj1pVMcxpZf1YgCFsti
iFaGp1yKMp5fSk2/ejiZjnhhkdqOdb6tyMYtkzlixNWP71FlnLigEYnRWPFhqq5FOWdrdhkGJpNA
Hl0aDKl0SenMspzBl7xE5d4MyNCkjQevh8k7S5yvDoQ+Fie6bKttPhy07aol0SHK8voV0/DQkbV9
QQl5NsNqXrcOc0fplN9ca9y3Wdgvk/lM9PF4ZPNSrAvTfyKmk02x17ylc/art6j20fMSHZL6u9mb
Ny5uK/Q8cNNzZ9vo4rcsSTm0Xfc9iUz8blVyHrDaHNhvtDOJxRZ0icmGzB5Kewllfz5W3doatP4G
65ZtVeZfvIiodMsfE8Ls2Ch4XIyzvEvPTB1PrJ98Sn+bBLYIDYmaZKL00Z513tCU8O1HIkS6sWu9
2KJUgfDkTRZPLL5aXKm0ptik1+EM80ikFmrRCi2tUxX+KncbBrNJhF683U8JGpSxGbZuqW0Djqp9
M3MN7LUsPrvgA+u+2dezEk5wOTHBbKu8bqqTj/u+Oy2rD90na/4eOD/p9ZfHdMBAAw1DgKFeivOZ
N22FsIyUkSbCdq4RTgpbg9VFhe6mzHlmfHNczlVOSpyRfKZaz4nELdV1CcTB6HWkDfoiXVtp1NAv
ueQCzZwtYVlu+Ruit7B57aI/sv2ciGtCFC9pzUX9HAoyuRN8jZHFhqkB4VCWynAbGeG6SUkCgaDQ
7io3TC92vp1cgZSGeKyFO1rgRyhFdJ0xYw+ZJJ9G7YAY7wRkihA7Em+OaSm+opAFiRGp1zjNqmON
nbzJjkGI98A2EVqZIYem0Ctj7VbZD+WQz7K5Zl2SejAkGp6MOTG4aM7mW0NK2Lq1nHZF9nO3aVve
KjZQmQZQf0tsDKqVA3D+/o9pFytD7HpZRO92PhpbN49tYjlnaqzSRXQS9Li/nH4k3QRVVmxTZ5vB
UG06s2pWaSF/JZ4V7qzKqXYmYiGUPrsYHUjdOQPh42dSLKYjEjzvUR0yTM4coMK3oWbdXs9ps9Jc
dO4uJpc1Yr4DsECuU13sHnyThNmpz26d5bYI8VOOWRKhRkGpb47BdiAXDVcspJcpLVHCeGJDwk1x
bYpklXrykW2YvOZmU15aTGE0uc4ObdazZ3XPKXJpXBAVi12jrpd2JMadkSmhnZ/MizJr/TUrVwsZ
kdtuXRfRuuxcwSFQfaPwSI908+wtY74Mm4++tqN0XZE6cPHdzzxqxSqozGwncvD/kRzf0YQ8TLn5
4SixdjtExTLpU1w6KLw9PfRwaXOR7rvZWHpBYa+riksBO7uD4Y2XMofP2U/ik/Hs0qjydDvPySVs
s1VvsMN2ms5a+sV+pHTR8oTIFv+WFv0XlOK9FgW486fgBBr5B43grq5fa8P/Fg3br6LbdmyK0sH7
DobyJ2pxwMcfvtddphjaZk+78dr4Do7Wrz529hprqjG09rHjQ37uLppu74NABbu1l3Ecdk2kr0KB
JKZNtZNFEdERiOAxDGhIE2XgsW1jb1lrcqvNJLlo7bZ151dnJF+sTEi1Q5KFotmHxz3vbMu5WRKR
jCfEt9PNKy9sH0ZZgY9Y4TzpSUc1q0cvd5+50rY4PH56Cm+sOfINFuem6aIWV31wVM4jtJWCZxyr
aNEZp2pVOfWr+iKTqSQ82d04lYc2GW61HTx4uUOgkG08lUZzlCYyzJigAUiUXGkt/5hN8H4m78CR
/adz/HUYEnKUsgBX8zT0IMte7zZVFi/q2d54TfXUluHb0DyGPoucOn9uw6vDth8ZGM718Fhb9o9r
X6VlAavgB9aWJLyavsMHCMLnnZ6lIT7o19qGMsPPpaFepAZwN8E1XpvwDthPzQT+szeKDdl+5hrI
B8KoocoXwgoWmhes8wHbDxpu9QZhaZorhdTKneKjiON9SUazF4XFcqriHVyeFa3HHvUAObE6E8vZ
9rcOmqvZjE+5LdtfoFBiD31JkfqvPfJ2cls/Rinfh0YiUN+MRv2FgPVFw+af3kRgmKQNV5vJGX9p
/rSfvU9biLcgIhUHvXTRxTfEG5/SHs8a1XWczyzfq609RrtKlt/WpF9702T0S8GCKcBzI3jsYOyK
0XvGbmFttdB8x7p8cidrlxjdPu+f8lZ5yaoLBf3aw4C3GKyJ4Dyxdors2emzXXSpGi6uc4AcJye2
TmONiot5T0eWLUNCgahvsbbiaOLdkLQb9I+amV9lwJFSmZSHekXzIJx6IUf/kh8cakpRMoOn0zva
oeEv0R44g7bQbn2l3pDmte4UUENfQOFZd2UK6GReV0a2QApxY5TLk9GOT0CTn705fxAyPrhpt2E/
tXE65zwUrRoLX3ToHo0pclbn2q716nMt6oVBG+bGMcwO54HRwFuPORl8B1tKB9WvbR1yGX90qf6Y
FAsxKa2I2x4Sx765WvcuU9Tl+H36Xv4AGDzaWnHy3XiZzOOZv/TB5io9OkqJnH9Owjprk3d27Pon
HZ8bI7/WKArwxBzC+aXV5bZh8E59t7A9D1cfek7LuPpu+KIJuY9FsvJz/1B2HGkI5KndNkkOagvZ
3TbL82szeruQjX9YpB6xW9NHHyX3U2aB7U1m8kNq+s31oi8ddnGQ7wAO/cJ7sdZd6ynHQTsN5beO
RHHSulXTy2dskVGaXXz0cboIFqwOl22e7z07fiRCUTWMbArkH+BKj24XfOr1wvfGT9HWryEnOCKe
1mXrPjeZ+7uNcKDMpvfS5/YL0vzffqt9o6Y5FIJtbEA0re8/JGi13QE5Xb7VE1Cz6mDBCvFRJnj1
PIq3yEZuzDYpj97BLxUSB5sFILHp7f1Yhye7BDzQD9pyHEAozA5v+ymX6HM90sWnP+bAW07U+lsx
Mp9KHVUBKxqq8d623kueOmup+eeRYqKonPfBqlec05Zh1Z+71FpX2UenJV8Fr0ngp09dGa3xbT9M
dgmPwi+2nUaau06P7nRPnDDCRagZK60a135VHDR3vLopssE82kqr3unttE1oLKwE7pEfPCVJtE9s
Yxua06lzOLSZCTvddWTmjxe3Aq0vEloiEzh6Fu9EX68hUTFD0ORRsz/FmUHjxTOpRhiOYWGLB3gp
AP9rHHNVBuMq7aLfDdrfuoc2gZ2Ntt0GRTI6C4RVxzrrd4aHlcLu0lvN2TVHqb10fHM5aePvPEte
K9Bq2xCyKJJC1MbokCfY+4s61Z4bLpuLIK9OBLwdat3alIZ4nSuO6qlCqxrrG8J8sLi559Z/rJL6
MXVYbMiq+ECcthHElKXufJ1tWwGgEDDpt8Fn6GTVm9ht3vyxfKwtqA0OiWUyt2F2ZXiVkeMlC409
aqjtmMiRPKAytplO6AkjwrEa4Mq38pNAskdwzzPYwyLOLnmb711N3xrtcCnUJN/Jlzic10ZKazTW
Kyd9sYfypXCr4yT6h47I0onlQSKLd3+an5PceLIr7Dr1dKpmLV8MyN4XxDqCak9oiUqHtShEOVXo
1cG8LWkDbXfXcjJxk2Blss5knIOzaWmZ4qHO2/fIgvuOtGu0b441XBtRvEf5RYuLY2JzxaX706EM
TAMyd9Q5nfVuANsEs4eaLqU0cDe1A0Ahat5x8jwTEAt9I+Qc0Y/ixOjxjNGct30pX1vK8yaWn54b
niiAqbSIfpPQdXr30WmCdq3+r0KfHiKmFMXkjss21h5Nl7j68jeUvHVi3Q98vFA7CideFVa2g2P/
6HS0YdD9kaY4FNC707lcm/70lhrDY89f13GhMIrjaPZrT69/wpSomcmEK+rMb01dIGwl/HwOKHF6
Ii0Fz5tW4QsBHZVE4VKM44N6vYip/Ojd/tU3289cZmdcJFu86NuuxJFT3cyKDT1aIZPrcXMqJkJH
wz8xieStnn0FwohRxWAq9a0ODzWtsD0Tdxig/lA1IvtmaxUVfPVEF+XaRHW0VnAJNfFUkP1pmO0B
nouA5VOTSVmWT23zRK6dgzV+kRHiawqkPeYod6ldZDsj3kgm2bjKkXY7QNA3BYxlAFQ1hwDTzbne
MFBRmvvuFBiDvvYLciVp0Ilr/UQrcKFzpWDKSiq26TGb98IvntCjcbrq5/emt3CTldUWCcTacYuL
rrkfLNrTxdj2RNDmv1M5HcbuJwScxwn8NeuBc1mZZnLIZtuBhE2GPcxNCfuG85uwRg2YK3QexsaG
rh7Tv7+yXezCuOWMti+vpexPJcfyIXNo0NORtXPcewcbVYNGwv2JqTNVXTmth9rdiZnpdokno0yo
j0CF/sna4i5920kfEmunkRAwc/50DSojp5Ab24r8awvMigEIpzo54xKtaeFB74bBwndw1ndTEXJW
m/Z0AAtv1bfEbfpZ67FMkE9jaTZr1NvR2pHhrnOxLMkofKYj+J4jO93UMmn2Xc/IPMSTIRq2spaH
ANGMIPJjbH1OXP8aGDURsrZ1dQf7IpsST5ilvdZ+BqkvDJ9nDfFSULwGDoBkpwX9b42dtora2t4l
FUTCDJTI4h5WlhU+tFEFAEFu6xpAQdJBolrI8IKzRAV8CHSgABXIdaux3XdHsyh/aPWwlUWLoAm1
tV3fHE3vUMEn7cok9xGxB2LuUM+WjaSf8kzc0jD1EUx6/rauJc9QPG0Ys7fnRVAJf+VH9R6MpvVS
Zr9YMnw1w9km2x155UtTdWSmxN6uELyEGH90E6UcOlM6ZExIjvvgC4dKSO1wWCLytXhjGRqk0GNR
ooRl8hVVOe/gvNs7BlCGVlSAx4ErklNa762sJh1F09dQ/qYHIpYEr0YHJFKiMQqS4NMZKE/DGOGd
JhswOIKec+RQslIkXKXbI5rsoUs4Y0jOkJsfnTJ9yrrsJ+mJGSLbeuO7/HpslLmoudeoGf/knsfl
7g2ZHx1AOS8z60VL7NcywqIUO9qTVEdy07AWaT3FDTUwNGdw5/DHtYsxdBluFJgsG1ThKQdbg0R3
oWz3eRet6FRxoylNLA4s65l8jtcIQbt9BWF8FFVxqQpvnRocsk4Po0MGwwfq6d+zvXW9fEfsHxQd
LZio/vH5Zz9widAJJ4vO8HkGnbDEYlC8VgPYJs2Z9p1pgziqv7nEnXToSktDp8O1m0EuQol3w8AX
YP0yUB/YVwIHv3NTrgg2qtGncmKCI4SQX97or5Hpt0hlhBodVlAxYJah5rN+K28Vz48iCoIcjCkS
cNdDvivI3tUjbWuTc8bKG8l2irTL3I8sHRA4b4dRPCM8+wgkWPu4XMxVurddZ49m+iUgMAlRN3hj
H6k7R8x58DpjwcJwZ4IPCobxN22VSsrCkZ9i0yjREwwZgEo9LT4Mv99787AadOM2JPFvfciX8EWf
wsT6NpvplEC8WAEf+aWPDknJw6sV05QIQciufNEHrj5+80sr36zejvYBV17ZunJp805mJA18k4Hd
hqMxgu7FH4udlO6iTpODw1UxCcgWSkztW4T6QSbVjdzFJUOQRdSPZ5Zcby7TwsXsjj9R1DzGTP0G
78YOZVXrwUbXGoAUc/MUjtmzmXcXA4aInkTERWdHpw2qh6HV90yYe7pEuALMqwu2++2y0twDlllW
IW6zZzj9222DXTqGaLLgmcYok/yh5Z1gnuo++wqp74mSch6HdNiOPQJrfeA/M/ajC3DFTT+coH3X
defSak23jvLsCRt16ia/p+InTBhoFNSNdss4XThHkRsnzXfXpqUtkP2ECxDi54ZcIP6QaYeg9wvT
8riQk8DnH3erSk+yJZlnTxIkMbrhL/S0nBn1mToGpDF5kergPIUDXmAEjUdfN1CiVNUP1ofDxE6x
mc2zXUaPcSs+/N5/CRClk9SFCaOMgc0MFCONXGMUuXqa3Szypn0Na1aKkDPrFzTKl0T0JLg30Y7g
ViWbLn+yot4bY3HFKLCOjZatrI03uzWwqvtIiEkNjpn2QooNdIFnR91AGRj+unf/UFMf/u2xv334
t2+7f8df/18st+lksXrKlbHEfYqT0gBJw1PY1KDNAyMvDvAtikPBroAV83wrElwzdgaAylQ393v/
vvm/eGxkeZItAsYiYohTyHpheZii2V0hC8jgthTVwUOH89fN/UNScNq9mF8avetbmGZmecDwy38A
PROgY0SwJ6zobEaxatGXqF/XHlHPrO93q1yQgHK/O7fGJbC9cRN4MSdl0urzw/0GC+l/vSeBqLoB
jrPMJz20qvee0/H73n/Nv+6m6qfcP66mVg3ssFFWgHUp4ZrDCLgBbsfwr5v7Y/cP758QXtjzuv+3
T0t1T2RQI7heDEsobqXOzJIHq+IVOHHLRjOuDmzQqkNrw8/Dy4PCII3qA+vU+nC/9++b+2M51Ky9
3317VX8NtOF3luFNdhvIIIGXPngh4ziEsN8z65szvouJAgAtVjygQLV3KUzPRc7wLUMj2XuSWZU5
/KStN9ClcgNPCVp/CbrOmKaV7wODmTlNWg6y2HyE6JWmRrAPveJCBPt0aOwJ5IDOyXXqz2kzgu5w
xLhEuPsxOhUeAS6CdMtA7Jw3vZ+yQ08TgM2jPCPJQv0s+2k9l8j5Q7AjWfpHF/XBGj374HfDhIRq
vnnJkB5MO2iPUUm+5lR/N0lU7/oiAB3CNl0OxVnWVXdu7drnjOoe2TKUuGfEunT6vaj7AFu2wY8x
0dVrKS9mmQMZCtlcUpMKLlWeJs/lhBU0R2dow37ea4P+aA2GPPdOczJKVCMz/vPKRPpLHb54QXac
nXRU0mHRWufetKwzLAHe/dZIbrd7ma3qj8jTeM23dGdsZKu8sE9NHLvKyX6N29HbC8MKHlKTkGjy
7gJt/DSQGi69yvyRZpufipL6HeLTqYsoWfg38caAacHEs5r6jH+jhjO1L7+GscEba5XFRZNzcZnj
PwQHOMiOZ4TXTBeTXk/XrcurAh+OEldv8VineXGOhMjPuvbMdmk8OXPYrKIqY6XCuK0gYnbTG9j5
6c8Jb2cifWJGug/j4maGtWCUVU8P7s739D8WI4KZFdvCrX0CF805xD5AztTEhYlSNZ9X+DApGU3m
/UZFuxnl0xkj+GIqfHKD1G/C7kljO0d5Y+hIhQPhddu7IruETr70q7zhSuRnsDDNd653+o4x3TMF
yFpXLyIbJZQmLFRydnJ8VVRwZKW1a63vj/316ftnUFLihe9KnpjjHO+KysrgL+Zvlu/97tz5ocTF
tiAR4AluDiO05gx57ZBowcs4wp4bv9za+tG75HnKw1NKtgV99HEYjee4DfNFaxuvuKrrheZXn8KE
wGHMTGXr+TbMfXfMM2tlazo5yVSKhgvunAXMThPLus4OlRU/yII6L6kxV0OtjC0wmwLbTKz3zrIU
/ZtdmruevBzIjmaFhw6XcIRA1g2oU1HJ3uowG5dkctnLwuvZoBj9s8+1Shu9xwFEMMOG6VoT+cBA
60B7C4QBi7DXOq9DMJy8Kf0YNJsylcZTd+XVyJHOGM0h27HapiwZ/XXgwC0ZEolCz6ouuTi1rFHB
cvY+7JgmjZ/gbq0gCVDlC4IU4R23IA+qX0NNESZy/bOrMPKI3F8PaBNXmnH0iG5aBLP1x6G3W9QG
oYxOON6CmDP/NJZM+kK5xGCwN9xrgGqUYMt4o5nleByItV+Oef/eudbNnm+zAntETXjtNDN7SHw0
GyTAL00zXVQ9OuM4xuGqnXWYF5wIMVDNZIDVvfYWVGxezahgt5uWu8aZvwLwUzSuzY3EWyJVb45z
5oz/7LcF02FRvEwYsbTJeqhrA+m04z56RrSvWnicxhVM3MSQnJ1F6bWfBYqPtHSnzSRo/brxp6hK
f486VrtqI1DSqmOlppvm0UAU6obVbobQtXLo89CAJJd51m3sxzwN2YQC23zQEypKae47FmFjYXQL
2YITLYtqaRCSsbBocqyYPCSrRARbwduN4uFUhkdBFbeKpQ6KK0/R6484cay8/oGf8S3QZi46dpU6
ppptk/hP+HnGXeSYeEULxzjW4VcfGeZb5zBwceQhh0y/j7vRWmHHejO0c019VpUoUOym/p3VBqfp
/lBW0R+DMK2F0HErN9nVpzjrzZ7OOEQrpsUGRi5wMyUNtBaly6zhChzJ+aBKSWnpx8lhZWeKGE99
g9K7IWQZC7H8SryWST1K8UXg0JaRN7UIf3vSLY5gc5Cq0fwsQtcqLyPjhIU5eTvhQs+j2y1ujaxe
UEx993byk3S/CaBzNr05BSt3Dnecd+1rzpMFe2RhQvTejHT87APGF7hL0yrzJ8HsrG03X0TmdZua
8XLr2lhJa584uXa8GNHYrWuX5WMdoAtMVU6B8xWRWrNx6Ch5uS8V8uqPwDF+6mi+uHFuAlpovHUy
ymXBhn7RRL6+nged93bLrNA1KZsZekRTFbLR7DScEIG9iqyKUNLI7vh95LgioMhbuGH9SLhtutZM
rK+4jcx1I6a1r5Gv1YOq1rL5WZsT8CZY+qDknZ2yjbehbjxFDjWzCSxjibanXwpQAxjOqN+y4mfU
0mEhk4l2mDMbI133lDhIdEqcHJ6NzaBC+eYDZHdkY7M7Q/vlRN5amM1nB8dz61bNI2NZf2d5xiVm
KdU40S1TUE+LTQVBneGNnfWOyZB3DgUGadlW+j4hrQLqXJfvfCAZa8+BGFdmeLzkOBwsq/vj1vNr
TgQw/7d7IBz+oQum5DXrLpEtf4dj/1yjPaBQA4M36MG6CfRtlwRXpizgm8Ka6TM+MM42NjGDQMaC
0PhutHFY5IbqFmr3p2QCvKAoHdajIpFCJNUVmrRXkNIUWinOev4E+KV2YXuLuFWm4YzxhIKcxgp3
Whf7lL9s2bR4iCaFRNXCn0KCSOWcZwEPwxcac93dpAqlmkZAVSNP907kL6wMBVzVFXq1VBBWglcn
VsWAWXUh8bgpWGursK1CAVwhjFHCwPtg5Ep+wpnpS7Z1FPRVV/jXGg4srh3tYCs0rESdv+rvvNhc
oWOFgsimijKbKrDsUL6RcUY67v0RdTMrDK0ZPVsKS1voAGpha2RHt6m5VIUVANsOku1fH6I52TY2
mFuAH/aGJpvloir+QOGOCop7v+cyRN5hZVhPiqIb3ym697tzw8A5V5BdS9F2Z7C798fvN2B9SJyA
zstH7U6H15socK9UCN9I3Yuh+roteN+JeSpvwWKvK/RvpSDAscIBF3cycOsCCTYFuGBTgYOFQggL
WMKTggpHCi/Myf0YKeAwL9BDpTjEcMCBESsscQSf+P5QqpDFKEuKZd0qjvEgQRrXsI1x5Pg7D9ox
amZ5vN/0CoU8VkCRBXRkbHDEujWI9gOFTh4URDljDLLKFFg57ME4QloOecXRAwJf9hSGGUjJQKgL
aGbMK+URbQl8bgVuhm7wbYTgGguYzh1s505BniuFe7YV+DlVCGjkjvqqU1joXAGiHR0lXqyg0ZbC
RxP+84u2tdjkqEiPA+0JmBgWF0mjAkYBUDPfZj2loNTMFqpjC6c6Gypza9zZ1bgi62N/B1qrZxnH
GlRrhbsu4V63CoDdKVxK4eAdNBQeW9xJ2fcHBfRsDimG4DFAbazLzdpTkG0BbTtV2G37/gNjJm4A
uUuF5u7VkxCOLAw6uN21Ang3kLzvv3ui4N73e4QiiFWn0N8SBjg+7fix6XmnGc0vU2HCfXa+mQKH
lxDEW4US12GKRzZw8VphxrW5u7Q5v0CMc8pkBb/Ccv9QFdJb4I6EUwuvvFbgcnlHmIeUcxNUc57o
Dcbv7MRau1p5gM/RCYUaIHThMU1yx3BlBKHC5EMZDNnDx40eb+xH+xYM1HqTX0PjdD8tWOuJgq5r
utwQYIl/UAHZTYVmFzDa7xr//2+H+D/ZISzXIWvrf22H2H0NX3H8j//4KVr4P/vf//kP469v+Zcb
wnDsf3o4DxzTQg6K9WD4ke1//kMzXP2fpu3ahm14tiPuCbb/skKY5j9NFbeFY0HYLCQ8ktD+ZY0w
vH/60Hw93bTgwPAZ4//FG2FYKrbs39YI2ye8lJBPrnwuwW627f3NGqG7PkNbJzSf9CrRdtkEnE7L
StKbCuOUxtRtWTEXCxAuR6Pt7Bdvhhth+s10SHNQEr0xv0rgPisgygPLKp0ghdkeDy18MHTa2lFH
Mk3FYTTb3pd01y2VMNic/dCx5i5qB/ecpxUPZN08I6XYkFq/Ezaa64nm+6AH2YDky1hilWJaYLLI
w+yk7cDdynU4yN1kjO6nR3PDGUiIZeYrxog3WLu4ZUk1FYPYWUWAFQnd63Ue0XPoLjiCMhrTDUXS
Y815dDnrSCjA0LJPk4l3artwPUv3pS6ilenLp7ocd7YbAF7SWucYskUfu3A3JxaZJ2okUEAxUmcc
w04yanOnWepxEGIIAVIUiJ6EA1vtXfrhl2yqBTJteHVJ1TFLHLrtoLnfrTO9cfZugFKKR9NuKuwU
6pwKJGqo0/xxwkmK7ETxShLfxjgdO7ehArFSi/ZNesEfJhowN1KfnHrL1aBN4xaJUS1ibFilQ4rO
FQP8GlFCscMjvEn6oUOgEZ7gi/Z7jOiEfLj2oSzHP3dj+9Bp71qsX2VpzrccdBqWEhk+FTFqLMHq
NKrt6tQ3mDvNKrP3SaH/QbgwHGHl/0pa3z03ImNEOQKfC/UWfgMEs5rhHLikqNhWpagpntkR/nfv
uetfR+x/FF1+LeOilf/5D1dl0f3tQFbZiLw54Ad6hve3POicDTvtt3SfipqWXg+6nWN1zjoas4l+
tMcPYAB65OcySE4+KcxXhICxh8xsJuaRKS+9j2RUY7uPRqPcDgQ7PgosMis599aVXYfrh88GaU6L
efLCg6j6xzjVe6DgybQGhrJh7Rtvh844E7dNUiXAQdLD8sPIriMcarFFoKxosyS1WjiSH3p/MHiX
rXVU9ecyl9sIMcLazboY3g6rrSr9Ev0s3yTFtz+L1z7rnBvS5XU/D58U4eEKh2lIkrqLioouJjGm
m7S9FpokgmpkbibCFFT1JISwnG1z/+l//4Sbukoc/B+ecVsX6iTkeRjG7P8p/rbyXCBbelU8iTrt
6DwUbpcNEp2tdbLCfOkHDqaXKLxkDyOG+mMyadex6j9bncTaFAjOqp4sEOJd88vpCBgRWV8AgMqb
BzyeKNjMU2zEySaBJ0Tpw01YswAwQmRRshqMQzIOzrIJOhyziXU1knLfRRLV3fgNgScFtte/4br2
aIrjax0hi9VjZjqzl7+SHUHUGzmBZlX+F/bOazlSLs3aV0QH3vyHQJKkUcqb0gmhklR477n6eUBf
f6quv6cn5nyiIgiSlFRpYLP3+671LOnEp1ScBVnZm31owP4gvzKspxvNDJ7QxMt7GvlorSqJCX0x
MjGJF8lejOoHi69zlgFgyvuFOYh5bjGau3PZdLsaRbUzmNWPWGzNtfF6tNammbgoH4Xen8dGlnyD
wW1Gsb7PB6l24PiUT3M4ntWAMLZcJABNFTrkUeAVcUZ7UVIZjpJgPCDMgySYOXf6kZSkGEyyneUR
0HWWgNyHLpm4mm5mSNdKRxNyjeGIDUeCbu41K3uMMKYXYxVGgWQAeReciZnL2zK+19RhTVnG39Ym
oRMCkInK6K4zBRPpK6JoYUxWC0wo0j/r91iqaEgV2FUIZHKTTLgMUUsfn4rtqdKlR1S613Qna48g
x8mdpxqKRRuPHijg1Afbh5YqMkgfWxD8LiAh5bgHR13Vfk1YOkBvJr/zeBIisre7gUt6Gar5VLPY
Uipq/szMwWqE/UHF8hZY5BoNIPq92hDMIz5nCJpS1SORUrV70+z9aujn4zyHuH60fM+F/tFhsLIb
eRDsXqYLTDn8HehF6+cZMh9milnXiVecVw5kMVfGnH2mok8mlVidegYTmUXD1bh6wmeoUMGalAWE
Mb2e5lslyonm6gE8EPa3n2KUBf2sQV+zjAplJRujqOyq7msiDoeaunBa+UWOEs/S4BRkwewuo/kK
Pg1VGjxeT6p0n4uAiXuRu9astXsB7a9dEGbpJ6JiOUMSpkeFqIRRDpU9TK/WnReD21Manjf6NxFb
N/QO3zGvjf5/HgZoe//LMKCJoilbyBIR6imWIsvWGiL6W1K4HA5BENKQvMMeo9ljBAlfLmqLRXEC
D0ZbDoulNnAdCfRgvu82Rm9hWnYiwYCmVFJ3FGk0oOpfNHspuLzyYngCok+pits7KOPpYwlF7T7O
j8gfqr6fzq0W2JlWH81C0PdCQ6GYxlx3FKC95pHSXWqzepksJDH1MvWHES01EtAZKk83y2crzOKd
buyja7Gj10rADSUlqCRY7ECDtG23y2UJoYJSfELaINUm7E07kiX6lnD2T4ss68DTCgjBcHojFIpl
k9ErjAL+/kQor0ZmFMQYXH8/wccQQCqq+alpVbcvp8ynfHwE7bI2QBn7sWKQhK1o85kCb49PUwAF
zYV1VioEop1I9YOcOEoaegb5SDBylyJ37nW4QimaCtqpnsUn6Ayv4KF/6pjN9jL1XEvUQ6AD6OcH
mL69hi++xaUfoaP2CuqdO0PVZMeKi/HYtIuTVAmVXi7gk27J2PoHZfDioAOjJ3Xq1VhgRzBnUtxy
a2ZexkL4FId8vd0EsJA84IQBAMRSwzcqxyNKGDjr3aTjHihZ9pbhuPaZ0o/SkPR9Pd/FghV5qsFa
R1SE9k4mTBgYMALtAkFnmZ8lzNxlXeXnfjGo0a4bfxr6r8XM+/T/wk9UO2u2QvEvs4X1pPy+d60n
rcLk2RBNXZc1TMZr2u5vJ+1IeVsIlya4w2eHpmQIrVOgkwOxdHLri6r8VDW5LwjLdDdo78lizVcq
CEEKyiBulvpNhMEiFBk1NDFjFow+yo3lUkZlIU/nfKScLSx3wtwm2JR0gdQR81bQsvmHWSA8JGc4
uqMTidPTEuO9CpQ/pvC9Q7ZNOqzWWI5lNoOrFvl0VZeMZYrRLN4Chv4sh71FS24MkLMsP/UYzmmn
pQtRSciXWuVqmEDAGeZ5giLi6AUKFQH50Z0GE4xJNF+a3ohPFmiTBTGTPyoLMkg1JCNw3HVcOTcJ
XVDkqpmxN4gor+Ne8P7zcKGu64k/Pnh1XdtIuiwS6aT9MVoUC7QkKQqNu0xfut2USNOlrhg9XxDx
BDcFmva9qEZI1iGFjV1HAmt0Ktu4P1eapDq4mZI7sNQA+IQdMYcUzPEdg2monsRA1LDwhYLTqIN1
wVyLwxuXX2lKazgiqCV6BSeJmcEhKMOM7lnVOTJZRD5IYdYE2kDVZFbSBwnFQZaaP5oiKo/LEEUO
SaTFWUe9idWyve/CoHUXeNlQEGn/US47/ufPSLLEf/MhGaohSbJsIHj580Ma8wa+ojpqd8wRuWNC
9b2Opdt2EftjEw3inv/zRZeTFAEDFD6xXyaWKziF6kEiamNgqBMs4s7Ttgfbpk3Q36Fau7oKfKIy
qpoqkCW5XSJRIbKWK9EqoGoHOeSxotAP1LCHI07dK6NOnlGsq37ZnqN8OIuYNry2ipDDyDQRzBCn
kJ7DE2yNn3TqNJ9RcXkwkP80k2IdKmrzC+Gp52HIXakyAaGKK7qFGSOYx3zCspfMl0xlkEvjQaTz
0iJnodhWWqUKILQwz7mIWQfhUQ85HAUsNOYkjKMXQdI0H/LOQBLOOe5Vb4YocmXoSuj2c6Q+iBJI
YiVd9FPeVuR9NjMDyREXxkCcfM76SsZSEw0jEtQJDZDYOXUrCY6FC9GmSf+ij1yWI2ud3TQWmt2Y
uKQJYMLun+t44gtdOuEHlKCrh5Yu+AKTphtJHcEvWQ0eJQh+JD0TcQpHwG1L/Yxspr+LFxwdXYDX
qav1y1Li60tiMTrTqHrplZZho4XtXaY/ZbRub2YKc6sjaggFrOnnzAmBkBq0tpSPAQbKlBdwS4LM
BU+O8qenzrXdgQgbuIFBUhOQXF/iSrjORsm8bmqBanKUISclVqHI2gsCx0MtotYpsfKVRikdcVKV
GqVqOTGEI2T3g0ig6JOS5pqNC2S+xdtybFZnRTyLz7T/pcdxWsGRTetCi55ZdWKsm+UY4BuGSa8T
qIUmpnHTVY+5nCfXSPkuJCpAH9Msug4tI0+Y71cEz6mdiGmt6XuOamw5sCg/DQnIGRh3OJWUvqiZ
QXLBqhnFQnSmm1J6VYt7ZntIDXVv5Mm7Uublgezk94JLimWvjNnVtHAGpXzsNOrPzJaA2YzdvaLM
uRfN+CmMLkQeNIXiFR+u+T8ExjOY/XkVW4rKclQyNW0r2PyxIkV1Cm4xHVA86kwOptxKMBX1xrGl
onLhpnS36FseS6FeG6lwL0f01+S6JRVjnOr9TDwJaiGdGcXao1K0Br6b2u/i4EbIi1tVToqHVcwo
d8utKBPnEOM7pdgQycQN4/eMTV2x4VMW+1KuHrrE1PZiy317G2eVpgNJnrXjIQrAWYdhP16bafAx
mMOdmCnWAwwyr+RrvgxpgJsGvDIQU7jA3DPJQMBc6ciDSVp1QNQP1ZkeTY2Uee24hkELeuAHUhXB
U9PR5wkB4PfR8BqMISdhMc1LUJeoWXO8eZVeF/zHYXGt9coJLAF9CMuCzFyE/Q+jWg64yZcHXaqH
XRaSIl9PsuYUFVGk5IYsQhk9Kktd+ymoSTcTpuQhD+51a/1pcRGupsDMDpYKQq6P6TfVAaObaIS3
g5SLV8Gq9cpF5ZwE6NlHs0mvmSk+t7pEnsksp2cdOchhiAgmD2cx2Vm98Z6vvcGwBxvaRjENQIV2
U1X6haWMJ2mdzoQJCv4MRzctzKm2NaZMd520ONhxlT3RHnjQNO5cxAsdlJQF3SQtzOZjofaybNiD
cgW1aeTBRa5LC7eFrjkRTpG9GUEx7DoB+cqUUtcYhad4AE1RBJW4b2aJMQ5exa5n0lGWsnYq5Aei
62oEpgN6zwB5bFAmGsmHkRsr6DYX3F6IFonyCJDLIvTXKclHdU0HrepTPwO5bmMvfY4SxAr1JCo0
61taI6FExmRmsYYF0DYk+gzCM15zy99HLZPuS71L91qphMeYGvg1agrU3B2UkrHO3yX1mjtu8CaU
BBoEHVdkKJH9hB1TWS0ip0DN00tsxscSSewjmtufFGykq3p91NXWyQqXO/QPClJtHd900aW7ENoL
aTZPObzH61Zs4dVFiuGgv8pIGRZpnYi5yVdopXfmCu1OS5bfavoraMafem3qt8kTcsHwGLUI2Sef
LkR5GwsfcReZTkc35xRl1O5DAwsZ6bymK4ml+aguWY5ZuSNiKSF9AAW0hphYfxKQzKGa5l4J41lH
14kRPOL+S4olkdsrlQCoWuV0U5EcQq14rMISX6VYiMdKfBiUNeGnVOIf5pD7dXNFE6dES66ZXlfC
o1YS8zTndJqNDpnZkhKnCmgWT3YX344hyjBh0L0QZxbDazU/pQGnHZOjKOqWl3pCxgVtoXBzjfzB
mVH8TEcqpSP5o5pyYgJ0conkRDsPJJLdGKvYQxim7KZSm/u+o3mdWbXglZqVkQ4AVsIKKE/CfWdO
JqDHD/vkuYiJkcJHB1fCtAhrL0aRs2UABS5L0UsuGbUzjoNxk2gVNYfmgzqFfInCyiKgLU7xCUaL
ZxmZvlcHtcWcIXlx2JkPQMI0BfOfdRCQGZ1NNXpMgk7YVaGfJV3j1/OIG6TV8pOOu9ztWT8RRqEG
fi6YrSc1tHVxIBGmUxFEpZU7sUM8mZGBtKDHDG4mjcKpOhTZgaDszu0JkjiqaQ6tT8PzCwQMhXgb
o8uZoLR09Xgflmi5ZHOe9sowH3NC8uxt2jxrb11WNQcW75gn5hR3PCi8QpjlC6479AD7qk/es2TM
PDEzxbNci/YiQCEH7gb/pwTwps8k0Y31ciFaixixqlZA/KlMZkWJaGlJ+WEUho8n4AfQTtkXkSsd
LIlJAimIupPGxniRkvp1oVi8E5V81euNd/QQLD4064aLBeu62I+XrEJAUBfKr6wO0XZhPHhW5+I6
XK0DalUzpqlpQ6dd9yzrCSV38QLkZQH3oon2FPWtT5SN8XWn/L/O0v/QWVJYT7Pu/O87S88zbfsi
/L219Nfv/LO1JKr/EDVl7R+J/C1j7e78s7skSTxl0N+hpPDVd/qruaRq/xDpA61ALJ26LWv6v5tL
qvgPjCjErLA8FkXDlP5X4K0/qFuiKWqipCqWJskq/4/yR2uJ87RNG6seL0r9gtGamiP2Jw97nabe
YJ/77ZP5Nyt65V+r0dr/97+tz/+2oq9DBW3iyP8WXM2/JhoiT2BdMbsEt1TW6Pxoz5jxwytlX9Jp
stUXeiSf4T4+qN6qpiGO04nO45N0Rqh+4FwvHRSji7Dryl15+s8vlUYf/bt/WQXTnzD53hB70nvj
y1sXgL+9WEx5UoZMX7oyWnyjVb20x2LdWKPCLFXFDHscwohbWSebVHoejHaZ8AhDOLB76pDHbpUF
b3tJaKGdo9HtRrJGiIC6Jtz0cXraNvTnEi9QxVfg3tNRCMfpCIN6dPKEMIXtWBEwFZDIcHHrBFc9
MymKoXU9eNTJ0Q6u4bfbxgRVw0CN239HR5M85VXwHW/K61hLy+P2eGi78rg9rMThpjDr0QMDWR6x
tSxOKWGMURoB1e7fmx693HEm+9ELl/JCnE993DaMztKe1Ef/+1Ajkc9K3R1vER8S/v+pqSilgTvp
DcxypOdUaFfpM6FZ4L/UjFH2ScF2jFU/roJXy2x9224HxFVaDuWadlAmzQ7TP0oqw5qjhpKam1B1
FJAOf+0RVVh/PWybc9lJMllYEMJyUm2wxaA5OG6bet2TJoG8DRENIUkBDcp8C013ofaIhf5+XKqZ
RccoeEbr6ne1KNNGTbsjDgGQvxqMWQBgKGo51C3Ul/BEKfoOlfoPLIbtMezSX+aQ1Dt9fbQd2jbf
D6U6edFGGMtCjUlle7va+iEkXTgtzvbOt2/FbEJs5ASmbO93e5fbHotMdA/brki4EUik5P77Hcqp
UP/1to1ubDBnK/DHIqHdBXXbHOlVcJJ+v9ltT1o94lwOO4zX7VEQlZZwZ/aw1g37QV0OJvZmJgDa
0/ZcRgP1sK7cBxkJqS60OJ5jyuVRQQanjUsy9Mwet9L2UFkV+POecK3qyKKqworA3nZ2yNRi/ZEJ
xXZ8O8Q3ztwOJBNL95SPqJanEsBXxhRZijrAXy1Ohwl35LFbLT8qhjhXiGpMUEqPpGzE74JqsJjr
XbwUmEyseDrGUjMdVyVWCqnON9bXsJ22w/qav/aW/jbHzcLd/+/ztUoMztrtRbVlaQL8aq62V1Nu
L+nvDWkR5dGqdF7megwkBcKxctH8YeYMCUyGirzkzNkebptpfeL74R8/kqnIyJp2FlxKGg0qec7Q
ME+pMmtFQ5amVe4pWDXH7dll3fvjYUGuH37GNnbVZKA9mikIShXS3nbbr+gSsdSYsl++//y2B66p
8Hs4itujhlgq6uWorxuVz2tsufLndbPtbcfmamL4Lpp4BW4hxd8OgmYhbw/z4u7r6d9+shM/hUHI
D8k6ZhFQVyDHZm9Sk6p52XbncE3x3na3TW0iuuSWsWu3LPDvJ7bfppSIsHQ7+P3XtoeCmWOOLcwE
LzSffPr3x6+rI7JAQb7rozWolPssS7+RcSrU1iGKLBDLHxfVHre3ZqCB+nq/25uWlYGwy1A8fT2r
6qjv7GheR72v5yPZ3MWN8lzOOKz0RDmTbLPT1j/y9bPbT22PcdP99Ze3h9sT27GvP/fb7xRCD3xo
pDDayGDIRMGbkvUi+3d/5vuYPCrmAkup+zBamuaKBUZlPU3NkUKylMEmWh8l60Zcz9dstfRsx0aJ
c3jb+978eSyfEHXrmhLTtRFB+goIfrefIdn0F4lWxe7f/u72a9/PlNvvfT/e9v78r9ZX+H0M9BzQ
Qj6GmUJ8I8q/SkYzeIjccJVI2hlTBS4JKDYlS22XrHe9bTOud716QVuPE3mqaAcQrVSHUAkWUpLI
hgZZABChdUe16Rko2JiaeKckayTSeh/63mDp+v3h9kQR159kBVa7ef1/RATUlM8SNLjrba4YO1oz
3ShTwQ37BkAXp/y22dxX3w9/O7be9Zq0nhivsvUMR169K1Q+5GJsyVCbaxnvPFlyrNo92VIPJipe
L226Vz6O4SDA8U70KNvH+ETsgjutmA+M6cO9eq2mafr1v2/J88Z2BSEATd0pBbYO5rjcxRofT0PS
AJBvgypu3O3krg7tYL0/Dnk7MmVbdyOJgWnbNF2k2ZEegveZS28a54B+7vv22WiKUJQ+uvaFGIhL
tn4i26ekr/e71GivE2sB7NC2tAhH7Rf9XHSGZN3Ok/lWI/L1RiP0LVzlPsLCXsI1pIaPUcLFu7mx
Np+WZfS56AwVPL4Sk+J2bD0dFFnN/IYuGHdDYbEoip9HiVtIWxst/qr0VpesJ1SfN/SdU1hApxJf
9HGgTLDXwuiA9kk+SoIifW0Wtb9GppX6BE/4alqal4oaeySjncmDwUvm/DiM1V0MOw8IkNG4moDz
NyiMW8wnVOO6CemVpuXHbbMOtl9utu9jYjwPVFcLAm6w7R23zdcZsO3GesokOEXgEEe0XWRDuBiR
QaZFuzRuE6lnzB+WY6yl826B+0n3/bqbNFIOiHqDgcq8Ve+Na8yM074StYEbai79aoFT7eR1qrZt
pO0uvTrYtoeFMkj7BQAljIuPapJuikyh97BGJW57Nf0oUpkjGu8lF2HOOyBYaGHu+9tjS2Sww4ex
Hk6tqP16zmTowJGV7b8PbT/x9TfyHsuu3eq4Itqw1ByEM9WxXjdZZiqLs+32atLbAXkNLmEDzIjE
0cr5pfWnqpT7+PZD29603rm2ve8ntp/7+pVlij+yRG532zGjri3EQFSuqoKRYN2IS4GMfnvMyU6+
F1xHlzlbh+yEpw1B5emqOQ+zhM52PbQ9iWn9r71SSENnqHl5WY933jDFXTMGEOV67YZeoOpxpnBL
lzHsNcG4H1EGi0hn1mNd8xmaIa6pipn5dkjLVxCoYiEeX3/i+4nvh+M1SjvEaFK2GyZ7GHem4HIC
SLNt7EFQXrJ9mNCmPklQz8hYfi4+TYmmiEtYqEB4g6s/ZBeWHXdwTC14De6Q31GkiibifXbsyKSE
60zP3bm5a8dzQ6WLVVLiJuFxHp56+W0YSri1e9LVUxlUzJOaXEsJoHgnF05lcm0kezR9ybw3cA4N
kMMCru9zkVzq6Yx+AJc6gQd5cOqEgwmISbsNRXvERh4f0vyQAsVpsIXyvjz9WJxNyOfcsZ3uHbta
vct/UZdvun0fkTjwSvY3/rnxvjMOAJYdcb4GypOnzys4BcGSGz3qQPZ/SoKtIgiSH/oII7OtwhEG
xm4rwDgET09tlZwr0dPzQ1/tQuDqoGfUawqzyWOT3LTiTxyEXmWftWP1ZtrJBYcSl6hDEOuRjC0n
eSVpwE1+zZ7y1pb2sCtd4QY5MEES06u1nxzzIH9It+gNDumL6FZPtQtX3afOHl0r/uB3dmHHN8YO
8aB+s9ZPbfFguvkViUo/YxaW3YVUPtK6U9XOYi8QDi2xfGeMWVXvScyw6Z4KduD+xFR0XRw0j4r9
4qi79Fa4hJ/zR/RU/SrP9RlUMnqtXf5CT01nmf3YocG7EL/zorqfnb+cDv1rcOBVxXuwzQ4vmHnI
sbzB5ekb+wpfGkntIQQOblkuahFljxdLr1+6xI+juzHcycQJNp5e+4FHVwZV1B4bKjoUR7/HGqN2
jvihlrc0dOcf9JCwzuuKu8wuPiDoM2NPvBNfmjNhpqQ4gIiVnPOV+geEq7PF5rU5nY1bGKy3xUF3
int9OprDztrFBwmVavCMILQM98u8Y4RcODkee28JzpFv3SIIuQq96ZWQsvaDundi560L0zOMXURw
832WuroF48IHEjgGh6RF8HGHbaJ4UyrEUd6PLncT+ZaSbVVeRk98ryiBLrsdFAjuEKKNsX7+aXzg
axvwDWun1MBMReDAIUHKBkTVTp/q2TlpD6idhJPkVW75rH1E3AfhYLacSefgDum/8WOgPBw42avV
uWSp8CS0L9UfXucHqzrLqi+emXvdZq/SJz1TKhPiT1CdGHXf6J4lNSmQDrOffYH9By73AZMhtUlw
2TPGF4mVsi0/F3tILmFlG0/6z+EWb/xLfZiuqFdWo10VGAF2AtCEwB3vBwjbgHM+Qqf5tLh8pF2h
08aAl+xlpaeqe14hfz5DuQBM4ko5KreIciZ4VLk/0qb8pKv3JrxnN5hjHBZpD/JL+EEgBAweJHW9
Q7C2E1zS5/q5PIm3VAdCL9r1J62y9Uvp015cXrKDenma77R7wVdukk+09ahYQZporvgrLlzQ8V6J
CsFmoGkeu/1wK/vqSTyg2Gie5Mgd3lgdpwdi3G11J7yIpWN40MHt3u0fYoghqEEdVgXJbA8YB2jI
R07KkM0C4nZ4zQ8o/WWLt2ir+CzPZKLvw2dVOqZ2eF8GLm+93MHCGGyZ1S/mW1v2AJ/cWj8gAT0h
JHUXP33N9xr+FHqB10A/Vq+Yw6DphrCMiI6DDoLB+czllngU6fwQNMkz5+EZehiQix0lCTA5sEqS
/XJJ8BsTKbmfbt8DH8fGkRwaf+FCzVLHvMFqcxgZeci/WTO67JwkN8vGYHPPZ3roTvReUNGVDma8
OfSp+Ifki4luwmV9Y73UIh1tuwydWvHwHiF5LOjWXQw/gFPMebgPKO/sw13q1PvkB0bF5pG1VyI4
IX/R8rRnCfYk5x6O5TOElkN9Drz8qD+pvOa9YEv+lDrXRu4YpxoIo69wT3FU7upw/AjnI1ln9zlf
p2frTb1JH8OrcB/9LAjwuUxE8Tnftz88JxR8tlukwrCRD/BbKR4dRdVogO0GF/jFWPPXFU5Qsl5X
17VRP2LSj1udxq1svugJaAUNPfkIqaeCia1QATsO669se8Bj/tqjF9mhhl2fhukbi7skG06p2ib7
eP0Z0ExM2P/738ZczCymlVmUdOQBlMjB0w4Cnmn8isrCYEEVWf2x/3uTwFM4Cko2HLe97Ym2rV7J
rQIzXZuoNcdGBeK3oHFK5UNL5cocafkvm9x/251Eao/gfmrwgSoxL23EhJN0QBhz5jAdo8oggTkv
IrDcCjUIBK08RiI/HQ2FhOE0nX36kEynRZK0j/BF2+O219Gfo+zz9+MG3AMGGJEQKRw3VdbQX1vZ
FAAIi6Ox0hu2ve9jgFjGfd70N4E4uLHEyQ8WUiIUfq1k1YVUuXMiQR8Or0NdFI+mkTEH0QvpAHqs
XQ1ELKnWTZdql3oWYN2u1YXvTbguBb8fyiPdLGQ611uVjYBUliLryqSpTIbc74Oqjl7WiBuiS9dV
oC73joh409/Kwd1a/9v29LUaHKcyslvSqiVdus9EJfBMi9JUNQFmJFquOgV9Be5KRIyqKozH/dNE
c+wwIrglEgeNzt8FJNEsiK4hHI+LMcZTFdfdcswXKjFK1zCqo5nIIqhgej/EhMH3qIvXh+KIesZk
qmQNwYMRtiSI59PInG2RHrC61R49gOlIH4DAbmlS0KeBalzWb7hRARjNlbkbMlqLDgBgkBypMmDr
NRHxroQOa0OL/L35PjYM4gx5+1yMEozbAU8F+gXk7bNaP4jo5g1WPQR66v6wFuK2Et3aBSG+b2DU
W8vJartWkb6Kx9/FZFkeXjUNHptI1jXahUk5FnN3Yu0bMbLWP+cOboI99uhVylZ5HlpTYuXGRswx
3oljv2vxv++2sur2BW+b74dmBzFZTVkYEhC4yqqoSK5Le2GmfedIhKI51TzCpYJCzSm4Fp2/NmsN
WasaDobkmedWxJSk7ogvXSQqdFuFNZGT5vj12BQBOG3Nif9rxv0PzTgJuR1axP++GXf4eIvK31tx
f/3GP1txa79NxeFF90MRdWxdv7XiDOxcCj4whNKmQRvsn5046x9Qwi0abQTU0IiTvm1eqkQnTqNB
Jyuregh32P/G5oUx7E8x0vonRF4XDUEMZ4r5R8cJEkvda1wpF2lOBj8t1v5WHILlWmSWlnG2Vem4
zreLvYo71j5hdLeNPZkUt1C312Fo2yQt9Os2IShi60Btm0Vg4T2tm+1huZVFiizyslGO/T8aPrHC
iv23Y0JBOECA+TOlwQ7Lk8t2u3a3PXm7gNXGJAXeCGoABhQTfiueBzWZ6GgL0DGUz0utN3YkNODC
V8cvtXifFNCbQCWMwerqy2SNuGminIARk4J9u3WO1LUegbtn9Dozv4raHGPrBD/PAv2idD2e2EJn
gmoZh3ZOmfHqgDWAoR8jaIrAKyOqXwPjbi23N4LGoaZjgU4PD4d3WFd3BIYPnmDwmsLEfOxn62AQ
zxdDTj4o8gJxtAUmvXUopmUtMGy7bdOuA8daLlGkibac0Pjb6xTWgXzbI7/NONBTqLNwOW4baamj
PQP19TS0pR83sx+ulZ60AQsGhKsOg9ifQFVmlT54EkrP7i2hUxixYEEZYWBqGJ0KWvshDBFbqsZ0
IB3wPs/jmmR6smC22uJ6I5RGRSW4lwFsa/t9b7Y74ffDeb1PusWY3E6m1H/1Arf733cTamtPbcdk
U9Z95KD2djfYXvm2Mf6+LwgL1oIpVyGb4Yb6qzmZJIMXpnsZ8+L9YieSzR3RgD4XJk59q5ylFp2p
XT/K2r2ROtNHI7pgVAGklx1EUA8B3iB4EtxFO/OCfeQITl6RGPO2GteE+1omLqi/Yw/Hi6U4+dMA
E1p2W2KRxOtuGCnNM2VFX39KJbRKdvGS/pJciHvP5VUUUyTeKQDhU0RIbglLo12ulQnI6kepedhg
GsjhDd6pebaryJW6YzTYo1OfUOwSO8zNGS+0Pw+H5af4GFU2TSruKfEdPEkDGY4dFbBsjJO+Ljkc
CKcW1PPGxapiqOS1g4k/qjQKPpMblN9A0mXSVSDjEkfPgv++uFcST3/Se+ie68cGZU8DdqKCLHRj
9ZiN+wSRKRrtyPLBGjLNhx0xTnZtOE14qayf1QfuHT6+6+EhvkX/hOMj3LF4uCddhk+C2ArCmvq9
WjOnoExzNa/IZjs+lbdkbLd3HK9+kJWze0sPiV2diDqegNvZ1Q+wpywBMug0AyVjl2SVhNxBqHgO
U16VDFV7GvZzfAOSv4B5+Nnr9ti8J8zvIXzAFkoPZe0s7yJ4yg4iKjdZuyPCnfWk5Yhv2ILomNfZ
rr0QKUiu3YTnQT6y5unvlOlU3MiPyjPhi5LGGGIjeE1Ct71VwHKHTnUfHAmGbnZisVPgIYQedYz0
rjJZmFOfQlFpY3wFe5rd62fWOt1z8dN4LJ5o914n1EzGndGfrOaHxbzPp8wk8C32zhLskVyheDUZ
kYZ3aq6EkZn7+CqbHfFmrt28c4nNMB+Us/CiRw5vhtNWfVM/pwe4f8QvHUmVBjXoDEiQZXeQ3eyj
bGmp20mwT97zmh4t4E4qOrLCSOGrT0T0AB8K7f42Le+Hc/003civGNSaF8h/lHk52YazWUFbsmFo
ZJDFHQgtVrvjhNIyT4a3ybTFOCGyJ8Q9pDRCGUQEh/2AljLmm3AmwkJYRsJx2nW3Kra7XxZ55dTi
WKa2O3qlR/2X9Q4v4tR+qh9Usd7iD+uWcWdud/p9SLIB2jE7Xx4D6OIsckf0wKfqpoUo3DnSM/ig
2rGOcJ3G3CEvSr0ufNSa13MB1cChvTuzFHmT33LkG5lvcj7kaIl30UfdeiPOGPdjuAIIO1wBsNaf
1TOJb3Q7hivLBSGYu+RmIWRlwvUSB3ayI3K7cnSk26fObR5q1HkgORgzYEj75q9i8eYnkVRrsDfd
S6v8YOwIZpyl9qR/IB/NjDst2rHTwOU5yG8zWghcijZr/4w/N5W82F3zQ8La5icfXbjXybK3wcze
SZHLZ96+wWb2pJ/lJymf0DRNgnM9yAADQ1TjJC/zo3YOCf/kMmCRrB5GeDSEYTjaY/xjQXjnlXtG
y/F1SLzlUN0kHekBLGP3fJdR6wbBRRQP1UNwlIJ9wYr2Rngn54LvdxSwox659oqHKXL5D+UYpbBN
CfUpWA5wncUVFeVagmfyPkpKZDbrY2E6ab2DW63gRse4g7T8IeGkBAMt7EKE7XZEVE2zi0pbAaqX
+Gmw02+5vG/zq+QnMdfWe3jXBUeNNEoGEOUT5xuqRjsC0D69lMNjUl+lcELvYYNOgsefCSqHJJRZ
OFOPbWcyoSnLtOfmnYjNl+DKkuBE3KQUWUI3fBrFfV4+0WehnO6XjZ2qyJz3nfSEY0AUb9vp2hB/
RT1v3w0jh8EjzneBeiJKN88+88RnAUmSl3w7vVREAFIIRmBxv9wHw6vcfq5JFFy9pILJhodtaqiw
PFLCwe6n5zf8DRW9uTjtwPYzWKyRx5SIO5yodkIfwuKbwUf/Gg3P5GDnxNBRE/mVHfgH1ph69I43
xvgv7te6dPQezo5kP+BUuw2zl1S9ki8FL7dzlv+i67x2G9eWLfpFBEiK8ZVROVqSrRfCqZnFnPT1
Z9DnAufpAhsNb7etlsjFtapmzbAbVnbwzrgEbzCOvo0Iu5igcdTf4XevbfHwAeV+4vPUeZjcy/kS
ZYJcuFJ0LGpUGC4BbfTLvD0sQ+HqxvlKKnZgii+yRNAarFpndhWxkJxgouolbGOO0pz0lFFNuUk/
TDDp5KxtGGPtF4fXIbgaa1Z0bkkb4V1HG8sWk2LcSjDiO28Bx6+6wRPciSTvudiXTeZkiSsFSxL1
nvJFNh1FXcNbDc6ZO7wVHnbSHokq2Yosixh7V2zg2306koq1o4edNpiPejd4L9xB9UeKvpXIC+Tl
OLuCWkXhEPNt1JRf0P8B/V/xRkNkA0CzwXylIrEF2/UnIV0UkYQaMCFdJolfSS5WZXLlD8nbq/A6
dSf1y15xjGyn0Zo9wYjcMAOfdcPOSuFssrrObETX+aXwCjpEpFJQ3VrmivhJQOqrcFQqXwK95OjV
gOcwmLeS3zg9yYnNl2RPPScfhjPePwgZBpLLOidF64hTS4VTj5ssNmZ608kdlnH4Rexqxd/KvdyZ
H7lhPU98l5S/YBNtRoIoqTRs416VDm/pLGONYk3b0Te+lDtxRdvszGQa06rKbv8JulPviaxDKey3
ndP7smP6C/f5aE8C8ObLDY+CtO5WzWHYLD6q5YnhxvO3fox7jAKNQ8lrvNxooyyfMKSdqHOSYZc7
zBxwgH6DYycSW7PhGuG3NZGEgSTrQrJ1g3c85apJr7DCcrhPb+jtWwLA7E5GquQM8Pd8oOYP8d41
d4ZN9ZWwTNBjD+C8uUwbaiXehU/Nrk5+p/lYVGRr3FU0Ozkpm+w03Yd7feX684/F3aY8CZqF3UJu
Y6pmF6vmbXjDZ4cVWzokAwMnv7I9SNJNur5+o9FdxMv8uXtd6zVtwFBibGGJsht+d8fyk8law9GK
DIM15Iio1pGVYNx67lbhRXjTf1g4tS9dxfaOyli9SQsfqzDQc5oITbwbrwtDAZF38ikxPrsRFwc5
sWqXdX/Gu0gtfBXAGaGBhx40TT0SOLeIMBJLJOOeXIbnIzm1CsoGr+ncbNmJXtGhpz3Hmtv1vkZe
Z+4NCEY1JkNkICMVlz7dpjoUP5zTIBwoYRY3cObIL36wSPXbfdeuyN6TgytdVXVor+JX7rzMd8Mj
6CB9erDvcIdsmh3pJsHLyweq22N/rs+1vJNiuz8vCt9MV+kHADdulMamOhIlTjx1dUm/+fDVwh1w
WrDJAkODZ8br6gjXAqu9hlwtfl/fy6IjxGs0t82BmBB+tMA0Tlo+z0q7ynTMz3Dax/DZYujVzAD+
Ibjzjrpp4GG2n+GhL3yo7iSy0DaZ/1TK8zk8yy4V0t39Or7oJbrcZfdTIXAZ3tFFpgsHfRn887Uq
HYYV1xziI+PuFw5YWHZSc0Zk6Fn1gnkkbRnxOrNn1mKAAlh2KzxyjfXfH3r0NNdzMIxh1I9ghlL7
GV59dd3/ffX3vb8/QoW/NcGNIfcxrs1mZLYEol20QeLUM2o7/gG4ygz//hFX/r76Y6r8ffVfUswf
wSabMeEUcHj8g4n//nr8A4//399WZuRZnTHoVl3qQNJVKrxXddgDRFIpEgk+G2HQZ3YzMC3PqDaO
bPvUxCE4B/B+zsi3AgTezPNh8w8W//tyMc+Qpz/U/Ij6CKuVtrij2P2NZXzDbHFHi9awPdpxiMDC
V2s/R3YGJqtbXWON/Ks8yc+5Sxl+mYRs6uVCWfU6Q3Lr+UV2u4HW2EoQ1+5FOgnFEj9UTgqbtAm0
t02CI4AF1rrrRUxkbSHBT93nRRVt3+2AG235ol0Wu0nCb2kjGJ6qW/hfybqb/z7v05GBB7WoiS0N
tb5b3nF7ZHxnh7vuQ/6gQXpt+PT7BNMnS7DbpWaZpylyOk/56HbVg64zZAzOtPTlMN/IDaIxmGhZ
/b0iH+sDO9qj9NAu7ZcwOeEvwlYutPJR+PrgyanDvZ/AXVUXF0r5t/9JjjSpZXZWvwxHPQHy4RCf
Rmd1j1XV+PX0nisKD4RK5bbdojh68RT+Exgmv6fL6TfypEdC3fehn/A649KBM+6TH4piOr2BIdpH
81s8qhCXejuBucXIfsPFI7GHfodfYw7EQIXaTb7VF/JsmY9GjAzZXbeLL5nz79T43JGWeniHfzyC
JyfyuN3MpCdyH63nUj216xB7BGuxnxj8kTWmWwygCEsQf5jNIbQ3AXIPDG5HHHXm6AgCLuEGYafA
L/FSSH2c5j3wysAmUw9fWcbPdpHZzMoGL9yyKktYUF9JNPdU/R3CijhwqQX3e7RH9rF4C0jNfDxd
aauXaKW7gJQWt/Hi9WJZQ5Wiq/fbL5lb8MOrVgv7NdnPJWF9jW0y+7GESxu5Ob+/5Btn4VzhvLdT
SpTYnO9n+ufFBhxF2khsLBcy1hSrZ2CEl+fgoiFViH6x9LNIxC/BNoz7f8pldq8DOvyZic5PYMuZ
cZBfAZ8lh7HKRnFDlNsOfi2DX50xNCpjj2VkoIbFvYUxrk8eHputuRNXOKGMy+6aHNTC0e9wjsng
9LND8Ygu+L0tCmf60e3FKehdPbHDK+gxYcPcF9Ptv1B/YLkS3aeB1lKLXfmHfN+Sjkqw6fD5HAjN
cMUJLvKqXo537kblm155CACEPmTFSq840OQ7upduLgKX8UMpPZNGIGUPZqa+WElnivNTmUOqdGZv
pMLJUJyoNkbwmPLPmWBLRQLvwm3JG8lCUc4d8BMHZ24DmAnSidlscJnThz71He1AbvwbFXsh7FQs
5endvyn+aE81v1zNYBn8o9kM01XpUMh2ATEAIyDV4Sb+I3K039JHiqE9PF7boP+ERRqhjOScaHgT
vlbZxAnQDBE8132qX/mSISFuVy/QycTTZTfA9og4sLsn3sZVSbIQgmGKmOUYWYTYDaH9XFiIV3tw
sPvzYxFZ4cvvmMqIDgmF4xeDJWmDoHnGWxq7ecyr6GH8giLg3nFhYaSpxWM4m+dEtOKgAsI7zbf6
xSKJyC62RsGuHouXo3410ynHrjjxMgCJ9+6XLS76YNKmpWgcqNU2/bHZo37SSQe8l/IyqdkkeV+A
EyvtNGgOKFdyHB7IfYEyNMhClGDqHXa3oOPD5Yq/We02j4mkRi7asCMI7MXxHdoaUej/GvCvzGNc
kj+wr4hsTGAFYJ8wXg87k2Zad5qvAPculvpu0Vn57eVgEHPQGY1jwnLPH+Z5Uvd56g6dI81D71OW
vgXsTHcmuHi69rUfDrtmnGEWtlANhkvA2Qs4FG4DwZMvomrjZYm4EWqUJQI6gBNUYKjb170/MkBd
BpcJhRZTYOt1AtbCaAxmiF3/pCceknBx0dW10u1eC+xFvXzy82ht4qjHrNlproTZnnSQtGVFcMU1
P+GLW+3K4QbqxUkUqMfIpFRwOXLqL93V9yBoeCLeeXZbtMm78qAdpyN6TY1gVnalbUOxgOnZmvgr
1Nbw16zqFJdn7iO8wuk67xQkxV648zxywh2bROM0x6qwwxo8jF+cGs3kJ7hyLJBUd+y8m+Ka7oaj
/sBFxLQJ4xZ/R2XZ8cgRXPzVqU668MRoOUXrvPQMkNDYg8VSUEYQ/0IVo6Ptol5cFcLv3/XmxkCl
OfVsAsaHI4p21Pq5BXOEPjvwy0NTeqpkx5hEM/eFTEIRUixzaFGyK9F84i9TMfaefCAs45ejFvud
ePKFjPn2hhOKXZSFhaOwLtFqWu3bcJZ/W27zhcdN0+x8cIHEwe4SAWsdL1AdeXD5BxWFcFELApDA
gyLPxIhoj4v6TP60mm7mQTw/YU+VTALeGZ3m79Nj2PGksWETcpKQbYuThrTLkitWEATiZKt6hYPq
BCGO5VSs6FC5VgLRMTLET/e15KkV7CDxFUL45o1+QX/Le+d6K5dmQD7iasU2I45ls3ioo6s/nQz7
uteq6mBq+NXoGfmhYzX+xC7tsafi1QNLAVKS9KZNrl4vJ1hKjYs3ikjQ96q8zJ+ZnQUWGfduh7p/
RHbr5kv1iwhrwE9ueNDvonIZ6sc0xh+IpUBXybGN9gb/48COC5twgEx2cU2dFwr57VA2slPLBgPf
qxt2HBs18gT65AALEM/cs/1ag6vdkGPCLTTkTWZ6PHfDr9RcTIQHPd3lXrxyKAIKdnRJP8WpCVcF
tJBYPXJTFnflGp7Cq/KjUv7v+01P1MGdMA2cx6xwac4UIxPPyu/kGKLmt/tiRfgoz6jCAVtaxIJV
FrwO8VrwYOLkxJK4D7/UXhX6SYZDNhph86zA9DlIX1PvAky+vkYuBeXcqX1TcWm7kYgxOBDwglPD
RjLD0SndYrHCZc4bzs1VW+ef6RlK16MiZC8iS8RCsg6g3w0r6Y6XyD+zZiBtS15kM9Z5roTxG+l2
4+Pn/Mn2q7AsrxySJHKKFy5s0M3PbvNLLY5HIFQwSLZ5uRM+OdLTNTEsa2NXvkuEFP7TdLpt9FLX
FtOcBMco0QexSbmHdrDGb/XJt5QZWBWBLDswnXxPz//QdSbrVHsyUVaorzpnuA5ueMt5Aijw0Gix
Uz2XZA/l6Lkt7V/EDmxCwLNEgptccGBwTDyx5fW4lf+x64roQl62cAg3rLL28vxR0Iejn3BGVoJF
rOyp1d3gl4AcdnCttEtwoGT9Yvgx/GLRvU6O1Tlcslq/eZNEtzftFrC0JCOzsap1sFIo3XwiGWTa
9odxq/aKO25iP/NwD2lecBlZnoA63T+OZTOzSY65UnrBRiP0dp1tpYP6ggqN+zE/tHAozs/sUfVi
KUPoYkAGs0udy4xA2oTGNirpe7yWrOZiS2vXf5lfPJxk0vV3Fov8I0Pf0S2LjNNbsCZggtV/He9T
4vBAOVy+n0f29trWl+bKppiAn4DfvMWUCa68Uj5eX+Yd4f10hTWbPziXVOVAiHQ0fXPQUP4H28Uj
qJxI2xjfVCcCFjBkXCer6ExcdPymnqBIGpdU5i0Tt+RoW/kNZkJ275fdb0bfs84O6Y7Y9ne1topV
htp4+9wouovPPO0enibM8tuaeYslr0rX3IVHOGnRcnSVQ/GkAkddcJM9MhmhZ8XuYml6z6O5GZfj
eXiXfGNLNGFJs0SQxFw5tAcgcQYVkcfdqK1AppByqS4iQsS+ED/2F/bIZt43rOxLqonWxMLcCnGK
nDFng7wFujF2PqrJ0q0rcnctBW+irepjy8044E2MHZppES274SwMhyRyA4S3s3HXn7B1cFPTR2df
ILq/dJ313MDZ0p6Qq6yUUDKIXqYjH162scT7YlpcSzbWFCwKtGHdUSLLkKhcCsTSHb6ldb1uH8Nb
33jq4Mjvo6053HQq5o6YU5rDA10fhemZ8CrpgY3yqrjS8W0YCKxoLPQrBhfmLtuTqJpBcCaSlmcE
GsaHCNLKph8ucU1g7QifwXJ4H/+JfDwoybvqXWi97ru9EZJlDsvsVLV298Rt21Jvxkb8ArhSUS7d
hXUt+dF5vA21q7Ye0EXxk1Ah8a5A88mYLsVlu1hjtEWWmRwzAADc5Ia7pQYc4kJ8bBjj4ac62vK2
FW2M2fXxoUa2uAX3mS7Ta7twsYq8VO8hiBIjKIpxzNlzwBhgkrOSPno+Ubwa3uMBwz7PnGws1yOw
+S1I+vcSqRyI0JnbVgUWnngAb1YXWIbkTEDkbCM4l1rCD2rcf4sbQw+cSvPQVxmxScv4uHjtpMxp
WBZ22NmVcW06v2w8zOAj2uAMO5IlzBRMxgVUcb6yJGVRfKKEgrxlgyh+lzAaw3ecVEXFRjuryPP1
jwn+JmTlLE2oIqg0LJ4CevjXeToQdajNoFRxNL6HeskP0xdkkMgzN92xa0N7ZpoR/kwelvEzMfFY
7ZGowwV3Za9c5zw8lMocJOFOdUuv+Oxu6le7TXorx7XjUwRKruftN/1XTFb+r/0wYK2HDrM+zW/W
zSbaMWMN/y3eEt98a9aYCNLwTw/l3xhz91DuzLNRjpBoiREDTxr+iOdAOJKO3uHYiBo1WNfi8fXa
84pRtx7fgzkL0mIgKXHbQP47rPrWRrqG96Qq5MVYDOkWsZX1tvTyGGzG85l1lb7QiT2NpWT6DC0X
oY830EB0hOG/4Eanq+rF0M1mTFRbY+c/Q1+e6whmogRbdDYmMNUZquNsBMSM7h0FBVPTPPTQPzcC
uSckEDvIXewi2GuYMBEot0LJ6MLRZoLF6JsH4Pv5gRHEU3DYLZ/mSVX9OLupy/oimd5kUMBYyXdE
NjBHlkN82mcLel5bMDhTpsHZgQHHYAJKM/1c0riQzs6zuE/wm7TEXfiQ2ceo7l0ZgviSu0cFnGKe
6pBizjt4GVZ+IkkU/JNEYkxst8TX7aJDou4aQnkIJ5gp3D1IjM+WvefjUhkn71TLebl9kgv+gq4L
iflTv0I7fd7Sn1BzWer5NrVN1/gACdCtic3oAcyUn8ZtuGd82r7hl2WQtYh92xs9PANF86PG8QHA
JLlXWJEAQhV8Alf4Hb6NDw45WXXmA6lfmhQbD1I9Ob454bD9YHPtL8Ne+c1PFSXOSv8uNKty08ib
ZLLPt8hMEP28E0Bp0gm6JEhLKQxBMsrIS3Tb2nlO2PIiwGRI5TM6jN6cqvaYJjMvI6lCstpvDtCF
TfTZtTBcaJeUacUuTx3xRvDAQWA7kplMQTtHu0S+IyJHkr2dgj6MJ411LVjRNfaaSwppW3Ixezee
y+iRlXZ1LK9FsdSxsVJAtl0pAbPzzH4lJcdpuJmJC+cathCBv3C9dcnrvlJwHl8D3nEYC7LWYXru
ph3Ef0tYAh2xFqjsSqe/gstOUNwpmC76kYRo9SCvOR6VG9HrXnMnHrcUMBez+6tMbkcCboubVwQh
htB7t6UWu4S31wV3m27xiHFC4Q0yhmCUtTTAyXNXb+1EtWOhmCdVurYKI+9FXuYTtd5D22tus065
UkhM32PIBsm1mt9r/DlmdmAH/LdYTuQ6TEcG5gyMhs7TdAfIknJDYeirbBmekjxvBy5jrPeOMeVV
Ogqr/FC9ZWcOdbNmZiA4ib/4YWCU0I8i+lgxcCAbe5leROWQrIeD1uLAY2e/wV28T/S+FN6r6uPp
J2u8uFxQncUnYHf7AP8v1wWR6JItb+rH0w1cYdVe4wsfR3ECyWXKsVhFK7L6gNz43NEuPIy7py9j
0QOoNE/oiLJj0VDbZW/1G4/m+MYiY8OTK0+9LN6xYBMOY2dJKwSbC3nbFx8iEMZNA4xp/QG7s6eH
ektMbL11GHeXv8/FBqWeASbErIwjmmtPuZMvEcwRKJS1zFy8KXBVtpfB0VOvSNcJcVXlTkL6oqNm
wZLf7RT/NTLLILbJzQPkLqx+dFXz/AF3XaOzMxy603tWUsrom17YSzsOFizGGX1x9fBJnC8vpPvQ
SnXm0dbio/6NL/nXiMXqLwPhEy/Pipl/Cik+UXJsdXZ8bzb1by2yRDjSLX2bXEvFMs6GOH+6BeZJ
TJaAtiqLESBxCuSNC2/cHT5jQ/9BGXaXN52j77QDNCFb3BhnZodj7eo/hFI4AThEbesMCgk5Sjba
pv+cvlPYqDSi/5hzrNp9PVpthczHH4Zb2O2lhYskiGz35yl8x/e1ANnVd7pPBMhFpLZVGHT6rw5K
uEO5kTOzwy1Ksqav+E5TEeR+TSAVEx2GJy6yL55TKD1fxqYM7ehUXmHakni0YncQid3262JrFqQM
LEliklweg8rBUkZ+U47hr3TGKaz5NjK7taFFXLNftBQYQvCa8p1/r/f47GBWu+YuLhdXRoqCU1yE
D+08foTJUlrJqg9T+LuhRPkh9fMGcKdehXBFAJfPbPGqTyj67OaCTg/twz28sClo4kxEUxW3xLD5
EO6N3bBkzlBqtjkbjNnkYR8lf/hOjy3DN+HYiRYrvrwuPhSGPPElU5zyasDMtVTAn033xvDkVc3X
s/aN2JreeI32VJ/EL2WTHogXk2ubTA8qPPgo4+31qP1FOI9aG4AGcNELQ2bVUoNZriO/y05+iR4s
u/AiAjbbxoGRTwnJf/v5SVudgjAsRz+lBvvVB6u9VoBCNukT2E4xxFTY8C7J9XWBG/CkqmUHR8PQ
rQjIhElefZn8jrn9l3FBzS06Djtk44S7wGz0kiN2Sd4Y3MKbcrPf6aJ50anZzBXyyMELEcCCQnIF
sNy0+/yg7QWHW5o8Sh6sTezV5/JkrtQjZrfH0Ve+FgwMEYbayUZeqkfDdNv3+M6jG61j53nK9oPD
dJH8CxET3LsCLE/ZeXKk1dOH3y17OPlN+hIeHjALwPwZS0VMq/gQ3b199HuNT8v49meGbENuNVPK
lxNtBHLWuc6065H1vCrL7KyF7lZFKbfh+dKWaJniasV9/gGLiUJXgFWPuQIjHwiHtGBeD+rAEFFf
v04LeaUdKDHT6s1cI/9m++ToqbasS9SZ1yJ29E/ti+91krX4ZYtgoUgfCXQaKvt7vZMdiYotpiJy
Kvk4tG7CpGbCuQQ+HXGbFp9QCf0FnW1lAzuTl80SEd/qE7xPAYIdHTWp6ckn1Xu5eEPG2r9cSfYX
9O6qJX5XW14JsqyBwoUY49twISKW14mf8yTY2CibIHLUz+4tfyMUB+DlaRW444FsQ8S8tDthnb51
K1hU2t+Un67xLG+jyRlWVOolWx9vkROTBjFaGndG2KQTP3fSB7juL4pBfRventuZIhY6xvgIppV5
qD6jFY/WCzz1HU4Ic5uS/CEr2woc99Dn3NI8BDBi4cPd6nd8FwiJQTjBvj2+V0x3QafW4Q1Gh7DV
TqAC2CgHD066N8Tcxgli2Qma66n9qO6ig9Yiz7zykx2bbHAkjQuWz+LACcJJo61hDSkVNDSAcJtC
U6p2YWVPJ6ps/YjNyojZFeVxfZremot6HDY18qEVBg86le2t9tlgDth5ChvzLQtX2l6EQMLJDPzx
+haIL3IgxWyQvrPzCR6cR2AWqt4pIozbn3zTYSd4r3VnvDHrrm/JzSQkGlIviL9lXkncNii/XExC
1+9ZsCPfQaeuBTHmu6ZFfcKod/qHBaX5nrzRMLTcyNDPaJrc6ljvE2oO2prKJk+vkKmU3fyn/aRT
jXs/2ZuP4ILciy1RrFfo9SJxidSMejIYNs9yn4hL7Vv7TmWLTSfiIm513VER9GFX805PhV3GxDjE
1RhciQedYje30+NAmNSyuCTL537Bg9nZ+qdw5KTLF4c8/KjgsCxYXAr91LAUp207IHM9x9mJBIwg
wpAcepLd/1bM/+7UEAREU2YUwFg4+3rtNfweU1cOgDlsHh92auS0ebEcSreS7DH1u/pO6B7HJEdT
BZwmwZZdsspqRPg6c1fAK2ZNJBRCiNoVm9ZHOchrTZRVfJ+tpXc1ba1/5Cgo/eErfq6aBhRA26h/
qkAaakyflXzekF/CXNGEuYvdqEkaD657l2nZ/o4+4Vc8Qf08W1DfmnsKRTVcRsWWXCUV9EMhxnpZ
ZDt84aFRsfNhgVdA4tNp2mzpe1pHxPHY8WsuYeluwC1Du6nciLOKaIQTtpkUuWN70FcGY9N+STpn
Pm45pxlLeyEbDqav0xnrgcW4riBBaGu586hIeMN59i4FUEYJ9RAoRPsVwW0ShwrDCGpreb78leym
hxIDfmGDM3NbnOP0IOe7HA1aAZEdj1rnJdwEdDq4JU1rg2kXM0jUjUgL+90i+5q0tWJAFrtNBnAN
grvnTEOkFqJIwNemBgyhZKfsll0j9tgruR2vBK7e1kTPBKkOF1oConpHw38D8PBdOZtH6EldCzcW
axI8+3C5tiiMnqUnFZ+hssKJVh3hcNzYmGNt1V+1r/74N9jv5mn//+b8f/+LJzzkl1kw/r+/iGY5
uYqu/O9b45/WHEOnwVfRn/99b5ol6XqrH/sgN1fkS7j5LFtPGp6Ecpay49/QruNZ3v73lT5L3odZ
/F7VW+NPDf/3rb+/lGexfDPL5v++h3aeVtL8083Pf5go7Y0KyX07C/fzBBm+iB5f+hPz/33vz0Om
+lP0z3/82dD8/e///uLv5/77K8afF4Aw2wL0s0HA3w/lf64Bf1/+/Wg7mwrEiYzfg5rVh7BfjSh9
G4UslakLlthH4LkVG349NIUXhK0/wQGSk7a1x0GbHO3pxte0m3Z1OJ3GoGnJcuOuFflCPWjP+JBl
0ae5yM8LRfiUxb71lExRbJPxRpxOq1hI3JrntQsO4xMpVlSQjF5m74GANbOeZKOXwadLw370X20T
enlS0OSBIJhPRo0ZtNiJoAl8XCVaGkOnTe7giWaLZC/E6XveF8Oqj6lPUZxw9Gmcm1oXM7hqunGZ
a0y24+GzEAt5owTQorBNngzF5a4QFcOpoIq91+CZyxoEGh2OeStLG1Nl+oBiAmNIZvHGwisRM09p
4xj19EAV0ljZi4Kj6zUUg1DShJDCKIsZWcbwO1XYFg3W3+7UQWtsBg7ClMCfaRDHVVZE730irwvY
qbMSDO9ZZmhlSVgejv5x0nlckKet4uwK5buCeGlWOPHHkLxeSgKZru93oSb/NiJ0ZmxP6N8l7/Vi
Xl5Gg2jLL/0nydXPpwmekcVqgP6aYE4dZsJowH2pgW9woCRhnNFev5Akh2wBNjxBLEliFIYnHesh
jyDbQQicnj/G+EzcoWH2Fp+xWGgb2GJ1TxuQTKEzKq/BUav51+dsvTi6YS3zPAcF0fNJJJ9IxI3s
vzgBHZEn6vgXSFyT5etG/RqnpfoU1i+BPXAqktjhkrsNtluWFGcvN86790CMylWZ/xMTmA9Em9I0
jdmA26i6NpkF9IgeYgnMoSZwcp+0RJq2816TPT/jCrWFtE/KCpJCYUBaeLV05Kn+IDi49eVA+zKj
126SM0ApQ4J5LKoeZr+M+fhEoQK2KUfaSPpxBaulCJZEQ1L08qit9EXnFv2INn56weaOTPBgZooL
rbhVrERXGiRwSHLTZRlyZMpmlhjZv3qI6g2W4ySjgokY8cQG/eT5CIZIhKeBbayYUbvqD7bA8p+S
hz8J4aH+M+NsS2eLFZkl24KhyZXQb1/GtNZfC56ShGpASZoPgdC2uARBq1oGRLWiCeQEamwGcvap
VjlQV52867FMIRfAddbLi5jSEvTCE1y5Z6oqghuGCUdbsjAvnRIC+5Wp6tRsZUmZqweJ7l8ejgEL
yQlmzz05NByM8mHnZrC/n/8GIe22BA3hTC4vHHP2ZRVjvNw0XNTWHSVNEoSjH7wKRNOQbgtZgWeI
GfTYZqKPHzCuPRyrKOknVdtoXIC+Aj3MO5ZZ/wIFD8l0WuKau2lfdbLtYgqVvKHqe5YpjrOfcTOu
JZyVISIaACFKuFRUA3t+xhBxOvzk5A/iShq+R9gRW4WeSVYhpz5xN50d1+nLlzvl6TUkiIOBMfzv
8ab4rl8Kzg9deq9fr5uSHseS0VTLDHFMJ8jPHSs4qg0rEwCxCgafsSk4eTqJJ13J20Mh08Kk47eo
ix/jyL3GsHZyhSl1oWV/NQW9PQEiMrd2WhwMBchRUG5YuXNW/1GAJgYuiQjZNn/CwVXr85gLykcK
3CgvmFUS2ySHUe9lirAeKCLkUePAaQzsv/r4QZZx4iKi2ywwyoMVSeiJijFKM4bIEgJYIvFUnUyp
tYwuyTbFgjFxUlE5tNJCdPqqqD3MYg9yO7myRox9auCZHdSLC+bHs6UvmCG2vIT4kJLida8a+Y0e
HZ5SKO9FuXuv5e5a1Dwn3avADUGkjdfBJ6KwifZ5SQOqMrTHWdBSxBSwnW5OH8qS12V/k4XgLAQh
c4pKSNdwEStSziKis5zEZEiONQRbZGG8iykwZZAnDPBRKEjJ1C7JWHUFLbua4yxX0LpHa0QBBtuU
w4P2lWn579Rqpk/+QE80Mxh87kaaLjtpALVElvPIQf4mHboCqrkpYRJlKPRL3QCkJYea/wo7aBNN
RHi1eVMKMQNpBqfgMYMp1xD0phgvJ2SVw/SzmxB9DxPn4Zloq8zw+hC+IclE2FPEw03sztPQ3JqC
NCNy5QI9YlFFBHMspsCSkgUmCVN2i81F5EUkGa/JIpo9Q6eBMQ4cD8kEGTFaHkWS8VrP7Cimnww+
ek3ooECLNpnxgv2KQmwbe/VAaC3kZlUpXLN+rTopKl2tyUigzSf8roBHDSzrFfnliNiiMTodSBbP
yRaO8wyMUZ9UL09RfDPWYP8lBzlxyMQ6PEOWvJ40PaY4tBUNhbgSc09NsSVYqoe7IpSSpdWAy+Wr
N2xhAvuSA5EhRKveMxHQIDe2r1Z4uUoFe6IYmhbmErmrZZ8QmlmuAzXM3IIUVsvMkfYlISh/qQad
1QeYQAd0YSnp2EzQaGEgngxQFkID1HAxEVKk16eFhC9JhFMrxTKNfaKAemB8wMyWExYfSsAv3ZxQ
IGbMMAW42DBHqqnvrUprSj9EVo2NubqfRjBjLA+x3LafHfP9WFdsma3fi2qEMikG4oRiqpi+MGiX
xoywGgjydSTfJQN0WWB9uy2AWpFMOOnEwtXMGsMJjJwh56ACfyj5RX4mN6EKl9LIhhx2zQAOTzMi
PmWnCxG9PJsE3RKHSV7rhIip8i1X9tOiVjnIy6XQAWBOYopiqy1+uOK07IZ51wx1eJ864zvI8suI
L/8em6lmM4QrAtQhX2p4gKlyCNPcpKnvc1Co2jS25jP/VAN8oHucNHnXxzEy9PXi1V3n0AsWK2UN
1V05EBGHCrSZZs+QQNTtnNoLHtcL7Q3zp1xT3vOcQRYxQTaebjS+MRjWQswy2GjSzyJVb0WNzchY
ii4mats4gPTZ0784at/ioyApOLdAXYia80vXV4QTO1IMqUGWKt/Azs7OsZl1FiHBo81Q0X21bhaP
gFjY0pckbGv1C8EYw4Mylz1TkIRDx/t3WjWs98VU7wMh+sB3LVpqA2gMlgu5clJacRlOoEm5TPBL
pfduX8P/ERsm24qY+ePYJKsgfiHjH45V9h/2zmQ3cmXLsr+SeOPiA0mjsUngTeR9o77XxBCSImjs
+/bra9HvrYqLmy+RqHkNwiGXSwpvSKOdc/Zeu4h2udA7HdG9sjQq/iKusCFFHWbFpQQy6nSj2Qs0
PZfpKLgJB2s6eB3dlzou1onRB1uzZEif6nidO9eukcUrN2S8Kl2MjKb1Sw7tl2+2/Fh4hwx6OrG/
4w0rn1U2+3BFIPg7j7Pt4ru1rkriSU4zm5Pd/KLjyNniACcU0jqWEcMcR3HUWrM8D1oyTKngkHho
hQi8PkSSLv3Y2BV1zl0ZZhhuJ6ykgOQ9v53Q1mYaroaH7mq4HgOuEgOzn6ZyrVUwoYYcuhchRHxI
0+wOIcJo1xguEdRXFh911I6CTMF6k+P2veq9yjtMXnVyRid8KONkHdp61dRIFX0Q0Vunaj+8oBzO
WUCmXEC5EkgQPuNHLq/tMjo3WIU3huczApoINIu8V23JxzYdSZ/jufI2xagJM5WwgUyeptD/jGQv
92ISwbbJ2wer7cNz5rCU5VPyLhPjZ9LyhoJGJuysP2hZvtfELLCna94yO2KuYRY3kaoARFFwD5y5
68wl8bZteRciSSKykWJpEo9mBscq6m9ByE9X1q4KfXPrF/0qaNk5Vfl8HqT+9gYIQkb4qRI6OyqZ
5IbN2DZvy+lGeNZNpg3YD2AaxdaxSiTHJU21jqqXxT+o7s2AiUobFQ0gYpS9cdUdAq8COiPQf2HY
lHM/rmTI3rPBIVLJ6cUZM8yKfgSQOW6sTSCrU2Vmm6Lx38ngIGYhJQrKondU5AlKoYbm20QmYo21
4MlkaDZEzXs2xs1KiwHd5JB4O4kwPzm5vW2uMrs/uYLrR6ttTCZ5xlcT2jkzFORzR+jTpKg3UYRU
o44cFpgvc57jldHmvNL7tsIDPWAp09YUblyJOXToI2SKE6Q2pSj1ZpE8Ku3Cq++Y1fJpFKtOJlA7
4AZZGRMjqmj6+T6Zg5QdB2G4d5ZX0e9qtok5HQ10E2PGeAhIJNvznPZplJHUiECNQv7AmRw8NOW5
Tsle6ZaOG1pBTh40TiWpdno4iMLeaVUzVp50e09P4dlILXwbGfQlxQdoWDU9kLH7SDoYhq7jb9jN
G/CrTECoTGtNmaGCpN04IZaW7r1LNXS05P1gMhCLp5c47EA9wvz1NFElWUjapuRkB6oaD6/SMpyV
Vhay2mDxyzYvmLvHEwmn0dWtk+cBWRoz0YQO4KhI6p1wx/u+t6i8azYzSsB+6yv/Rrj0XkMjvJ7V
slm2ODjZlyLIaa45zrO1T0SbmoJPv4bVObXxyTL6O0Ce17zwGfgwBZsBhBOsE/gjM/5IREK2GkGl
6y5j8QN0uXa85AHYYrXpRYu0ZOL9NZfPnQzClSA93lZB+mq6ZMlooz3F7eJTzHomkFO6xOwYu5RU
yGE0mbuMAb1pPkqHdIiVTOr0elz6fE1p3NT6sxvlsQaEciJOhqPDdxjr1CEuHyStPmVFOAmG1jNu
20F4Bx0/FISuMNlov7SJpqKmOVC1FD0Bc/UR3JLp4e3PB97dkr7MlsgZAIMRA2+joLhwK1xbwF3r
PVcBDNC1QKeLHtGt3OFaF962DOSwtDLweNuI4iJbdRuXWBxsSHZ+6Gr0dZ0z51TbzmoQqMlNVfpQ
+mCdLjkUheNiqqp/TSy9MtDTOetSYDSkYSBiRH00BFKtHaWGmybR+76fr2fTTk65j+5vnMtT0LXN
uqwV2kEVbWSs7glJoDU62yexjHekw8LkZM2Lm3qM4My1O7zOYbjQhORL7wjEXH3jXfGk3Cs+T713
DOJgiXpiHkh+hcg7jFIt2umJuNohM7ZC4muYXkTqYkU1Z1hqJcoq4vWuQo76YS7M7ZiT5EYV/Io0
ozRr+2uGt2VHkGpZ9T0+UAymqya6saMIb7CI7guEHaWNwrCcqn2TLNQxQz2aNQ4RkhKZyW5SK31N
XbHt54No8FYYIjqxLbynYzIjthh2OVhcFspvTe7Oysup7vJusDgDsrVqHOOqbgXjNTtdydwvNm4U
UND6wRNh9ZyELgeqx7BwoIa/tVlsMGd5X3MUoQlB+N41JtWOO7zjoGr5EGuSYCUvVqOorgDYb40q
Zs5htPp+cj/98AGLQ0lPCpZ3F2wAvn+YLcOUYZkeTW/eQOWSus2HbVLWlQC2nTdV4C3FgnU0W3Qe
aad/tCZNoRhmQFzEZPgNbKtihpRNVb1xytFgUhZ+EdN5r0UHDU0gPDXd3Ebmbn4Kd3ica2YarXuT
1AVSgMZHzmchIBuSb+1F+d2MVN8GCzgVSx0rKeEs9nDlEJ4NjBP+QAtkTK2zmiP/UdYMRAaGVxPN
r1BE1o1XWOtCYqNqeqSaSTnmj7MwP/3S0p/UNt9ScUpb7lMeSLqaovnm+vaeufReZBuyy7otqq7e
g1ORYzhuwyp6d8jpwiLeDVxQIwczb9PRVmNpOGcoXKYc335rExKUVUBq2cR4sBpqMWy5dDGacAhe
HVJ/lVv9p7JjsLMoxQvF7mRStcJ13e+1k1rb0Wd5yyfrR6qC53yO8a+kl8WK4ZMab0gyfPetZgD9
mjXnanR85l2GtXbJE0CQU/3oB2e3lBmroiY9dXKd+RQEZMvE7FuKuc63vaWuWejiE9mkzlVY5jQ3
fEBUQUVtmI0GUk9McbJ74+IV3SdjO62kHzz6Xhhs1EyaWlM1z34Ow2+qnPVYVNhSC/HoQOO/yi2n
XqdhufMM09ihUbVL7E9ESWVc5+jxjKx9+WjWUEcI3cmgotVF7u49lAci9bqdMtiE+jg5hcpZhTIT
PwK7JDMq8MlT6vWaFcVvHaIDyXo2wpJY4TjYC/YWx7BwvqLMCG6juLybTUydgy3GbZBR7c0+jpcs
ZyPvuOC/Jamz5rafWmaWQd7eiM8B4UnGwr+iIqzQ9ibrzGuYOoCmzPONPwtE+j3zDB3/qInhvvNp
R1M1TFdu770EiO8yrH54XpxpI0vjF6kFgGJ9l8rNuPW6+htKPJuZGq3EUIp5F6DEmEua9ZVi2710
7QszK7ahJ0ho0KG3H9R044+jgPHGjFSqiY1cxebAA/0P4xkNwmSzYpCSsSZWzEbKOhorr+vew9B4
iQtPrlOXKlmX+Zs9zdnelslJKfKJpwH7oegWkWXbrjNCZLlqspAWFs1m0dzVhg+KIczoc4RabpuP
zuiIYCW2x54HTB1uDa+g6UjdIbZg3Vt4eUDXNWtJJCpwY9oRI1e4VWwF6T62TW9T2byrxmh+uWRw
iyaT74GBxsqPy4/YHX+YrXFj1+6Za+3dwCf7Uip5JDWLILG8QbHScA5mqbON87eRqnivajgyBmqG
/JwMGPljpO/ZwOLfYsviQgIn1e25PrvVVxrmbEgtH3kxKZgkbvzbL/VU3xOWiaFqIUCPgYSBe/nx
sPL8iUH1UkT0w7Sm8IeIf/mh5eb33axyYSJc7v/x5eXX/+3jv3997mue1+/7ns+EcdhZxvCL/3Kh
WYJ6i5aby1eXG2PhvdU9vtbfdy9fXb53efT3D//te3+7e/k5BW0GGrhVq82UYBUOSDA9qqTk1UzL
S/zjy8t3L/dnMfKQkV3Y5sUj9UlxvNxwdIFM/H3fmNX/ue8sxEV8NNGblxG8kMxkRRpmY68cWpnH
NAGgF/lGe3BUdpWWk79Xo4CW4zM9zfpKHrWp5XHWyl8TVI1kZbnbVvOfDyTLj0BMZPJgiP3vX7j8
2OWuQVNo5w76dPlWJB3nONqEUiJ9SAhHEHB7Lj93eeRyU2Q1/zlF50McCYzbbo6hi/Bwebw83NpS
Hgr7a3JsiWA46HG3km+6jqCIndg4QNlaaEVexTCf6FjyMUumv07cPrYxA5q+nuqVS9rb8XJjjy2C
CF3UM/rGGYUI1Bly375HA61F7ku6n7EVnRIu4E7NxEw3DeNCwwBGru094XckNSygKLK2OFyWu5eb
LBuQbndeXe/rEMSw1WNvuDzSX3IcVJn/TAe68r9/L72E1Eyde1TE8eySy1+4/O0yXMIctNGfeDkA
T//v//fH/3L5s3/8zOWhsWWSYg0AZX//cXJP/vr0Lg/85W//tw///gulHze7oGsOv3/2L/9nATEx
SupTarEBhpnF8udngBQkuZE6DB4HB+GibeGz86b2nNB6BicFPaMH6LjOjIjW5Y/Esaq9V6klr1Qf
vGQCVazj+mx0A1OlhDl+G+573W/iNj2QrgBmtQDlBWJlrQLjR1+bv1xHg5qvGMTXKVv9mp0LFaek
yoZUYLguPTFmlrai8gxyMUKAgUHUB0BamX0Q/Ui/va1pvAVPbMCKm2RgSQsqUiIt09wQXqPWZdhX
mJUY1vd5jfCTMLiVMwI1aGB45NnPPoyMTV2igWIvQLYv6a206NbY5VEXucUT0e30ijRkEAslRU+X
bM2mm3l3i18xSh0AsKP1aHv5LdvbZjWmJkKEKN6nXIL3vWvVVy1BtSuLuoyEbeRUPn6uortL4f+v
qkh1N6PFYKljgmkJxnTdogZPw+DYFyPRhQmmrdhASyzncubUAorjoVWG+zEhlPRLo74rmC2q+Far
OV1lc4CExmq/ZZj4mzmuvLUdECCrAU5PDjzgiADh0McAYnrBa4KssmUOsiatFgdRh6KHNFV3Nn50
HamGdd58mt42SdOWQaNkop8kd01FsU2yHhpqjV9XoQa1Ga6dHPnhSfHDTjrMsw3NNGey9tJFO64L
hAHFbZ8gN/TS6hWXAQxsH85J3YbhVUWOx9pKIsjiFsHSfcL6YDjFeKg8aoeQGSzxwPXJG4wb5gR1
3z5VJvtii8q0zWGYTGRIMQy+GRLrPAhfoh+Dsdv6xbXRimo7SHVr2M5nXi19W54OSXh4z1IbOnXc
gQzMMcYkKv/lpdEpVQPG8bAyrnVOD43LGUyhyOA9Se2bEMqIMPt6VUPW31RIYKYytFd5Yr2Zrfjp
JsY+DzFX8KvXtAM4YfR8lxnuY+/W4x29Rztks5ZIFGAuWWp7Dx5NRTPkaDjmhGsqSQ6WTxWUB8bJ
U4+J08t7kit/SRsXf5Q+h2xQcNTn6Had974h+T1o51e9N0KLMmG2Y5IcFl2v234xDFwKv8HY+BW1
Xltg4hNduiljVjWRWTPDFfasImekjQS2yT1zzRjL3hSJ9xX2tX4paG8pFZRrPUTbagDcpujrblWm
jmYSHWhmPtuVow4V75ARCINWZyGfraI9p1mABs5nEXWyAVudI/e90P6+LdU1AZ710XFy1pEiO9IS
uDYxYY1N/16l9YdZ8gyyEhFspu7Lwrpr9Ejpx/vdG5teshUU3fRtJa5xXUf4BOyGFp5BQrSv0WEl
ETLwWKo3HSGqnnMTpo7O2HTiAW61ui5m8mFNzg8yno0vyjUUFeYhDzD4ht3JQWE3YOxpapBKLOdb
MUDjK40sRFObVZ+ZS9uggZC4Fi7wPQd9m0VrD/FL0mw94rMfs7ZGZRgjlOG9RcDcauOGPT0APwvR
7ZSfWi8K77yOa3LIWMhxonA7CuvDjwMTNUyO/tJOnicn6nZNQhluaU/eEEX01dJC6ywJEsNG3jV2
PK+qi++itgQfOAvcs6rj7B77HlnMdBX0dKZkiGiqH9RWzqO9KcnOeuqKgbHl8FQ1jYm2VP+0RSfI
nhBi20o0v6Nlw4D1+KNMidG4dIsTcQiCVY1nOm2yFt5JbENMv+Up2mu7US2KUVofzthUuxxGJWN8
lLDjVJzycGhB56EmRcixmw1DboYYUwU0oCxBaeySonmwBWAhaehbEt2HlR4XEgLTu62K/fbQhuZt
NaMLY1j13M0ppqb+fmgagoB8eh9TaWEvNEPnOPjdVwwplUZb/j3GIAmHWufs0kzivaqGd73GgyQh
ZVbtdDKlj7Gt87Z93NHCLwQNHuEtGFAQzWY1Po6tjR7ciegWG+vZLudTi7iGZNbsehGZceR6RR+d
k3LONnWWnemT3hrmRYAewX4H50vZAaG7I3cbgOGcHKeaDzqYicEOI+A0Za9oI4zvHjnEEJnG24S+
/XEoGaxkJHDbYywwDRfBwRyT9wHBqzeO76nLMN104+tuNtBHT1gtXBsLk1mLVSiRwk/9dO7qOD1W
22nI7tPSYk3Ngx8k49LMb7H4uvVL4psRmpny0WWolc/knlYuV+bM8L7d5VR1bUY4SXauB04genbs
9ubxU5nVzWBOJdAcXn2M490ysWT7GRbkSj8R2yktpLpBdUCXk1UIEaCA8uey4+ACt2PMjA1q+d7l
gdmHjVd5zlPRtOEp0PItSiEbxgsR/MIBv6DCrSHBTBHmz9rQGvZzHRwnZ3zTBqCKJhfT0WK3h7yE
m9qQ4UZmyAlidFCnBML2oQrmtb10D1Vj78alBjA96oKKOtJvCmt3IXb/Ddt9ufvHU1x+oYkiBnOb
yzd6chGpPJZn7g/Wk5GkQH68wVz7eMvRRb5mY3sq8ynfsX2caTgtkWi+7fMlg/SCfIVcrK3AAEBS
B7scJmJWv4sQ7b8VoPO8bOkvN47PoWAvN5e72vDpoFOwkSZBjFOiPkKnG+c/npRoyBHeEPR0r5cj
PHG4HrTkV1+RzQyMbCkiKht0ye+At799j8ByrpsuBqPajv8kZRtGSY8oFB3qS/DjYddR0F1w2L9v
mmXj3EUyXJlMnFdOxbBzby0BjRdka5iQo8jqu7tAqvuFRx57EinT5X60oMnnim5MkIq9e4lInBdW
9YXMmtUPPWHvB9eDWAQYvT/OS16i0VbpajCHhVQFLPbYlbjO6kJea69ggXBtQgm6QhwvX9WmYR/L
wS1oZtCKDRdaeiXEsheTlBzcuzyHy1cu9S3BBEi4dHQuZWUd2wW7jY691646yIWFbSeIfsNSY4JP
LWc6aPHAWIQsLMuvdjr2gbI17/PAPo9aL1sxNqj4CAtzrUIDy47XiGNpW+LYiJjALK6hV62L+sCz
WSoXdDKsy8DLoQVAvEkVNAViit2Sad3UOPZK9NQyzDHvSqWinZV5HE4BJe+mjYxfvyHw3VJhWINC
TD8LGkN8GJcbj8DtdZ3SECFgOj/lvYV9ieTyDKpXGSDEjSMUztzQXz0U7WztRuajx3m5ubz/l7uC
lmKa0czh7Q4B6C2fATu3P2+CEYaKj1ZgNQcGCtyUgsjWAlHpsCs6FC8VG95gAQn/PgAvd6cYT3kx
zWrdNf6jEMN7WeKp6+eFSxzPcbPV5vgpsMez7nuHYSxP/ytz+kY7rTGS5GJsyMGiuQN8M+TKS88a
+GSyK5JNsvFwh5kf87emgIhpE26QV8Nz3ARP1afxVJwYTZlLSNziaR9SmMsxG2KyqFbeWT/P7+DF
vsdbJhbqWT9laD123gThdJX9AqK4nJRkBzGgBKSLL4lRwHQlnA1DEOjWMeBIpuFv+QIcA0GyZVGf
H+FJ1wOg121n7qA66n5vPsy37VfB3QnZ4JWDGALEETPAd5vT11ojzGnf+K9cZnHIv0jJecCMxpAw
ww2O8MY9R58WVQz21IBfmpEz4Dc2TninyDVh51yPOxwhtrPV8gsxDLCaEtDok/V+D8BqE911jOOu
sBkjtHgiOA7yCbbzeAFN+efpK7yzz6jTABds8MdCJEgZvX6XXM7SlfvofhOl82h8iKN6pB/PXq/B
jiVg714pfWbPwLJiv8ev0636HvGGvw4wsNtdeLaIwMXA360I0JEuheTWqdZkhoTIyc/AZ2dA+ti+
3jgOcMATb6OYGp3TU/yJ47Jc5WpjOVuCth04Sil6C4y9AB4646qKGGGtkMcBihru2ImxbiCJD+7P
qC1242dIkMrDz6DdEnhWRecJn7dfcTHcO9U+8B6NdPcXXPsdO5KwyP8j77K7Isrb5l//sH147uwL
l+8fvv/1D4QnJkm70peejzTVkvJvEcFlNZKKKiyMmuaxNJCsbJJf5EXtk8/uGD5AOU3RLWxNdRd5
6ynb0Vb0zv71/MURwr4WjV66sF0IGrfI02LbdDDShZMaExjiH1R+B7NzKGGoroWxM5ZcK599w85G
8vcG0QRl4Mv8C7rfNttm71A4rvGA7suX/j5+yJ7KF+JfsP6t65/xEWLtW/rDweCyI0vryLUfHabJ
AYuxfi92ExOJnXfPYobWYI9sBjs18ml8+8QXhWShEm+y5uxYgXlDWTo7uKPaF+8aDPNIN/vsElvU
bX/W/bf7lJ3B8epfGBMwNHi/cEDJeeWeqNLWANPe40/EkOY3fWvkr8Mjg4UnMnVzrDawinmEsxpe
g4GsHykZETBbdZb3HLIt48cHxGbVKxIL/6bY3mCUwKtLbzjl/TsiiXr3IjbZ+/QTrf7WuBcvUDC3
wSb8OX+6GLvFLnpKF06j/eaLTXTuDuZe75wbfKHOR1OusE9tsN6392AAETxnr+QizrheUDZtkDtj
juQ89XADfMabVXQgc4ruJGfYdLsgAJ6EufoJmCzyNuwO1u0qWu+BWQL7ZIKtMRCeusV4cdLjCpz6
xnpgWGlpdjpnWuTQxRd6A4ctMr6bac0uY21Ue4gMB15iuBV31neWHar9+IMSnKfKBXwnj9X7dAre
qSt37Ny27M33Bo6h9QJauHmXHygJl+yuY7zz/8h0+Br/E3bevzvyF7j/fznwXdu0HNdzg8AmJvyv
cdOA7BsUXfZwY5PNhmdJr5c1hsPr2QveSCoCKxlB6/rANoOyCaPRM46kZiF+L1rl/+E0JAjhvzwZ
iyAQzzcdsg/+fhbKuB3dmkSWm8imV8i/1jzofDPxFoFow2HD9WONzy6GjsEc7LZsb0MGuNgsn/GP
RLeXp/P/8y7+h7yLJQWCw+S/z7t4LEg3+Y/Vj7qgzffjr8EXf/7qn8EXnv9PyZ/yXNc1LenaxFv8
GUHvi38K1lrXEcTQs7m2yKT4M/lCyH/aprQk0dXCpcnskR3fLP/hv/4h7H+aDiu1x/psSVs4zv9L
8oUt7L9lrTsInln3HY8/6gr0tH9LvugiO8nrmNYfMjmUq6r3zlGFP8+x/ZU3vtZD3zz0zHtX9VKv
a8eS53iCkrukj0nX35EctVhyfJXdeNW98gy1DmbUagUoXPZh49rRSm2YdU11We97M/iK45R1cU4A
P45ATYWDGyCKEFEM7giN7MbP0vgxSMwNk3fxPKmUsL2Rho01d9AW3XYjp0TsWjPEIhz6XHZq9JcO
MzusUrgRTY8WiMzzeG8XoJzKMcCRFEpMFFjVkNBSvuL45YkyjNeLCLXMD4WKoEKMSIPYtJPCjg4l
h4eeTE6wVS3WuHBwbxoHawYenEfPQtKY9cLdV8lMh74vcIwBdzYXaU81+AdSNOXO1uNzoFlV83Rp
Mctdh/bpVI42HrBgQCSPDPSqqQVZkGiJjTRyblSLgFhxvBzdIf+u6U+TINtOMChsix5LB0IA5Cje
GEkzM2reUPydp97QL22aQ2LGwSaiSuyCKjjYHFUntMPwxQfxWTcRhmk6oQcrPHiRJZ+CigiqAttp
buMAyjOdncNR7TtlhyjX+xBbf0Y/98fcN+dMPBPCEpyEUVibWA0PwowxW6XEM7hm6l97/VXYowAP
3OxBoUNbJUbj3A6Tkx2aAGlSohH7qZDhieyMU+JO6VHTIr2Je3JHzKB87l3dbmmVsZ2KtDynJfZC
rTdp16szDa7pinBVFHl6oMPr1PdzYb2SaVudzdp7QfiNW19CCZxQfT4MCZTw3oDIUHXTgQHMAFQK
hwBiGbBObQG1RMkXBfehtZU4UHQ/OFMkiAnhQlyVelNl+Z2pXHUSbhWRfoBxZdLufJoShsxjK+9r
JrgPvKFrIwAXMzTDU2kAdGpQGm8Mopxx2sbEy5VohJOEPiajX8EO8Nvi5V7ZnuvdOUnMJlG8l5lV
/phWIj6nqs/vjV5DCDQbwpXt3n3VkSSpb5L7vDTzNSaBW89NiU8cy5DjHkWmX03XmfaMu6Z/QmZd
cjXOHvwc9lnXPpKnM9PJ0Rtfh9iMLfccNEowOhokEiLh3auy2SN2CQGFh/vOwTkWIUu+EjgKDqRW
Hci57mhKwwOgDmarJztaU8Z8TyZ9sp+DpDrN37FRzHRJkLjlWUbiY3tjp9F0X4TqO+uwqNieidu+
Qz/T0Kvf6iogLiCDvmNFpBNW6LR9xx7ZTufDnuBkC3UWkq8Pb6LqieoKqTj+7kru+KCYB/iIYv0z
Lq1hGWUTRt81Aab55NkEO2XIIDgj1Li9ZKf4ortdMndv811443nuqXDH+DQK34Cty6AFCQ70Xsrm
wGh6Em/KYSsLhphj2dFpjDXWH7u+HZAVEYuzDUSun2r7JUcNlfnQY3LTim7CEH5fHNj0IQ3vjki7
p4tsYBi6X7oRSFlzxfW4IGLBzSb3bOZYRPpSsLdE16BNx92hzs3JFIZpZbmE74QRdU4bKHJbDYik
ESzLrmU44fjdQ1ZWA4nhrgbiiwxlCDuxMeIKL1oZRLw/9ofloYJOK2BTpu6+GzfZhgQ+kxGeJvtY
YNJvnfqnh5YFdTMghtY0NC1OP7tbT33in4baeE5jZW8jgfUxKzGS4/5gt0jrjpbOQvWJp808MhzT
wv/lBOoFmSx8V2uxbxguipTXyeiim8lnRBIzJuB5j7e8tWSfT9lDlf/M0rZ7rjvrqhiddewEcm/i
ENwszXWLruwIJhHAfH+oLTvbGArW7yBNchzQx1Py+mvto8P2pp9MNqNdU3lYvyyi5Nqmeo0lE4Wo
r10wXCmDt/ytTurqCkFLQcN4fGZcgOeWsSUqYqjFFsPpwcy/Zr86doUF8CofvjILU7GdtIjl8BB7
E3DVIk03wvIazKzWzjIB4naCoiZixKUsSsw2nLbMkjgptflSTmOzKgS8hGiGjBUKsCI89f0YkGbt
J97ZcYzxzkeYfYUBZqwhPnTeQgSYWTjQztebMRwylnl4rrOTsdkzXmm5P0/NiKKuDMRhghxZTsOn
HOEjugKsbeA22UHM1bsdzp++TtV9XR/c0ekfGqqgKZH37DKjuzDCWRe0fXPloIxZTwUvonGi+1oD
e6Vjgjk/A2VArxbsh3Mt1MjMMvcCeObob2qBo04kBJRYrUOsMZkbc0roimle+72kKeDF4MzK3Nz7
efw5zzJcD5ZkjkCsJyvdrjBxnnggMcNGIrZ1mJq3WUYPJI9xNC/NMC+nTpQ5cUCTnhibL4gkz5nQ
oyLUnUX9KlpX7+0Wo5+VgwSKh/wHKlgwpgE1Nw48WlQzmEwJgU1zgKUVdX3hNcGhKO9cNw6fcSvt
s7Ha4EKZ983sfE+ep6/nGKdLKiSLT/trypBIQb41i+zNwgH0QAPptajmrxx97QYrqL3K4PXIQja3
iDQx2xxi0rKUYRytrn733aRCARuS+FEO/Votecde47m7wJuzR8tuD4mioMGDVW4rqew7xQsQtW/d
B667iXMjepuQ2Y2Nwldm4zz3mMI4+UjUhxu2r0nvPPrReN/kFo5N21rlEnFxGXfyyVcGEBIf1aJu
Xz0r/Nb0nFZukhAAGHX1JmAHswrbwtwnFRPBpO3SRycakCIz7Me6zppnVgJXhG7U2+hOHzaC8huE
rM46iM9uaDs/ehN/3eANZEK71o1fReZJ4+/Ev9J6P3AjvqlS/dDmPBxMJ3Oe8o7ZUxGm9Kbq2Xnq
vfqV0RXnixX2Wx+3xIN0gc7UWpOuMcG3ozmIhcMbk2Mnxwcnw1Uq+jpf27NRUnhCplT6Z2UAb5Ju
HT8mKoXD61vWQXV4fuOB9wNDERFPta33otKHMhmcX0UYszSm58GG+u2bZwLbS4bfms6KiUsVv+Bu
0Ix6k4hsl3qy4KpYNKunrj27+UOS1YyLIS0GU1A/BeR5oowV/RdmlVXpVg+Rj9aqUmZzKGFFpEXx
yFuF+qqJykPXCnBJas7OIq3Dk1/FP6LQAyRQ+R0filwTdl+t5RjpJze+W/ZZPdMJO1UuwSK5XCGy
fubau3XrMDl4VUQmrikfurK5s4eDKmr/w1dMkBprDh5nOrbExcz5dcR2lbUayVs6OysnUj9tLv4r
p0V7WeYAdo3lwElqzHhJETJOXubVMhe/4oaJtm4dlyQH887X7JKaV2eQ9bfogneF1eHNRJ+z6qfS
uxto7yezHLZCT9hDipcR3cY6D0v0AoaMNg2GaTwMs35Xd7mIrpU3jD/DsjhpR8/vUyMecTJ/NkFe
PBBwf5ic7pr1iBXEF+kudaqzO/jRrcVhCc5taFH2vMmBkLJMsistaMxuitmqf6qWz9FrIvfW753T
jM8GX8cvoTp9qhbJR2wu0SsuJryxcZHoe2TZTIZDr8gemAzOKrpbREWIKV78jqlcQ9k/+KV5W+DE
IbM6+S59UnkbPDL7Qo2vVdFsqpK+YzDNpAj39bWqePqx55l7CctojJwX5fugA5EAD1mL2zz3wXB2
zIlERDYEZcK3yEesgHZ3yhcPjokFAKdf9NIvEwpKD8a9BTJ4ufzO5RcHhzGKZiyNuZ2fZYf+yIy8
WeNbJUh4V8Qp2H1Tv+Qm9kenH799GXWb2C5Q71bAAwdfvbimYV6x8eiP3WUWsdywPh+0SdJHS55E
kc4xONGD73HE2TH5zlbf79iAXY/2/2bvPJYjZ7bu+ioKzXEDJhMJDDRheUfvJwiyScJ7JNzTa4H3
k/r+mig016Si2rHJApB58py919bhJqiwpjHGGUBE8zIsUaJxP7xZJZ45EVvo6k2kFtIXC+h107vl
cExDFxBzDypmDmn0YprDzqeYivDME+EZDEmxTquKBliVvFjTnG4ZP14brWJkIPGbR2kISRR7AZ10
fQoVYkQZAcTRsnaRNGjgV142HQdqy42TD0vZ7H529WhASkjUys9mzD0BwosR5mnrwTdz5nAb2vSt
8wnmZjdFd7VULmNn7R0oT+Za3Ze93qjo00379Nx9Rb0fcn5IbnKp5aqLEWAHVnsqR9ArAePZ89gf
pyJmMo2L8xBWIrqgFo/IDEr2s/SSG7qsiMqI8w3zRJF6ofxLP2fPZYS/eWRge58O2c4CiNdrnwI5
SpN7xiW4aepv34zMByMJoK4lRrrJCtjZaZAgqpj7NwN5OF1I0vnS0Hst7Li+KjsUwfB39MAj2SYt
TNcFcjs43cOc0Nw2Qu8tGcv9hNZ/bxbZq87Um0jcXVdZZzVEn5GEXpfmEDybSyTQgHY+B9EaZ76d
sGn1wXyju+mN2Nctstsrc6AV5tUGylQXgOOyskVA7n2zP3AwQcqWHEV2jd+f4J7yVGc27C5z2g2c
ipuo7/cFQZN7bdj0jb3Fb0qKNspByl3OgCA7EnevaaNmWFC34WjeCHdU2C/PfT6Io6MRQCdQeZjo
3RstjUcEEeZGBnm6WP7TwfvA93DLs3tb6PQlcCr36BPPaI3mNf0/8vyam98vVM6jta+rdI9A9yja
io2jcixm9PQu1fxih7l9CkqeY1zVHAt7RmtDid5bLrcfMoKBUxDtgwU1ENBUPARAJUqG/7spdxCV
Z+6xwaG1w3R/g1dm1UkQD/6U17BnUTOFNj9T26sZRz9swhgXydqc9AMLz12s0bkkOUVkHtjxmkA9
HEfOAFJxyCG8IoIL4fJMN9WYWIeqdQxSRcPw1MgwOBjdl6E59Da+0qtca4NDYIPOeGIkk6qRxv2I
r3X5IHODzElZeo+crMC/O8gsE4q3ox9pB3V7eKoq4a1ECFvTtJg+TMua5uvhQcw58/3uxtYxvfsB
3WxpUEdRyzxadZnvCwwfWN8qRF5R+IdqCII1eq0rEcmdacunYURh7vfGPeHiiaXvLc9iAtbB8O5V
vpm97NqcCUoKZ+wZbK/PposP3nAB+qnsK/cwy3t9AQbJ3BkmtbKdLvFteBavlEirY6rhfPXYSEwz
eFJDDErMmr6H4q2tR5yt9rc7+8/5iMTBxig/wMVAS0Hf3Zk8G3fnDbaaCTOqGtajUR40FrsgGq1T
orpPqyZoJ6Jkmm21Y8SONcl619a6LbRkSmS+dfQAjyVyETnN6qrTOtmXKHsCsh6iBC2YY334dCSu
mNPuuhbDXZhytmmQfa9C+5t0GP9yTQKq/45UovcA5Ohcbwc6Y6EXntyW7Aa/JdeotrttKYmIiqZQ
rMNuwZI7w003RgAOzQQUcODtxjhPzjal/qpr2hDOqWbVbmEoCsQHXIwpQJQira9hzCJaaMsZgM4I
96V7CowQWGLi9Rus+PXNwN9KZPlkVszpZowhqB/ndTsiMxlSTH6Z5ePpEWF0o9rcpk8zED+l4XYH
KWSptGTMZsRTy+QS7Ry39b7JRjDx2W1awAEcy+96cR2NEXEZanFmZ+NN9RQBxhjGepVHzbNvCGxv
UXbb4nhEAPZuR0yFTQlJF4bHTubqKepY0EpaIbN9zXO9TabqiNT5u+q4HWwyokRQY3JoMEsZkAew
ZK5He1rP/QSSqyo+TOK06tp9qE3y36Ksw4XvEH4jTMTmQn9MxYgmjF3Od9prm73kCnfkYsfeGN18
UUqyL5TULOANmSBfxeLLS6Iv+oZ+lDyMYa43qeNwgZrX1EUk4y4t4oNouHJWXW0FtggZyLso5Adu
+uyjjKxLPwKdLphFIvFbp5FxUF2wD00YKE1NsNxYbHCqHQOSM8yE+YCgUgZD6farnoGB6ALgrzo7
mYlxW5UBIYDtTdgkj3FfPXgRpjdW+G1CfUNxdM8z0oXVXRH3366NBKq13BfwN9ely4dDi6JJKoh1
5jG2jc84cMCEotavsNyYnoaawDIfopuFp9Ra6MZZ1EiTE85t02HAZti+tnsRUbW+zH7zZx7EdzK3
T8TUbuZwxCUwPLcklPvF+AfiCabqZroYsfNpjPXDPBD9lcRfeI/vFSgUE/DqnBZvfUZeXlLSP5Kw
XbTOPkajwus/jF8WQLTA7nh8uA4cVK6FTduUY8LBjxebRWg9Oa48TFV6CPF3+iiEm6p7K2v5OHAK
GEoyRFjMs5Jsm15AGyZtJzIQdSmInSVdV7nHZIO9IXUYxqcV7CDDdL68hbxSkr6BZo60pg7oo4to
NAnae8UpBAABf+SRyZjZ7ZpU80/awLfRQeRfJdxJo2kuToOS0zQZcs3DxEMlpkvZ1Z+dDTJPTody
gNGejMXzKJf5GiIm4DA4BE36niVcRHEojIA7PFtON+hbQLfi0viCK/WGLJMprEX9WJIf51YIf3Hs
Gc5thsrAqJ8LfvYy7W597immuHkdr4OaDNh54MKmwE5ksBXhAmtxFtN2D/+njR1QDGSejgLKb920
LTwlams0aIQ4cAoKElJUnac09Y6+pP9R8s9netBdYVg0Q8efSqQco1L/qTGw2CAke4NpA+M3cLDW
JWBJU7ot/hD9oJ667qRiOE5XW3saPjnIBycqzEtdfk/0wdyi2sRO5OwKTbiHq+/rORcHkyk+PY6V
hIGyEcNyRfR96yMSz7w+OHR+dAnSFjQgKIBsDgCux/ENTlAKU5o5RR0T0WGw9FrSIgelIBwNAMHB
ipDTzgHj+TR6L2pob3F0UhEMTU7hcIvzgXRk8udpnp5wgmUYGau63/VmUHBWhNCXt/HOaGhLCSKN
O0PbK9tE9I/Kk4jAljNmEzGFjSdNqyoop7PBY2VnNXPQvKYni+mLVG5xQIhjX405MXpVDtqiSD7c
aLERm6ATcqL0DG79KzmmJkKXhdESS/eMNtEZsTLaeAscmdPgV8ccVX1dMbzWvXwKFwnCcO1K66PI
/tRB7zx58AIKzEBXoDKSUzshTZ2VHLADhsBwQ6gjRtZsLd0D1o9tagwwrgbSkqig0ir6xIFqG9/P
CfA3wyeiLqxpftYgVP0mhIYRRMRoymqxnupreTPrP2aF4B77JjZ21mchib1ETVyuh75/nGwT7a5x
P1fgJltFS8JUfrSJEtRkIAoZ7AxXaVbCDKzScce+KPb2qInf7EBl+ZJRM56z54kuHIog3HAZU/gk
fgHdQvdpEDc9i5Zv1fYudv1bsxaPCOiZsnpRfHEBaDAEJjWl6+V91SbNYYoEx5a0/2yiENE9vD+B
v6r3QvqqpU0Icts+eBmp0LrzFRlAGcJzDpOHbsKz5NEBukoqdggkxPO2mXk6PR9tTwuE5spxIv9W
oGyXFtXaFNbcKYF5hv3Q4xGw9ykKfb4vsnUTnzh21ip3topNX7v7qC7JAklemsmobgXgGqvhNuwK
FLlZjAsyJ7F6yXn0zWcK3AXRq9KjTU+ECiT7o0tCkkr7KUxVfUh9DmHSh6ZohvM7AliX+9opkfg2
2zyrn/JAtfhwA8ysEwKMguxHIw8+qkXON1joO3rHR8MzZTs748tiB8Rg0T/T7SfMQ38n7XQcnfxr
6JAB2/DKZ8N9E25xgy+YYJlqV/d4pLFQvxYtuhnXLx5GxTdl3nmLqGykq9/IgXr4HWnjg1fQwsBb
am4qSUMhBH9pFDNgZ8LTshoW+uiuhR74qEPy1JoJEbUZbxNRZFBO2j3wCR58iCaim4AKB0AgHgJa
OvHIwq0SDnCm3SESDe6MQD20TnBDWUDrf0aRUTCKNxHBKp5xn3RCzpoLQAzv2po5xP0E5GztK3rp
rZl9RPzlVIQ/+fQlp+aizAAia8XYD43evQ23wydFJBS7fEquq7x5R9rKHZu9ScpddxzPcRSu6P/C
Ya4mmmGKsAynv02Xs4GDF2HKLl3+4o5MDqPUpeYy6+8Z9Ksf5ZxSaHc5u9TUd/Y4vDBd3OSts25s
BZ1A/8x8JL0U396YAQ2p+CrkQeTce7Hz4QD1tNP8K4ePEvp35eSOKwsvv/KHs020umjQVue9e9cA
gZ+RRvghkjY3vNRx+94qIMRl+0yVJ7ax9q71qC6Gm6zBv+18gOvZY6+7V1g6x+VrNTK9FKU4UbHu
Oue19sFKD8vIaTxa7K2xGHZBXJxCQOOqePXt6XYwSanFAtMFO3fuX21bnbmSPjI5G4krZvR1K8l4
ill9HEL0rJ3NEom5HHNGKTcZixS+DkpiE5NnOXPUqaaLU7FUxrn14E3zY9xiTaTR0TkkqKj+jCT5
5AzlUyYe+dQQv42H2Gw2mnlIM/o3ctA3y/XSBg3dPCF127o2cTyU7l3Qte9DRVdrTiD7uJqz9jgQ
KSdIdQr2wTAABwEWaGdkAzQ5O6Ogt145TU2bvr5zM/1Sew0fd8sOYN/bLtpqtEQJoBQ3aTZABbaM
s98S6cA+SOq71r8rLPe6nqJD401bAH1g76gph1o+o4nfutI8Brq41I0GcZ0aj2PRkBUw3CUJnSpD
QQ8sI9DzWZY8j8b4xVRxleVtt6q68NbR6b3pFeQ4Zv1+7JoT1kyyd8ChRikWq6oXN7WNUlpHpAgy
cI1q3EJj/EzvOWIlBICr7M6GfWWDbQ7EO42tUzZBmy/AiPt9sjf9cFcM9r7klJzP4MgL+lC3oTtu
Ou4Rw5ousbB2cRIddBI92gmFt+FsZxgxaVsBFjOInGpWgcvUpSrwvBF9GFhYlaEjZ1I/BDSBEWZC
YID7JkrmNr55tkkjyePiYbnxOyP5KDO6HuxpZX89kOfVO+QTO4oQj+jUGP51lkoMXd4Tg/bXIS2x
c4wnTtgsV7X5Yg0eTOTpp3CIuR3z9m7ikb+y3JCL0w9QCqziROkBO1AcbLPZ5S3yIhE82nQfKuqX
Mrevx5ic56T6YHz91o6EYCQds3E736nhTyGKdcHYE1bCuqFwMVhRvc74nK32S+fiabKJKIE2wQro
fhWd+zil4GoM++B29TNzzHcAzFIH76YM7sTc/qR19FSQeZ3K9I6Z82HI51VKNISHvsIvkhuzB0ZR
P7oRacsjj7Kffdomc2DXeShA78VS/6ENs5870lTSj8Yw75sMZAtPvVFUZx0lr3Y1vA2doYhSJF0+
Vfs0z29nRrBOyew7tJttjdSOmenKy/1jpJI1e8zBc8Mn27FuS66J43lffK9XNSQAwAe7Mn8ymaS5
7J+1ld8m4yPzpe9g8q5r8G9tlpLiwDBO4W+LwnM8j9celjTHILHYEafGqb5jskmbtMfYoV8dHip3
MW5OVr6OmZmm5l3Wxm9FTjRDg94q4YCrWUx4wF6kIc8yjtcmzcZKYVyNq+sIm5TTM0wxu+HGmaub
wSayZ3aujdyi/cx+6YVAYtOztkjr7saHhj3lamYiUuKECgF4dSW3NqunBLYyeTyeuX2rCewJ7gs5
GLDXQ2ybIEW7k1sup6+m2cBrmNWNnOyaBRzxi1/AfF5ulsDOb4Pw1gqabVQhzY3pX7HOEMKrWkBo
QUHTqoD9kzsT6glYBU2zSMoEwTh+VzxauMZ6Z1qpUjpXXVnDDatuMih8Wj04CVnAsIyRyVyC0H6V
U+Hs8pEWkJoeFK7KKzVoOmnNzdyLSzLZt75RfzpjtA8bYg9yAieZoraEw0Bze88hkpf5ox8RQeko
9TJ574E/HUY5/imNikmKZV93LekyK28enwar/kCn3DftGaH1aySmN6WtTZ76z5HHI1cQNyTa7s9k
xxdBF5yxyK4yS6aYNuWU05QHTDPr2ED3r6CBhR2TDXQxMUKJwacXR5zQmJaXJJp3QUqNxIqxcQkJ
m4cKN83oKkiVESksRKzXlFmrQjxYxkKGVNYT062LDwsOdcCRM84+Ftmz6Hnshznkq88nk/ZD5bT7
wmq4/Wg8SXFLzfs98eeB5W18H9K1dePW+WOZwX507saZsIaheXCl3PqUEUwHaJfD1UDjTw25NYyI
BrX0N64lfpb/N53cO9PxT1EdXSLofFeNjVRn+Q9zYRGsKWNg1/55DPW9HxVHjh3wsOMnGzBZ15fP
ZNZY80VaERnWo+AcEvW7THonqKotpDl7O+b1i1Yhx734224jMihy9xGE0x3uRIzBzgAIsHjwkJQI
Pa/T3P/Ee1VT1cp7mEvs5P565gB3FZQJnWE0oa07P0N02yXkUVfQ79vYW7nwFaTR0OSm2OnwGdFg
blPjgk+nhF/CdjAO+0b1N35AZq8pDjghbyZDXSYIVCGJjcnsHMRrr2liT4/9HK/HeNp7nsYN9hYu
rcyh/E4GkFz0BtyCGSgeODdUn7X/xIhmHwaEkgjvEkRBQh53ffDM9mMO3Hsoj5tBRwevoIODIY3/
gGy3FmL8zBJZEe1HC2+hlLwXTNPWkgl5BlzTSgc+ylTD+mXXQnpLFqlirErYU450AdkAEyiA386S
BpXbb8uSGbbjq5vXxYrpj0se8Y3rwY/xE7NGDLv3bZZHVBMXOUX7jnriWBhXv5rG/y///L/IPy3h
e+r3o/q3inj90X38t++ii7vp+iP//h//nX7LfxF9/vMP/hF9+ua/LKkU6yPizr+KT9/9F2pO13KZ
3fvKdhdt7z+KT+H8S5qLe0c4ng+cC1nn/1J8CvNfjqt8iT7T8wQ9Rff/RfFpKX+RM/+n3NnnQROO
i3bUN20FC++/yp3p43eIO2IPl1H6MkLq65qIKoasT137xJAHybOHqgWSeHtu45kcsEoSeD3ZH0bi
xBuj5kQHQOASJnN/rrz3qJ7Ak0H3SeOneMbcUGU/06Tj/TT5X6N67xpE8IJweo1Wca/SeJGXz5ux
8pxTZaI76yfzWg9PDFDSQ16keE4G4hFN07mbVHU22vE4VcQWxSFqFbcwhp1bBCi/Bu9BVNiRmk45
rDI7O2y8c0geVtD040HCXkF7RldUBqKj57QUcaz2+DCRu6cKZHfmvkQ8TJhM2dUzZ3Ebh/O1VNY6
cREcBpVw7urC/UZ3h/Ms6r9j2WWbuZHn2O/Gg/Dap3pkrqgyGiQOJlqwAo5xEihXGFy/DbFjXCPA
WPcDVEE5BLugsManFB4rC/7FFjr/dHy0aW28D8t5AmVemAdL44d3MuhReYrrubTRMEzeEVSguQ17
Wm6NhMZfV4S30RO4sigx5k0RQ8usfdCgPYJTZ5LxqanUjFjMppyqppmcImcvssPUwcmurXY3yr0f
Kfw1pD76aRWvvWj6dI3MPoOfM6FFpezEY3EtWEB3I9F9Y1O8c+6gqGTCrAOxa7MoRy8sv+oi16sW
lBQlNt1z1BYKT6/Kd9OQkkCY3nZ4lI/adaAGzPc6t+pjiwnBnZa0B4/DRaxOTrSx7d6kXTx4BFf1
mISE+HGc4uQEQ3cqjOacjAa43QFRxDP9j3DHgfCSjdSScxZ9igE2eWObR9GnNl4veS1kmW8LGY/7
uPxmeQZkFprUtiiBdnTc3gpFQlc8Q0PtuwHraSDRzFqnoabwpbeUbRKH1ve4zAJm2Trb2JWrvldf
RUm+kRIYd0xkjmDqObKl6PIZxsZYulEIdRZzscpQd7JAsdDjAqTtLK2t5/bvhRmN+0x0lzScMXUx
cHHKocPRWh4k9KUT8MzNNOGXAktUMuEL2/DOTSgpF5pDAxWGG2xXW2ItK+9VGg661MZb94YdHHI2
4KbpnQvc7/6cWD+iGTPGHSRzyQKud2MQVdYWLbWqaE4u+I4TT9y4ThpiZESlD5WP4qbr4hftVqhG
Uuy0ETv72Sz/GCOlNj7tt3DCbaO8bLGrOtGx9XFQ4fo27eDcGBVH+rgOFonim+PlHiw9C/2rNG6G
XCgebQDPZIgkkXnIPXOtkTQVmSguuUXR6rkuyZe+u3UrBv2Uk+lKeJ0iMjiAd5fqFc5RuZfIMUeV
fRZuL3bgnyFaMIsGtpS+dpkApdRfh6Mky/E9zmIfQ0rKCMa7bwYWLmuaSLwEYQXH6STx1C8wiH6d
FO9wSGO0tiGz3txZ57adbcyyvcvs+UcEuGbT/BTG/Ub76MuACn9zIEEaYEgAwlWwDqDF4VD8w/ft
remcHRBPQnap22bjIY6UdKtOM7ahkr7+utRttOvit9F1GOkTQNjmPRdw9jajGT3lLNowJ6kIZMbk
MFvwhAAHp9V9UyJdnwPi06U7ptfGfVh36NqL+IBK4gb+a79Fjv+nj8APZFaCbMOti63UFQEwqbYP
2FrB92R05RAcNe3iccrSisY4R+wOlm0On3xwDW+fiBvXh2mTpAQF9SX4Zh2k6KeNaOvXc4B077Wa
F6KxK5nOLYz2RfYu6vnc2sVS+c0zuGhwHuD/xpQhox2SoSAm1Ltu845GmNzjkZ+y7ujHtrN6yb9R
AzAnL6BBN0TDpPShopjWtx9TSeq4+FOO/tkMVHoNqoPcGasz1mZPvzXQhxjL8Z7DdMhBCAs65zQ8
ibasttr4nn0bJD+tTQSnJmje4TtVHJ2mkdkJA4zwmT13243x7dz4nOI6q1kn03RO0GzssiL/BFv/
ZJgokod2bYUSo3Jok3Bl9C/1qDeGCWjASgLOhTj7C98+RVkbPvh5f1/3hdzOIzQ/RyyIUF07W4Sz
iEBG9YBKvYXFaiRrBRHjBlJB/zw5yCB00mEas5nRDxND1rayph3MwPwa4UyxcuxKbgQkBHAq8M5p
GN0GadOhJq7PuMa5faTJqCpR021KhczNzkQzTuZzV9J6QXzvHz3BIRm9NBGjlXTWtp/R/q1JSxQ+
Pe+IoZmYq30Z6wOHmZxhGwDxuqWzX0S6obOZdMe+w8eP5vPacat63bu5DYuanK1gYE/wUDb6Rvbk
TUSnGX39ZJqTBdMTRrnqR3J0IT6gY7O5w22ykDHvqk0z0/KQfZldC3DCQx1028FtLrGuaLKF4gTk
sKEz3Z7dlsdEjuhxBnL13NC5nit/ONqIoWB0QKKM83Bjx/s+AI7gGp21GX2OtuzsNb7eYieqkRFF
VRpbz2K0D4KdHXnu4DRFd7FJdHlLMwXwUH1SAMP9mrSuMQbL4jXK31maoU2GV8WHfscMu+oOGMQJ
tKBRMSKIBdIz0N+yvYuuhL1vHoyY6MbIQQU+xeEjQHVY4OVc79yg6ldDhBSn0T1bLnY/6VpnuUBp
GGPIi6BrxqXfojQbz7nEw5r18qBT+pTu0NAoRy1908aUAT55CEa9C8PMQBhKYo/ZedhqDGx6i6H+
rFuUKMhCiCyZ0CmOtWIBgnEQJZANIO0l+oHsgpVCt4e8UlkkeWXQZcNwkuugchfZA6euhvHVUTfe
F1QEMrbsA3Ov+vj7u7/vRDvVR0XYsTKXiXTb06MP5qOnYSjUJSIKe7FYV7YL5JXWN+N82uhu5bwn
KWfipOAw7CADa1jE9ibEmV9xze/LnHGkl8L/QGnTbkLZ//kP5JiZL1c7A0zzCx9Dj6D3AfwLd7RA
wEZhtlKxT59Tp8Upsb0KtYWH1bkWC4orVewDqeyZECB1N0Nj2lhd99lRgzPvRDDx+02OBbqV1nYh
CQUxRDFNDPHYp6RMtk9NDpozbMkFM5qnIO1SmpxgJD1JhA6T2XNSYtf7/VVYeWd77o1tghz8OMW6
Pv6+sxfX/e+7vy85AFiniv09vaEGewIv7f9+N9mOQYdi0/RBfIq8hZPg3zvLUA6pfXroWU8YfyKD
RX+2gvIfbkpJC7Gjft1aoqINxLc7KJLA0NYxLgpI4V7QBr8vztAB/v37azcklzIM3JdxsemLxZ3f
VyEeo2B57MeY1m3DWYa9FTxu0hTNrl3oX+IXePf7Fq9UvErNbCR5m/vNtF6s3uIMbeV8KUz90+r3
bSZbsHoz481fstwvss6TGs/Qv19/f8MS5e2M0WhV2AQsImGmzuTl993fF8cnAK9ZABLCzIGNgI+d
maSv7AXW4PSiOsrl5feXzZR+mxVBV39/K61IEBK+ps4qiiXYis8G3Dkfy+9n1dr0+uw42NqPdMjn
YyQBWwazwGk/o2XERRedfl/a5V3r/dSLQz8ayon9TFRXKdxHuNZ1T3LVuPIodtBLqP7498Vv0uFo
ZgoPuz8/5UZlHKsoMrBvLfdczPNZo8SbgUOCEeHFQ1W9Md32G6zwYK7moZ53Uav2BnXHMTDMf168
v+8gVhJIMtsE0xvdW7cIMX9flFWwXHpuvaVwZO0D+MuqDmc+qflJ3Vhfg50OaZHPGlFg29yj7yKQ
d/nDfnnYHSTVq66GiCfCmcwTndFlQ0VPQb6sHu6yRPzKPn/fWagf/pGB9l34HHsDSqzlGv1ei98L
1adOvnWLZc6WQFYIEpac2sXGF1vu7vfK/B/3bzsMnKlaou/+/oHyOWX1GOE0vHOmJ9zII6sGipap
bvcNBYH3+4Gwj//n5+WPVQ+FlKHFgePEvz+C35/y9+cVMa6qvz85y3ax9ZrokE/9uuobSHRoQUoE
BgAXCrFXnXVncSJWAjOUtBtq72Ukas7irQ0ZAmPz2nRdsp2m8skomIwnHkwhe57pTnndN1HEnoe0
gpihCUNLygILIfuqKHBxp5CL1gt/+vL3ZfQbGkvwN1qJGFNkEKAxahFItzcVYRKIAO57DIlr7V/Q
0l/bYXDbuJzdjIiNHt5QiEjkygDfL1pxX3blQ43MpzQ0Z7HZvlIpxTsBR9vZLy7kryVF8cdS1rMZ
Wv2SOsPJb4hfcvM5QVNPWF71Sm7NK1EryN4dHgErT+BmM28txXhHOKws62Q7jPk5DgcGtLhrKC2c
F91y8myo3hmnt1utmKWYs1zcTHpBplL6qP4xqezqFDbdpXMGbx9m0VNtTQrBWbIxYYqtIH6pg2Wy
v4Ymhh5PFTsEEytrGm/93HtMnBzzexqfvE+DPsFmyhHMaG+4l5jMhsnrj60Ql6z5M9p33nxfZVm8
DSIDjFWeniM5fnIgoWlnwMvSIQoBgWgqFJzW6f7SiYDh7QYKvXFjcMWahySUN0V2O3npFyj2eTFq
sIBm4UerKVaMyRxXpk7PHvaVFePFvURv5TUHIGU70Kq4wzyX9Nmyu01VTp0wojITebZwsC8ahDFV
X38xx+dAqSXAz71MFBld0/BIWOSOtg3SfjxOipwGRNMbC3Ab82rqKg8u2tyV+Rp1qkg/Wtk/tq73
3vMhzBGoYE1C2JXvSpIbibrMzfs6Q7FGesGmambCGjlT9wlDuWRo70SgGEOiU26QTxEVGT/r0SGQ
18bAi4459HGg5fK7aaDxawf0kh0RO97q27zCUUYUrxhPuHl2PPA/bdwRMYBCZ12hcrJHea6TbNNK
IlF0JFZWDZYgQaML1bvFGUfQxbSHCBSuaOB9znZ6n/gTeLDUvWS4C64AjZ5VMO4dMgS7fDqlQm/R
eAPVFuOfQlvX4Jqe5kY9pJb/5rsahA7P0VzO8mAu3diq9m6zKoftTT5sOiDRaZpd4+rXsszv+S6v
rN6Hf2El3q4gvTUQWQYnbcnwMPFIB3wHcP+PqSJm0eAyhMPtmAkKx3Rj7jEs06/pXbWNYcs4TAow
ssDBdnL/Nh7b13kKjgo2MKma7WsDhu1qaNNDZ6Osw/KjV3ODVLMbGV+hAyf+YzbemiL1CcQu2QoO
mkOPKlu1DTyXw23df5i2ZvEz9EbahEB1M8uBqy2C77LuFqqNB1aF8S2CmCikVsaVfHIL67H1CnLu
aibqUQKx3EZT4qDZ4b9n7sWIctXk/XDSbTutPaSAE5wtlCzduGoGk3iUfskZL36yWsar3q1ecX1W
AM98fJzWd4etbR0xX60osUiMDwBMZRhqNSlOK1iY60Ggak/j+ymNCDbOl/hUBobpSI8oj/y9Cb71
SinjmAy1cTbt8ByZqN/DwUxuK/CYpNo6OwQAzDqYeZU9amvlWGgYR4VM1P2hsgg3jga6yTOq7NBi
n3jGxXPHuXg+WyI+lz4+GcPVP7hhyLmtaUg0zscoG6LCGvOtiEkInGdx0gp7TQKGcfRIBNTOl8ga
BdNyHjcevrA0hWxNgG7seBcY91cjqSlXYiYSUCT1lZ/wtZm6IisNiqc4nm7bgm5snjr9zuyEBZ8r
e2bXwAQR0AicinNLAOTBUMOZOeC9n8AFMZ3iArsW14Uy3Osukzemj/orMxCDxQuylIRSJg3hIY9o
C3Q57OnA+8GPT9aDu0jLDJxGiYrBckqLrKLqtaVjfWZZW8cjV5Osmh/aHtO2IRbHQW29N4PgoWYN
OhZ+/RNlODidYMlrar4juihMaX+8BPWWARjEzLpNKLK7OOrTNWIgNFe5ee4aBjJ19sUWc25ZyEie
KKk5ulfde99s6f3KGZlm+lIcrdw8JMlXKt1pM8x6wCjE3phQk2kByadFQd9126Ql3zJjS+NBahl3
w3T5n+ydx3Lk2JZlf6Wtx400aGHW3QMADteKpFNNYGQECa01vr4XPLMq40WVZVnPawIjPYKky3vv
OWfvtcslbzApUHdYvRDsiJQuTOsi9R1uPoFVhlNtBMR+kFkGycquZuEToLfmlpMJZFHvWA+ihzrR
spOeD6g2oIg7XQcLn78kpQY6SvR/rVmif1IH5trqqkaC5CORUdX3ejSIM+472FIZjtf5qzb5yGeS
5VkFvh5FajWGmghP2h5NF/1zB8vLrirCt0Jk8sMw3arIp+6HnHlyM119zdftIIvmlTIGIsMkdCqq
cmbShuWlQoidyCgHENV4vaw/NHEJXsjEk1KRO6NUw0HQzc/Q0hDglGy4akYaJIa9ZI6oGhjIRwUL
WtD1F9R/TleXmyFi/iVn42kKGOQqvKujGTR9TESSqqAQFSYiX8NdkqEaGhtiF1kl8F3hGpZSUvfm
IniJtFXWNuqehjc+URJ5NYnMWD6BkgcS3tOQMpDk8VR0xwYest0zSSBlhQRxVOTUTFbnjNlMB06X
4SW368gXosvUo2+dxR1tMpLGgAg4oqZZblTr1yiSL3A0SV5XXxL623azUKzvFwNueJXk/kbKyyeV
hW3A1TgVttGCIYppDpVdADHZ12AgL8jsKGHzR6w1+uXeH1Rxbfgyg7pOXxbDcSMo6ZFtzknCzjpF
lqbbRHk9xv1n1O59udJWLUci24B37viKcquxzxrlBKXSSD4sv4fkYET1Zkr7t1kaPzk3raQgfRcT
gtqS1Lz6GOkQE8hOHV3xEfqrxhh+jiFJocF4EDIyGDMDZJ+vfmgaevc2J40o0LazSHkVtelXp2Jq
quBotUSkakr8Wcrq50zHwy1bAfesSqnZ8a4zTeEoR0ASgOEjNOrg/PKaLJw/CP1GwOkdSwkvZ0ge
EMpVkmZNm5bpg1JVZHRVGYYCZYUkeevj/cLFGFdEgC6tpCF7xsxdoBdoMKS1zFmVDEG71kGIy/Vd
qKtnQwqrVWbGMLTAsLoNEoVzmyaemCBFoBpguNynnFDqpDqEOiJPkXxmGirkShMr2ve5K5I6XrZQ
R3gds5Jk4U6X8BeI1sdQYqOJkb8gx5BVOLIiTjHkuaaLJeRgQImcaVpYdfGUpUZNfUWEdCgpza6d
UhEuLRaW3f17kXwvWk1UXc9pgzykvvcRsijudvfv/75EZchyobHSC7mxGycJrYM0kCpI49/FH9/s
UIuTXnev2eAZlmEU7+rlD+Ujecv6NHocePgLy01/X3q4mo5vkIC8ZLLu4lFLm03P+HknxscYP45J
K2NVplb3CwUvb3M0D7k5AyqOQLH9CcO7c/A6pg6457hwBw6zFOTr++2i/hbLKhm5mT7gtMLuZ3Yc
BGeMIu4QFPVurBpi3VsmI/dvDX2hXhe4bWiWVbtoaXKEYkWCM64fO6iieMu4C9dzjnrfWNoj2nKh
c/PrJW3FyJ1JOySjj8JeXSp5PEIPUptyUovSJw0VjaeN/kBSB5cl7GQ3I9sBiCAQF0DhHMftQGuL
y/2rv28rxOGCO46xmSHRlF8q8MCf+p2lE1/w5/d/35jXIYEiqbQR44GXdoYXm+jlBrdft5vHMmR3
9xkW1VpMEl3dtjsI7e2uyk0Zs1wc02qLIbN0TLeEmJ/TBaPZldXc7O5fqcu396+W/1HJZrshG0d1
G8gMMMQvpmLEO63tet74XWzuRBmoQazXqnNHRN6d8qUoyLs+rqC4MPnsF/ijj9WZ9O8BNptRJ+f7
bYQ58d+Wf5VGWFZip9PgzLsvSVFGAnXgRppCKO1Uv5e2SfV5/+Z+s9rmGNV5xVoxF3f3S/3vX/32
LQfeZpWUSmDf759QjApvWRcmdrMTO/CW98v9ZgzlPqaVa9fMGhGZepisyzQ+SVjCWA+WO3u/x/Be
6dyBKXLK5T6q0ywhxeJy//Z+0as2dqv6ISnZibOUl4k0mPvf/+VOLE8ScYMGprXlftz/ZeKNEPkc
mcMBzZ5vPqlVfbZwNBOFXgbUXHaBZC8LKFZmA6NqFNY6hgsKr8nATDYq+PKJUK9L9TRn6CKh41Sg
uelmwxU+SLIWQ7CIP5Ix/eQMBL16GgjwyKC5FdGXpuW3ouVdgujWIaWpcmZkuEx6UHDNpFnSPC32
HPOpJQSGh33UZHADp8pTJnXfUtG0Y66tk55fVwuh+w38mnpzPfsYHEDY7Gn61tyyrSPphnv3C/8B
javeBLcWL9Y9w7CZlPLO7Y1dACCeRVV8FARwjJVeR38izP5bNPJfiEZkRbT+UTRy+hr+x+YjKxlI
1F+/IsP++sm/1COG+IcuYXrUMS3/wgsz5D9YHHUFTpWOIEQygYL9m3pE+0NBPQLihspFVckH/Fs9
Iv+hWwDEEH0YC1BMVP5/1CPab4xI1TQMfpNOeKwowv7RuQ+/ovJUDPVBZRrkOAbNOon0o5KBGEIU
cqsO6QYf8Cx7FWZdwOxkEzy1H+oPzBHk07LUutOS7uaNAGSFl7bcd/4aa42UrwG7auSTiRuiHDLB
ZWYb3phSQasq/Yd0DUfIyz8UYOrKincsx/fwJv2s9pZrbC2XD+4vQp7/BAco/YYD/PMxWiZPm6bA
Z7Pgsv36GGtfniQZRxKHdeO5k6SHsCNQwVQu8aD+6OruWxCEAbV09KZF0sM//3F0Rv+qzrn/dZVX
ytBUspg15be/XmT+WMWBMm/MmzXsxe/ioT4TPi++t172Tf2f01P4Nh5p0BHItueQnDwy0zpajyZK
iHPFSPcq1UfpANT3IzvN2+QKGqs5RSgQrx0T1xWIng8yyBm/aI8GrPPYLTbILJ/Dg3IR16X5FWgA
SQRrfk6+kmGlX2hWugN+YxZGfgZ/AQukzUnQ7t4xgdx6AJPKlnU8M1aG5dKckkqowkzaYfba0MMA
moo/R7tXNvB3aJDl4CATG8zvY3Vih5P2zdrcMXZ/L25oXsMf8RMPxxtf8u95jdkn8lCYYuuiE2T3
H4G5GQ7dmT6f6cVf04boPxfqauTjxbO/5X3VOK2FU07YontuPoEPdNTubvZJuhzYIWFbvzNIzORV
fTPZelT4CyuG4sETlhLr5jfrNL5Ol5nOA7n2zPWeimvyFahI8mzhWDxp6xnElp2/ZMMTZFFC0Xg6
gsP0mn/oHnRQQkW17xjxzlHXt70ECGFFXnaw+II8oj4C/ANsIgYWEBb/1x7bh3KcUf7CQMnFqyp6
YHuMa/0+7PXP4uKf2wJsLedHUyGAYBMFDtAY64Fp5Ala+SnY9fMmuOh7HD1LyocDO738SHcVpqPQ
Dq+UD9/wByiQCeKyGQcNn1h4k96jMQqjjKrkVW5WZXGJntrwaO7VyTUGJ6dhu2pX+X5ew+Jl6Izi
cMWcX3uTfvrHEorecX6Fbmq52ZmN7j08kvcW8NQ2FMBUrOyNS+ygHa+NwyjZebye9uaLFVNo4lV0
06/6iut5JHfPVs/im9yvtAfOM7VNR1CJnAI2E1GueEIw3thM6AzjgIRG3sQf3bZ2srP8IJW2eQs+
9dOdSWZHL/7NvFL/8tYunb51cXxSa5yy88BUdJUpB+MK7Y4si3KTfw5eTtbeptqkrwx7wAdsOLLH
R+tiPaOHL7o1ugQcBk7Gp8NOv/qTyrO5l+MneCLVudjq5yb1ZoT99PUo7pLd8CovL5pKy6e3Cbzw
XfjDH/qGqFDsg1hvHHI+BafwrKu2Cwj4OcJnJSUEG52EodTWf9TOtDxAgutXxpbUCGgZNJslYnuP
08YvN4hwCfE4oUvutuGRAR8CoPCmoLMX0SSBLHA63e2DVYAe7Gd6g5y3Ud7IN8R5RWt0vCQcBtZ0
UbRtfGvfJ3czbcKbKjqI4/CiBWejxUVua0/+R/MtNMx7bfnYg2Z54Ry+giljXTsg0RhC1lO9Zeg6
rseA2ahtnpXuZl37Y/sGcoIotLfpQXwR3QxOJPhn6QxB55/XR8STv2oXVRNMpqaa2KUkiW1uUVD+
ujbL6WxqUPqJZwThnIOZJK7xxYwa95//zH9YhJc/o1myYYlsdrL+GxSzrikFRZ+wIA2Z/vInrGnc
TsH4NTdoKFBQEl9SscX/Oz/0P9l3ZPk/7q6mpMqiqam6apioMxc27I+Ph4jw8v/zP6X/pQQVqAur
wY4mZC8YgVBujXAsyzFAhKErwrukUZVbqeeX5LVaqiuZH4Uy5HSwiLqm57dVy+mp8P1+M5syHzXU
OMiC8DEQc3WAjHAemVg7WIgaT0IlCC2ADAhzxLhZy1JJ1Y7oKKmaUwv5BVcsKLXFiKWk8Tmfleqg
MhtxlRiFOfNvYjmeZXq2DiY0jAdEmjlpXggrhYkJfC/f411uCAGteaXHyVDcWs3oHgOtkY9Wmu9R
UfRulhhgONWg3Fptc6BTFq1JSTbQc5dvVl9sGZykQWZ4qfajCwaHaBhCfnSBnnNHknnmFVW7E7NE
WiMo3WLhmz09iUl+ZyJN1hLQbqYcpYVwYxiQUkh5f4lyHgIve8tyYBKz23hVLQk7svkqBxM3xpta
cDFalq5UR99d3SYneWBwFxXiY6L76jHqKxVmG0b7QpZLu9AEotqmjVbV2LNwOItT5o3RgsaBrMSd
NL/lp1BahmB5OLq85YCJpu2CLpUUWxZmda1W8NJHsj0FGeQH5mfj2DbGMSauFYX4wMZnqOepVgg5
E9TPwRrVk9Wu1JQ+n88AadP3Msm/rdZsE2KVxyG+KIXww5K5Z7k2P2nyR8D9tQsz+4mKzN9opc5+
NsvnuG/RB9Iubgtd8+RIf+4iAiVVejRM2kJQ1BwS+mbxkOJPm3X9UZuDR7GsF3HYSTTDjTBpF2n8
WY0aplxg3mowvYx6+VyOOB3PnRhmoEuahzGkK+YHT3LU/IxN6qaZN/CsdsBUmpflaxVp6EBCzhwJ
sUc3yQ3GWXI1kdrFT9RNz5aQW8wssBoBiMc0IINUyGJCYOo4OKFPvjGYPQqC2CFm4pU25V0RF2DG
U1UAbFuv4n5oHCWBXVN3wzOZygRiDsxgysD0hBHzReqKQvo0lvJP3wAsNOU1C1+S2WKyFpJuQvtF
VGjY6RfRoAyc2BnaE3wjrKKYyXh20vkoTaVblgHq5cdSLZ0W39GSHFZ2qatOIeMjOpL8hIgvbUy/
rBThMHnJSqi5Q74ooVJ6yNVGveDQZwe1oKHMeHsZCkBFMBnTahLTn5ExWw2ikCzLIYJI9K71pELW
IjHds51rX3H4MY+Pc6+5ytjfzGY4WApeBQOWXBkx85zx3GCk4IjWj5G+z4xa3ysBhlNcL+cp1ADL
BL5B0oyxbBr4Gw6+gOseB9VpRuNdIPXWWpUeP5pwF2NjtZX1fNrEWUdirs+YFzMkeCsqdAEM6Fot
UCCNSVyTx0XDIWiWYp6Vj0E47XqzlxkWYVyQukZFDjn6DuHHK1MSo91URJ7RUMjfL4iFcWBFNWc2
2WrDddWaFx8Zu5MLWuOSw1Uz11fK1RCKyX5Uh2Rn6B9x4nNovd8UmS95j/akiLJ0f79FC63kz696
+QefCOK2NchrRiCRX1CpGK3rJbaPIUpuj1bq78JO/sJTJngIlaPVJSIy2hbP80MzMG5xOAKUG9Nt
jsXVyuxo3Rs0rW3/Tb7NGzjxIM3d+kiC9JHU18Ru9nhkdcu1LrNAtpCTvE2PfParA0qK8bteS6ue
E8JBOZlvdnENTVt8w6ionsOP5qB645G2gX8qPglGvogiMRy2/MprpL+a++YR5IAb0Wg2WOfPBjmt
AMM1B+duBnWT0XjLQM2tG8c4iRfUAQAsgsSt9R3HWWTXWIpMRudX2Pzw61W7fpMaZzIOADf4MYMD
ooN/Wvs0L+ZPc1vhnntDPQDLWW0dteMH+29MttozvuDOwaUuWOSNcepxFi7vyVobz8UTB/ngghX0
2Vgba/EckUKDH8Ylrde6Kt/p+xyv4aJ+zu8x3ut1xcgfEXtMlB7HZlfS3XbfbqSKUsVj7DnuimCX
9iyglmPGZALTnlvrCLmTVSCTLUTivKdwuhpWSrOX1C19molPW7u3fEc8omRiLdUgN9HHgepYrSLm
RZB7aXWvBv2iSXi83eRasTbts9WwikxvIb8MLAjsJ84iEa/chuewXAUvKBNxA3M4PZGhYYBE2pK+
UeN6XCuSl4PNR/a0SP5QXNjaWd6ZqHd35hG7WAHEwbfRo5poB9zhlec44fM1rVsSx5WNzPMBwKHz
cJczy8p69Lg2fBhMl9eCZ4vT5ZfmM5Pd15/gxXh5kFvCViYEiGX8bOm7BIgQuq/8Yei3o/UmnFjC
rJOm7fQ3oVz1iO8ovbc8xQQaZMGjcVJ/9qh4mEhAoEdYRTJNy1CcM6P5ZJyIXWriEzJq/ScInOv8
7J+pn5q3Ghdm/tA+jTjI0V68c/R9zQ/ltv9JTQaqRv1CSH/Sj9lHh9EEU+HLcIvIECDN9cTHJmEC
sQEDq+N4upVe/YhJbBGNwwaxlc+MYi12l1ky09KWctOpbkQMoIU/JTeNoyqidGmvxysQgb5bvyC4
DYZNyf3fcX/F7ijHSxnHEUpYoVAyRPupTsCKwCZdVzeJfPVgy8PkV/f9pZAY79M8ZzhyCMjhSVao
F3kSDQpJ0qwd7SBB8tpDP6MCRdtc8Ep5/I4qcXmBmEr4z13yHMyk/YDiRKq+Fz7VfBU9BNKmYzZp
rSsOYifrjAFBxN48HsdtT2wl2EyPdy5SduTp63rfJd64I/vgGAMPYYjyE29Z/Cpah/Tg5xtqW2aR
+B0xLRSfEG+J6irskLNJYBuw4YiacYhn7OnZE6OzkVkzOgIf1A02gOYQAmJDzO8mr+m61R0OAxRg
8BKfIwRr53btZ47A2BrOZG8LoYOVREAkbvIWcQJ9NRwAkDJ/mY8W7xpKVPoCq/S9JiRqcEZGllcq
crJtk6d+zSnPemLc0b0AvFXGNfKBbeNIr8A91votXdPMeSMHBsK2tk2PkafccvoKK+Owhzg+Pw7Z
arxUol1d0iv1zBtT3i2iA/WYsIwFbgncwzF+wuMBWHBCIPLav6pr853HcKXSNfNNuIPBAnEWWTVx
f+68srYEWYznQAJZ6BAZmReeePIfkLeANFtGdg6ekNRuH5qz8FbttUekc+2rebUK+z3cNnsAESuO
CVd/RIFNsY009DGePHON2svfMtv9JBjwmS20vaBFkA6jV5yCE/gjhWYs1RV4CusskAXPcetWfnau
dmSFVZ+UU3RL9sFGlXeBQgMccD5plfYkbtLkgOy4FC/6VT0aj8Uz3JcFvYwFPED4hPN8U/+kNCAm
ZV9vpVdmDfOZku7EDkMrhBox+mwJ3pFtK0BwYzcwSTowQ06WuSWQ2S3Pi/paIaRG7rWqXyVlpWBR
OJsnrUXo7pEg2vubkIxC0KklaDePx1IkV3E8FOpWjh2K1J6OQuflR9oq4GXj4kBVKf1sqk9OFWSV
krWoXsMn6FDMDz3zKq+tRyl0aVUXjLQJw0GBGTkR03O73oayq0AAPUQbgL+mdaoQj7EhnQAmMn40
v3sU/VvedsHL/CM73Zc5dcVw/53uClBA6T0LELrY1mq6kFWzS65BtFOkz5C0QPMaDMfoHWDIkO7n
GhUkETF7k8l0qh9Z/OH7BWRpk0AI8yEQvpmrr02DrLwL6481IW6znpJd/zitwh/Si2C5VATDMX2j
A6G8SmcaIL1iS+d0O3vVVWqROdvZNXhnX2IxUJQPC6/GsT8XDxFGlx940xDzvIigegjSwgLFEzAQ
tXLiwaGlkdiHdWmV3sbyFkDv0Z1EWxPFBeqBTUVitXuL33EOJGeZc+l1fEWRISxkKqfdKrxjsdhq
SK5Wc2cTxxbApMcJvCo/q1vxXvgH0rijhxhAAvkIG20Tvy0HT8GLPsgZQN7QR24t2ckuPs/KZmaj
eJE2AMvWOGzgK9EQ2YhrqD613R0B5Yc1gjWv+zKhgGAk19ygQmlmd2/mozif/Md8QwbiW/fVlnbJ
KeCJCTj6ThRhfFCCk7jKbgboqEtxVZ3gAQcA+IGPJXf7W/G695L+xve0yz5k5ZqRoEpRN/O093sU
WewuKYZjO7ri77j04lqLtu0uWk3vaudWN1Z1LPk5v5Xe2CnZ14/oTdlFlI35rNOmJN31TEPpQ/HE
L76RtPUQbEf6zLRYx7UfIwMlS82BzED3cg//h2ZJ6IXpNfuCqgsnL/vSDJts19naJ5JHiGnuKcYJ
gVJ/6XVM9tQJ4rtKuyVVP3tUCwWJ92rwOuuZWyPvbYliaLyCj15EYYvOAOGM7CRYB1OOQJBYKdRX
Rjmw6QLQX0uyrR4nCvTXPHf8Y618N/UPRpf1hcc0sUcRnrMNvjjD5GdwHogH8FoHTsopYWcw04Su
kTjlG+x1Xjj1y+dlzHekZLe89W9gGHkfh0/9of9p/BjeUZuQXT9/Vl9UjSi1Cvzw343ujWw0ZGWY
2Eps7QXrFHuWiFZxbezm4+QSNLnOOF26AxTaU8Ixoy5XOZR4cjzQyu5bMIanaEUe9kR09k9xyxEx
WtcIRPbqEZB2a7O8VKvglL7l23hN0FDz2ZUrMo7DpwrLpANxiJ3ibK6rk2nuSe/76r/ME+9KgbT4
p/kYHvMf1lNwbo+IM9VPaxs91xBESeSyq+dx8qb8W5ovE7SAFAehM8XbHO5W7Y0/DHNdMqawKGWW
VKspw2MCTZGgN5P0XHWcRGx6DOfssdKC3UwVG2pkWwxBKu3H+z9IYnvssxajYQMRl3AORFvLv94v
9/93/+r+Y8aApCsH1s2i3El7PJwSysvlf4M9KXf+dEmDdjNkcXhtRMkNNGSVikk0ECENyPsb1TXF
Wl4ZMs8Xs9hxnZU6BtYRS11IgosWEw808sHOyJXISgnJkwFh1Ar3umZy3ywMoYKaiR4OAm0zGxC2
/LxS3TYBFSH3SUb/SGbx0AsvksEgBYLRev4E688wyd6sRZpRlkafE9bnqo3bN9JuoaV2zfAoYYiN
sjz1KpkOu2hx4G4ZbLmVH49UwvVj0yimW/jmhxyqbFwCJpkJjBLEbNBAQGOxFtarIUVWPcp+5il4
uZ6jyNMqkg6E2JC8KGhrkCzgLVAWojbL2QqLqmgRqiJaU0LXsmJzmYxSrI3AdMRmQITEvl4mM40U
c9iHcQrRiSR7EIP+kdyGN12dUS2xPsRdEm4haRAWLsQPJVoJszT2BpuTH1b7XhFdaSZnuqo4IQ+F
f00j/x33PuoROCFkYVM+x6x/TLw99Cx3uYRsFNsEzIMhX9pSBE+kzrTE5QwFcgT8zkLdTG9R3QaD
dQszUAoxicthb+4aIzjAr3nVk1zego5hTtbqFz/+SLsa9bolfanM0zFSmSMMqBjgoB+x/wrruFPT
NxW/In2U3nJm8rdB6bQ1JJzxYQ6uWZ5rr1n32ggFQR9i+5Z3M+1lnLGx/1Rp35JQIksN0uc+JLRn
qJKRnpr1XeXGXmpwVAmCT+ck5z5kk7SqRpUQS0I20Gu9CK3Zb9pRQVAnht8zVleJ2E+yehCRDnCI
fXp5VTffyFY1Nx2YYQQ4Jr1vfWDCEAwv0/LHZJnqFCydbPkIJkeIbTXIrSUuRiWfFIMbGv0mlDdi
SXs6Uqz1nCCtTaC04inad/MLmtCXPg9POntoj6LarvvipW0pxu4/m8Xat2huE6lksR6o3+mnRcZI
yZ+aZ0JsqwUV9tSK6ms+JlCJV6gBBZxiYsWuAwj8mVU5tDsz4B4YPzDivRQaQpSMgpiUCkAzRXsj
mBvviqpw1h6sz3p0pcjHXMjROOq7vVFwYC4zJgiqXVjqm5VKr3VHxxFKmN3AnXYSpHawqb2gpGSQ
Q0Yo8aKAjlLw0TUBLg8o0sHtT1R0mLPWhRRRzDTYXCvjak3GsxAPlE1GzXlafEM38QlGkuSV3F9P
Fv2gDDNbhNhI7sCXxf0SCX3DZANaRGFJSUWq5bBJiX1DcohkdFpVE1ZBmNokL+aRvuuxxOFdfupG
NVwbyrqnLo1bvNySIF4Jl/CaxmodIXryw/iDrCwYd8DYV2bbbuVUgUnYlOyLMphqpadvIQQKBuyK
jl7EBJElcqVMlWXXfueKCvO2oCvPppVf0UvfpCXMuzcmSLaNZIdS+2AN+CUqcYAvShIeoeJUMovd
S24YW/iLxg+5uywawYYobDyqgldKxVXhqeXdKeebWuVIi7cH5nXSvcRFynkkZRbDGp4drOpZMSnR
pDx+M1oQYmpMrhWOPCcOzKd+iA/z4puT4QKa5MkWBbX02EOK0cj9dXG8yeeSOaAA5N3TwZHaqYF2
0IImqybjY0wuAiI766NKqVzhId1Q4tlRz2ulWArBiiNgfzWpTiVtBvQ0X8jnkAd2L2VB1EQzqbGt
p3G8KnHoc1AeUTyCdpHfw5GDbNm+ifo+kMoTc41NaSAINtvmyxoZ3GeQp5uKA35+LCawkkEWHJ2H
wtS2WVU9YgM9jWW97gddsKNWHLZZXf8sU2IRxI8gIAaMrjyMqAgaKTZ7mk1G+pYIXpMw/a218Jgi
uaY9ivEmoMSZ3j70yULlXnGwb8AO5j19UkWQD0Td4B4QlloVJ0a0gMWSOMIpghox1TJiHRj7jgWa
98J6hGWbeWk3sbGiQiZle9vquKlivOxFTfpTLKYPY9++9SXS6irDUBPIKOV1zkRZ3l8LQfgYwb1P
oXLGpbJHOnEeRivg1egwWcWUkmjiTcEYvbQJdQfFaoPuV643fiKuQ4OaOEeKzTkqNVzk4bdiHLip
pK1GYNoe1NRNxMjbkEmfkDa9RhNLdM0w0P3toZ6zmtk6hPJV2ysnaZaf037S15C98XKkSOTy+QNH
+l4KZmEbi9I1MzmDYgYHnQ2JotPbx1Ghg+sPxrXjfepMKgu8bK0VFeWs2cHDxn3kBiplVW9o6wa0
U0JWkB+VaICFdVTS6FNSS3IiKd8qabnvzehR4PE/RzTPkyJ5TYwkZCcOOS2ykZHxkzBtGwAL9+Je
tKAvy0pGCzlWWKdqNQIvRWEPVIoC08cEEgldgVabumOOciyWMf4ZxJrnBHteHy8ZxkNAaJhsueE8
oAJmrkMoGgVwJFMa6tOHmlixgzkIwT6k3lmUNllhbtW47VamIAl22CUJzXHd1Wf80ig23AV9n8xy
4zQirz/ZG+RTUJdJiFig0QqXSW0zoCBq7NbEQ9hdVngYVAmQHYhrqHrauGnjDE+9IGp44ZAJTzGl
Q4MmWQ4jJrvhalbzzWS2j01m0tdsa8JHzE1qRPQgau06ZGy55YwlfbROCU+RE/nGodTxU5SLE5uh
FTaix2pq+MQ02ouMCRufUvaW+OJtqMNprenk2ETWC1QgGn396GnK4EPqJOKnD/RX1cR938SCq0lK
wpAmN2xJNTxeblKEJfkVB6WGtI6egLn0rDU5fZgFAXjL/FgnTCBY2DV1JZV8jDN1eDIBWZC5If2E
MV4f1biBqjLhvMey5xGd8BA02yI1PnU5EpEO6rsgm76hvoYLxoIoUp6hQlVX3Uh/TQJoS8s5hOXX
QJBdYKJG9cOocEJIOm8JcmUyt4U07SYeBrLKkXvC63NZuvliFxz6jkJBRR1R+F3vpHH0mOC/8xjQ
dNjgUAVVjLKTHgnE7EWpb7kjE41poK8RtMZRBryC+aYEpTlOdmddfb8pgEXM8zrK+3OveAI+O1sO
odrPda7uyPpUd/evfvt2TItpGxYUrlXyGTEZWkkLFH8ww18v99vMerJWkRi8B4u79X6pej4BLFhw
yEpObRDL3sRFfNjo+Q+twPNvJZbs9ksYx11OrIU9Hb4QxGogUcjGppJjlxJWiKroaRJkdlf/9kFQ
bFW6TtqSUp0A8vvz0k3lVcgUAzMe/uomnlBLy1ph7O5B1vdLTnj2rn2zJIIGiA3864LMG8+JBkt4
ETLfhcvZIjjWqg6ehCY+kIRKV0zRlhS8QV73nZYciBVT/4wb/m+R4H8hEkTVZ/5jsOgezFT3I5l+
1Qf+9UN/6QNN6Q8L8qasWQsM6heFoGn9oRmygRBQ0fS/ZIB/KQQV6w+kBZYkiggadFkSiQH9t0RR
/Q9UaBa6QjJPdXHRVPzf//0v4bnNb9//GiN916f9QpdSkRgCuDKJQoJdJMnyb9IJRVfIy5j9YDcA
d88XHWpSlZLbkfW5LUr/6FvBDu9evUsN9SnjLGPPZk4qyXiNhHQXC8O4zdtlLFPj7BENv6XbVow0
7DEkg0Bgrq4wyGpLHJzpSNxXQhwUDNTVslm4os6UyRfpTFiRvx2q4asm0U7qZmBe/6jVUMVFh/ev
j5NnSiM0G3aBSvbbb0rIEY+tlsjm0t2ZJaabLVP/JNsgi6AYWjzFkangv7cCw7UWD3YgcVtQmCpr
YwP7ck5BAIrPua/sZk0s12WNhI5Q1GgfL0um7q9w+Ha7zpJuhGzRLO+Kx1wQP9UwUy/3S5qFuq1b
o0jmOIR2nUEr6VCRwMHIKMlYy2MAv3rPRkfAzrAX0mI7YR3f4DGqVpNB9QZ8eNhbnNS47+pHomDu
J3TUgm1SP9014fqiErdaWAXZ5Nzl3/dL0w7ibkoKYzsL179vplyP7TkLcF20itsAtt4oi2H6fgkj
Ush8yeLEu7AS7pd+MQ0ovn8do0LyfK1FZSbpWewVvvJWcEyVv1hVE843uGzvgvtgql4LMbJW8aK8
DzueM+JGfHJoRJHQ8gCajY4Vp0hySriOXBOlwz1Fhsn8Q1oy9drimibEjM1DCKw8Sx/0tPd3JarL
naozP9YSCp98+XZuReuXy/02oTQgcEzGpszycB0pzWVc/lfD228x40EbDwU3Thk6Fyl1byLT/TEo
7nIa5QyXkhplS2epO074RDcsX7FNSbvmBfBI77VSh4FdA4ES0JNqUiKzA9JQmHuGHG0tTAsNHwd3
EEayPyNmZqoy061pqw85gZVx31XudpVJka5iy02zKEPqDrr/x96ZLceNpFn6Vcb6HmWAA3DAL+Ym
9gjuFElRvIGJEoXNse/+9P2BPd2TqSor2dyPWVVYZiqlDEYAjn855zvXSiKvE8lYo3XkpZZoAd24
Sq9GEruIie2wndTDy+c/+nyJ45lfLIx1UL77YOzV/KyHARzB+lKHv5zV36/RzzD3e6tzPULMu5Y+
F1VjzwFgLZJkKD3anUd8CBNEfyNac0WHPoApd6/QZFxrmERbmYq3UPKo7PL9jHFz839NMnWKihTe
1Utl4ViuJ5md+5r6XacCUy5Z6yW5VS3z39XbHwc42Coy4ZCUqBclaQ+iMrMvHY1HXxh5Bl+TXBFE
JQ+QIp7irHW3mofqdr6HSJZe2jS/0UORHhtFWMvchCehfAauwDKINyQrTc9r9a74T2M6UQBwwQxb
vb7WNoqqwWoIOWkRR5TR28CI6WAiisTUH/MjjrL24q68j9leh8sNy1zSQh4+vS5A6HF0o6qGeA6z
fQrOn24IQ1wpzdMw75OGCMme4KQ+wQKZKW7RYkycjV0RqEjCZDhk3sFTM5jj7ipviO0Udf/SpggQ
jbYu83CaTUhOXjhvyyEYr4iI0sckbb7E9QLz1gVb4IEQnUr6QBOiX2EZ2a2GFIkzxSvCvc8wisay
/uYCDz8INBRB43fHKE7abWK5FfOZ+MRVrIhZcTjxnKZ8wTmLCCrXhsL1B7Dw4NKsL1o9cnAs59w3
NRldDHE/D0oemMhe2GlHjd8czVw8dMEQ7AosYBvPI4GsKJ8ACTNKYxqAVmmhqQoRIfUzW0bfYVvh
1vrO6tzlUpGofVbxc1LjRZmBv8g+/wWLnDjVksymiPJKjB9ZZR/AsWaHUGTXIFYSfM7qNQm8bYns
kOgi/YI1qiJztsb6FKG+CdnFLH7Ctje1QJFm8nvfgW4dalLVksYSuH7zp4n1YtiwuhT6YpbQOvZD
c1sNKJLp3z4WNNtx+Rb1HL4k+H5e5uTVrqIWSu+wAA1ny32jY3NB2QcfAEAdZnGoLV0rXy1peJdI
ZbPA67kehgJhlo52QwKnBC2uwBHOHkm8RKnVnjgnHgP3pXOoy0cNdVhVMDe4IB5HMo/go/tMsJdm
y5vZ1zjT9r1gv2mxRFbtcMKHaO8UZJKdaQb/1oEd5xUEiGakzO0WvZv5ciY/908p3qbt4A97sjDl
FjUmTsVFnJqg7YlD4vIq3UfmruTlSpukYvcbuPcMiy8JiR9ySRDWWgy0O5TI7dyclVP6N9KvGbgP
xDv0Q73LwxFNBr/DXfrg1nGJrHVTgHxRbgy+lzbC6ArCcJUuhjMeF2i9zdFe1PucMa628ujBxMxr
7djGHuiPd3UQX7lAJhtBkFkmNYIyODgMzcoT8LJTuxymvl7FTCBmHRXd6UjnO0KyvwqCZkm4Y6Lh
MnFqU8qXZGzfg3bN8Ixd2kECaPaFlfWM5UZE95Y8ZXENAmpa9qFNZwBDyyFH0NzMLTbTnJZm5yMc
cdEJuTVSDYNQRvsGsmafrrgExFpaNWt4tXcYTcHbWKznACzaxpSW9SBZf2m1ZvUV4iJqsw0tvbPk
jyhivMrJgpdbIIyQ/PtOz2wzGIHfBrgDhnzlNPn0yQFg/QGU33Zqym+pTWU2Pc7czBtZEa+RhNH9
KrT9Imt94wVEQWPKZzLjrZR5BGwcZchqKlKWZfFcwn8U+VepsNTlEmNWKny5H9v23lSEelf5JTGj
zZYjvjFAAqfAKbjPhwfbbvXRGsiGHMY3v4dJr1GxxV4OYDvlsnS8HNRb72hEnKQdsq3q0oH0556v
v04zd5/2cjg0bNg9G5oBvXV+3VCxfdXVnZ+QRQ6EeyL7rimBYHQGzSCCxhyPKnjWV61qJEuQJTHs
ud5RLBjqgjB4zQQL8miYGCgW0rlfOi3ui2RCyha9EvTCcqienpoJux/21F8aClK1pN013rVDpqjI
qGnWTB6ZwOHzFybKpTxndRHv0FbnPZQAYrAyogr60HfYern7sgQYAhS4+l51zPmmnhYtlZk6zRVT
Jz+PoHxp9GIFngzM/4hx4ri/DlTDI+QJJSTC8bq4dubmJgQdw6ihYdAPNX1yiLZQEwOReHpb7Btv
CpeXsCrO4QyFmHEbqq+O65QwL6AMrDZqKMVK/+zCelt0pnz1/BFkGiJI6VU3vWbOW1pdiUgzrC5h
ziRYBYn8jja9Ie3axKdKeJdSMIDFrDtvBxB+dRAx4E3FvBkgKRU+LywUipsAWmkPQKMt3kMVJtDe
NfzYn3zpXyp3fMh9cmGULu49RoJaF+WhE2QCjcpb+a3P3WedF4N0186OqIueW2F5N6Nh35gjtPSJ
cwfSAD/uIUDmasqA8RGZ3Vuy+EjfIKEhRjtTGRc035zRMIQR+jOix+jBP+Z67zSxfDBzKHdDKW4s
CMuE+7aHqgd70SfqIKLhjf0AtVT+uuianATid3p0gInnQuLqDz1veQc/E19J0d07Fco2MbEO1+EA
NrS2h2NkncsBJnaVCjBkLfPGQMN2FC3LieXnUg4sQkp5y+SbyWvJ+iwbmmch5pd5RtdTR18qoVFy
9ON7j6P0EJiiPan5pS6R1M3sU9wlOsJGxNOPNgX0ASOqM7m/apu6Zb0R0O1dhLkbNyfeZPJ8YiQS
BzEZ/AQw8vCtSUvEzY/EFWtkzLd8KENdHnLTsdJXK/613vp+d+USaNk0NVIFbw8FHlMEM8s97K9r
ryR5di5FiebObBMVflTD96kTzzxvjq7CyCj94VctxnNjZq7XlD0xNPj2TM35K1hnWnEB/HUCkWBJ
daOq+Mpiv06Z/QipmLKQrO8yNY8O8UJZyxRa2jgCEv+HKb/VAxjJNKIMAoHAdTih4KofE2QYlraJ
rWHjDtLsbAtSLG0CSBvbR4EyTqydQnMuszFH1osdpS/awwAwa4NGbEnAio+OueK5Xz9E+a3jn5s4
Jx+5dt8nJ39spWsfC+3SyfkYlhbiNvxc3osebfM0NZzDDbP1hPoJ7zc7MQQGWdmcjFRE/AUg+Q37
rmNTDzNsuoolo7MGSLNl6hNUgjkrkEU3aBBCEihc26l2aTzu5agaAJsZH7VNIRmHrG40+wx/ms6t
cz/l1OMtP7PfusHRK4Nb1a5rgsq/slA6mwahQIyNGbrecFkX+pFM2eF0yEuIZpsBDWHnylCLJN1r
UMV3c8a1T5pcA+Jo3yb80HPhHWz2D7veNhqkqGIFWoubDsWAYY9XgBHDhXBXzs2LKFCfjL4FFCb2
OckZDfDE/Bis0+IqZNIwnY8DoShljdBQscCgs7MeE/I4D3OzhEdLtcXBBJpA8tZ7ypv1I+UslCFa
kKgGeDUD1yk7EAH5yrQq5R0xbcSba2rioWtvGZSSJINyeiPSVRI/kqnpCIwNnF5h7lw1lv+spXtj
t+GPKJ4eAtAZW6k5JZDa632e/8icwN+Nqf/N91ZxLFs+CquF+R1T7ZJ6F6gV+nlUeZDyYpdAwRrx
i/ZYndObsdjyxlsORxNTOcZOuAvT/laXLqUgriVr/jUsKcxo4A+xcF4UKF+2WpchmX7Uva5hcp6U
66VHNfl43bDtsG1PQQhPa1HieMinJ/KbuuRaFepHFbFTGWgRK+KwdtVwHlZCGgkMJAJx/AnHvQqG
7OxUv5h6L0+WRc2B3XyXdmeXLL99UUgQR7oiz8Of9rlc7i3gMkwA/L3TgaFLfLc5OEYe5Wx8VO4z
RmuSSusIv107sMVrI8BCaZaeXZFmhMPCeWRLzZjXd8Hf5ZTwnymorp+n+5wMx76H2D/OM+pX1T4A
sXwmOho2PgmrXQ6Eo6w/XDl8CHoRr0DugJw9WN7GmTVnlwXc9NObHsIvKWKl0cKykY28B70iJCpk
B5Z8C6jg7cnlETajMSK1/VV3JMF7NA46ALvfNl/4gymbQIDvuzB/RSuwr3MAx87MytYOKfKI5kgO
fT+D7O6/pXoqz0W8XJzFQiAhVUmrSw0dX0tSJWCILCvNNb4d6OVYOyIuK1mi1gnbviyT28V2SXBo
iHHwON2tkeZSaja4VjyxMKHC9lXN1FqG2DNnFInwNJ5soqYObKH2iZP52NYBxunI3K7/L85apWoz
zMi7krLODz1uPSxOO1T+DMPZsA4UJMtgzomdvJK3zfPVqoiowyoIMVzXukAwTJAYZUSNIh27Za+B
AdVFwO2/fpB5Lb6G12PNvsUOJNopIrt9ERE/mZPT6nczRwDRkJYSb55BzxXlINymivh0EFArmuKX
TvIvdXogteLDYhaAaQRhlSuQWXn+vW8z5C5HJEgSl8dGwPqhtn/JqgCQZvSsXKA/swqfyKchcLqN
2FSgubAaHmRzhI+EtmjLHU60YfgTPgxAxEeF4GHIACQsFeXGhK3RzvBulDkbmJRwMPA9eNv6ky2w
T3YMHnk4/khZzu8qgYjQC0Crdbmgl+c5Ec/zDP6Szy2akMXnFaSsLiISeME0OYuGjrwmyWlucNKY
wU0PXuYG28lPYiC+al9DnAOlVr8rwQ9sJekjWU+oxkeM/qrOrhISKo9LlDA+ETyQspc69tgKOvlx
Vs11PVk/pgkLY9S/ofvZpXVwghd00/pwx5cbzpBxsL74Dr4KOy2elvgOQ8N+LliBR6PiX5tOYohu
2zliYDcdIrCab2R/uuPB5Mv0i9IisZpHqBZguH382Qhi3G00I0PL0SR2lksfctUSnrYQX0NeEmJE
p4SRB8go5EHJU8/bZJLvro1dves5RMm8xTNFJ8DqIN2GFSDgKfpFXTXelmp5bPooRtEa5ZeCMJDG
avEcdqdOVdfCo5pnZTyflGOeQUt+ibr0rg89e5fI5KP2vKOsgIaSJf3o6+bFS7yHDGuPP7xUvnfX
2ZLV3ioVUdtg1ldekH8htQt0O1V/UojHArFhRJBnWbBIAouM4Iqu1WyLMuPBoKNvEd2NNaSMquYr
H2F9mvQfTouCYrIherrFeaiGk7L6O3u911zSa9vyaxXQSxj8xf7Y/zCV5WwyB6IQXfl9P3TIJlX/
1JbiOXK+WBJdB1G1v7p+uQmBxq/LUm+7Clh2ugDJFbfzjxx6TmDQWY+IlZyWZbVlo1jvMIGIwn2n
YNtOaQ3ftotfG5meSVsIaKIHpIRjet8NO5nJX2LMsUOsADsn/p646j6i41z5OrL08LAXX6r1Z7am
/pmY810xcJCHqCScAH1hxze1DTIUoGSmr4STG6E2zpxMB5A8Px1vPms+xdvavkFcJUjsrM9Ik5Jt
2YbRoS0VemEbjyh98EHX6XSYWwZnzPfpQAgJQ2pvYBkvKSPELDSXhUqSFTmCuwWGM3mASd5b59hS
X1J6BbexeUpnL4R3mZOm5NikSN9a8inxyCzDeW5NuKmBJsP3t+9i3L0j2HqwSJjseoBGYbpsZxFv
A03JHOYxd2nR8utD3+FxdL5VC16FEZfVMScmjIyI5JSKnGm6jc5bGsQfki80N9MPRFcGMT3ilYoN
az3Rm8sibBkRYH7tbHq628lrXthy1ilBX70jDhgsX0KfisYaWUTPtb5tcrLWXcu865q8euCP+Sry
YFNNK3EIx3qTpnA3lcm/kjKJDad7bCINqqtI9JcZ5PA8S0DLFpxVpk+npkLG2xfPUIyqA9qgnx61
7tZ60DK5IVeQT7psUwCQ43wdJu3PPonV1ltj06oFzTQJIMFNRJFPrWW+z4Waz1GmvVvPcCE0IdJp
45krNaERLER2U6MJ7FvY4GLhGcIJWvThXZLktBgEEm0C1w6OwIDSvXZxa0bGWU7tSZOHdpsaNL/G
cVncBxJGoH2yJyIwEG8cHf3LTVDlkDjl4aliUEkeSc7P7TK0RSY6EHNOPc24WRkPI2BFNMgQ7Yyn
IRsD2sYNk90vloroQOanKQkYODgp227yECP2H3vOuBCRCr+vnqZdXELUxL5ZAwFX864I/S9KFMlV
GruwirNLTbbmFVUyx9cykHIRtO9pMf+sGcuAmvEvQa3vdYlvfEQkeKgj2z8GUk77KAveW79ZdZHR
Sxm6t0E8vM/Mfq4asj227MW6wzzhgyB5i4TiceC4h2mBFTe7gZO0lWLmFKw6XGtLtBkJLt3SOALF
C4uPbPHBfbpMpURIR+BFIRaiWj90luPdyJz5HOPrQ545GL65evtZ149Ty81NysAZw+p0a1vJS1Ra
KRrG+XufNc11W4bUvTHQOm/2ix3p0hvXsu27ZFrOC5x6L8acaDsbtwcRYIsEuS2xKthTUYgti3uX
kr54LEW2ymSD+TQEDeV+okgUwPiVZd7yuFR31ohGPLPr4SEt7T061TOPiWbn2+ek9HySZX8RAwuT
TkU/JwzBx6wyLDMgGaWOdR3YY3oVhK8uO5Fjl1PiB1ZjbobOf56EW92p+rZ08YLSOB9UcbRt1glF
nI/Er7JqAsGIJWhsuUPvmlD3l0gjomFxes1ods1hQ1zV2c3PYFge4wWB55Lc9Ea+ghZHeje85tbs
o9vhGw3oQcl7gTqffjR94T3UYnimXY4uwBNHw4JyzpDA1SnYZFr6GX4bYPChWkWdxDqa4REX5D2j
o+nIUbjxEUZ+KUcrOvgmfIpUibOmqqaHbko/0rw8ETBr4TLgEU+g4AsB9gy8uCXhin8vc/jd67Zw
l06zjwBBvRJq/eQAbbqLZmCpmrSzwV3i1zii47Bz78FgZWXJkowswQSuojT9WrMlOGDUjU1+1ccM
UU0dfBsc97HLkl2yaiRdvURkXPnuDRXEEFIbxiUJzGnZPGRA1OiBIB84kGpFCCxsnK6Dnjmm9jNr
W4eTt0mi7hLkebJvBdQBEG8384RF2kdSEdZds00rk+91EIU7pzCnKvcPdd/Eu1ZPt5Mw3JPNrX+x
4IARoN2gP4VLtxFgIOqbnLXEY4fVRAWMwOXaTSb5vDNx7ZGpG5BenXQfnsX7TEhGq0ayP6Xt3UCh
83ZjiFOkIzxswLnsRtUVzMpXgI0hbmfmKzDdKyv3ORM7LJQ4fX0CH1kuwfUVTiZZ5Dl4R3Kq8gRC
DWRIE1f+JmhJr7ajX1HlFPuAnZ0zeAvzuvw2MsUPmqvkmKU4faX6jrmY1IW6EowSwWzGwNGC9kNP
Y7Yjexomr8B65lpecOsDZi5c79rGTJevOrp8IX6OWw/l4/AWz9l27EA/LFb4tSlG4uKn5Dpn271T
GdtOsnQPLp/WWKAXXUoMLVZvj8zLq7uctnnfdNExTKS9c3sMHm6/nGsf996IKIwvb34K/Lc8Mbdp
gSib9dtwcXyPKPNkI/ISmaBaxNa1fXnCmE/hBaTZmuPp3Ju63Om6+jJY6Us9TCflLd6GwaLejTWH
QMF4JhvWub1ZPZBd4h3yiHW9nMt8961iVP01GT1+dzfsWxs2bDoU8W1h19NV3+NcbRFtJZPkST81
+yivros1l8OkVXeGVezsRDo9Tnksz/kT/ECzz7Dgy8kl9paL5NDbCbHljiUelgz98KKecyICT6Ds
xQ55sg3GsjoKYbO5sdMflA1m14dptRWB+5A3UbdLGTdvUocKpCYUZZMFxWNuEZ4S+WBboZGuURr4
cNsq/xkDlgRFbD32ug/4XIL4HjP1tAeDy7AxQ8KsH0gol3cmrcW2NMGjX/A0UKm59WgIObSH7egF
wcULxI9yolCf57BCVypisqrvABBF1OYPRpTqtrMIf3KjnrcNoSfHgDGIgcvtoQrmL+5IMk0fMZab
YrfDju+8F8ui92lu3XUDQksq/mukQYz5dJ/cNHV+kg3aZm9qXlpptsAoxXEqHeDV+bEVwbXGSJMO
6iNPvk8BWV02d1Pt4feNa/wplXeK16SrwZm84yLwXHLSUvxnRXB0SBgjL1vt+ioLd54HKDQkfhWJ
ral/lS3OjrEnmb11vym/Kn+6srj4xX5Y2jWGMcgIN4bLYhwckRbHS93i28LRXFszNjQ/oCmKKL2n
ZcMnFXIDRLhDkTdaxoaLUoVMpFNro6cJaBLHTz/DYPBnfM0dOgmSYN6DBXdnPzrEmWTmJrc6xvCI
ow/pMl77pCEc8FNcDwP6zJDGgfUGBtclts66HsYrJzfHYZVJDfNrW3bd2aY2Iicm3c8yAbtRwNMs
CuZ6RKVgVvTC/moiQJKWFEZ4sFhvjIy9C2GrD3LKl904mXeqDZTqLfJ+CS2UdJyoXyV4drrqNknZ
EbN3zD2sXd7iFA/uWt/IHj1H16b7esqCW8m4PFpW59Lo6rs5gthkjf2x8Yhxlid2az+ytq/2QYv9
O8NqKlLaDyeCoa3C1XLvnXEhsW2QGYmMpcapZu4N6OA7EngQkAV8nVmDKUjHNwHUww+MI2d6PB5m
MaJafgoKnO5xWZJrchZ2te8H71mHCGAI87O0q/jW9waefehyaRkdvLVYrxgV3fDU2LBr6++kbPn6
HG7pvLlpU/6bgrOis0NS5Uk8LsRQ3YuE0UlA5u9eN+Ea/ULoL3hP/lWm2iV4ZeY83c5yym8qK+/I
AyP/SpA60mfXenbyL4F9AZ+rrz9fLCsrrv0gorMggjipuRY6NBwUsR1byRyGg2JCAOt5uLQVzXxa
kNY9dCHZTgHEcB2Mh6CWbyl4+k2bGPee6G1OTfaKqAbYRHSNfdXP/mvcl1dKJ+ROJfFd6WfF10Lz
Xfcs30uZIortfXQk66bTYV9FQoCAhXZxl7uWFeFFhRRciwpzTuZu5k+uyqtBosRPmyd3QKrfgTvZ
MakrBnWxOoZeoS+OjQ83YxqrnrQsa/upL3eDHC6QAIo696ixq/lOhroiONlCUogJuKEMpIj7mEvD
3pI55jQM495VbA8kqWTEdfnVvnZMtE8WCpQ1ONZzpit0KeaoyuIYizG7ja3wEWArU2szWpTJisFd
7zH8kvi863mcDum6OayA1Nc5sbJSnBVJobefL3YAdQp08Oi7KVwb7DuVmwAog31KJ9qS8aqy9mtC
RSWXscTxwhSnSdzNUIYRKvfOBbM+iGvk75fcZeTqko2F+6ufAByYs/Fdde0WtAJl2d6DGV+L5Usl
qZ3mng3IEp/CshRgcs5qic0VSSAvceP716iB4yObdtgQxLnD8gFfq2uAxWG8EAWGxlNM2deKxeai
c3vfjOJ6njmYqro5Wy+Zh3ajtorxwNx5QgHPwx0FKzeZGZOjdmY2b3V0H89U3vGE0NZRo3l0NRG1
jnGv4yEPiJgyP8KNGgTeTZeytra2dok5cJFDcZ31IVF7fD9uro6pLIqLlwb3MT1CK8Jmr1w4N1aj
rZM/17/cPP0ZNJDUGlvCAQtab++n+JOHAsZKYqr6iLyUaZj/rguF0AZZ7qZEfmZbwXXXIkUpY7II
cwkCPWW61KuboYAQk7F4zHBFUBZzMurnxulglW0jASdd+PEdmxA6ujI80/vzlOHgZw0LACUutzxI
GBZWy6EKBJa/AviR4Evv6BZIQmKhlrb8lgFqi5jloTfx/cCCjPHd0lnHrkEeWGL34yl2205yodvs
rmKQhBHDQnJzRzySCTOUum89irqddkNxtDAsQEibeadkO4liIX6xZFlNeWCx2T201WOcIidXaeqd
bPICdtZSfpPhk4tyf2OP+XUF0RjXHNMN5uoqO/tuWbwVWtBtMwNS/fJIyx+d+4xtjKMQOIAY3NaE
qjwGoU2v1J2ZtgBOzSY+M4HYuFKM4llH0CPDK83t5c4kWm3wqlVdSac0J5cEOd9ReTg73akb2YLS
9Er0fuGMRdgJkVHbCw72/pvMQ+tk+9QPQ2rdNf5EGpjPuWsKxmZ2KPeVV+P2lODMw9o8eHOXYvyO
UGFWCJQHv6N0w9ZaDGl0Wkfec52lx7T3fqqF3l6r8jROlXMsvfaCWG25ZKXzkjuZPtDALxe1vnz+
lWdjq+5lghfW2CPg9oiFqTN3u3yN2vl8+VRjIE0YibCzZ5bQCRqj9jMDRqBSutBxsPBJUWnXCf0U
6rCyb1ZgbMNeiF/6/PXPl25u4kNvhc+8dVa+q7j6okh0Qpbd3Sfr333+o5hxdDOq6ZStqrbUQzi0
BvB42rCk4sxYYzn6A1XnHs/JjkN5zd7hBU0hApDMt+nDXDq+ZRgvn/Dlz5cXSNfLJVzVZ6WVPQUt
yupslKRirf9IKfAIn2rU/6+l/pOWWokQQOn/CHf/KaWX5IO0S7+Xf4/q/a/f9d9i6vAfkFZxl3lu
6AWrnvo//tf00fX/+z8s5f3DRs7M/9BNO/+ltP5vObX7DxS/wlYyJMxXYUT9Hzm14A9USNYI+BUK
tbVy/l/k1AiJ/64zRnDmesKFCBqgzw7o0fn1vzDh0qWdhopr/Vz6I21I0qkj7oOnxjDwWdh9SiGt
fZlw2i8tCQ1zMUFgR8FBsqWdMC5Jcig4AU8dJYmYQZFyLJubuR/8hzYqnrlRKdomZ1chxmJ/268Z
CmFIvm+Dn2lOzoXDLsejcmTsfZGi/abBlR26liREMu5gvLYsW9uv4V2XNDkgH1AhXdFT6r5qmZpD
mbkjwkPnnI0InGYf/YOFLcYo8ttnQ89e4z7LGwgq4WAf8aQAG2x5E02BDc4bTtJrn9qmw83JpHxb
2eDGR4/BleeIY8wkivEAQ4TSgikA0vg8oLnSPKD3wYB1sbaIqSoCkvlK/b0u+APaegFhDqENYQXI
zLmZr5wQrWN1qXED37VLd2K1jhOWKcg+HTkY5Iwe5lvitEBGoNltvUxa7DOEe8grtpUw4OV2csBf
xis6xpPtoXCYhZRMkPFKA5EdUHKHcdBxCHlvS+67p79c0f8CG+j88wXieUjQfa4SrjkGWH+/QLIl
xNI61vWZbKknuyfu/PNFhx0LOtnVm3gBzWf0cGcPK2EDh5dJg//zYf7794KJ4K+aeK5Vz1Ou7Xoe
ZODAsX/TxAvLYehPzMl5slq65br8Bsrba09kSN3Honi2VPmRevpPn8BvgdbrfzZA5BeEDrYDR7i/
fQKY0x2DS0+fyS9hZkL6FBf22sskGQ73XrTHxcrwQ6P53NRts/oUp/IYTbADub/PzGdf/v3nIFZQ
41/MAZ/vyFOB7UhuWFDJK8byLzdtZotuKspOn72EDwL9sLfFBAuOZ+qPc1XBBRyQyktG2HuZgSEr
tUGDikwuMyiSXdISUd1+jDNkZCmNc1SVPn7+UTJCJu3iiu6i7Mu/f9Pub2zNzzeN/xa4sxN6Mlj5
0n990zF3QEr1xJtWLU6rbiFUPkQyP1pIvDKgAnbgpzt3ar5Jh3lSE3MfphELN3huFaO+n41cSrQ9
PWWDVT1IGmWExs86cveEw1G+k7TCcHerm+y9ryBjadGBUcExwaN1ecd5ecsIhQ9CpD9nawYz4IOj
9BPxSOXa71EvPf3hJ14vjN++JtKJ+UnZTCjP8X77ieec5LAit8kD70kwBxbIVimld5mek9CIa1eF
e1UimLGFl13QMUG/soDwaSOB5Kzde42pux3Hgvke4ya79WloXLJySIcWs3oa2c3RXt+SoItWp+YQ
UDWy1lJH31XtMJAamhzwhmMfSn/43lSzObUW64HKLvdNFGzT2ENMFf3pfuHh9NuP7ds2JG/PDhSv
wW/3i3a6AI2ti5y+VU+VGiY+cnPXRvqdsOjh2Pwq8ZhjzwOTRV1NcqmP6HMfdDFFcIekGAFEz4IQ
ppzv3f7hK/lX7w20q8BBFIYeNNS/X4Rto7Tbt0j9m+VktzkwEV29VmxJ8GLKp9qiozWWv/98HIgR
4ZbEElDGdDyuxj04jXuLrmBTD+KtC5J3zyy4bJHzcVmufN4m3FY9CDjHtL98zw43pXgyarn45VUY
+vdN7LQnS0w2sJ+22DH5vu+QksDCSxEe1sUFSctb6kXy5t//2M4/H2E+qgnHUY6UKmAk/fcfmxnv
lMayzs5GktLNROXe64za4mfCS2nIosK+65X9cerpMCL+xiwImZwmecwKrziVRNVu/vCWfnuueMTV
2B7VqE0p4zu299tb8lJrcsZEpeckUtyrtrmzE+mBaCnPJd6tc9KH+SnGDyzUyvsJ2ts0YLrQFc6f
3sl6G/7lNv18J77DLgE4uu35zm/Xa8ba1WotbtM+jUh1+tkleMlWX8shzbCNku/KgDwBxcLwkQZy
V1VJfeqLer4sExl1bh8861AwqUCLc/CFv6+k+MN7dNfr8p/eI6xgJXnycZqsn+ZfTvxBamT61cxR
0vngWR1FaA6uW1W9WCLs3hDtmdgurgLy0U918h6MBtbZJOxbPy1uKSh/ErqBJ78m3kplX2YHsQoU
KLzSxb2wNISvlA02fAhYWKYYCbW1nocBo221iO5Gz1R7IZwUK6j/+On/9lhYP31HhTzTHRlAQv79
jhwXJ08brFln2wM62PSoLJtxuUrDMN71HRnLbo9UT7BL6EnmQ3FGanLkLgxwO9AWIiBoBu5Tnll/
uGf836qN9Y2JwOMDd0P6dDv87QLFEz1WJgrS85TBleyZS3YZMETkdE++jbhmzvB9pLl5DCPXWT9A
2EG8HjwEhYJRicGbt2nZ6e66GT2uTwh4VbvB2YP/fzK6Oxjm+DKY9J3NKuUQjDjsxjR04AIA90Yd
9eSuYxqAKdb3qqhp+0Hh66X/OeceGH7jDFvC/64nAlimyi8eBkK9DmBNkXRWOWM4UB5bVU3tdRL2
PyPMVlf5MNyWImfgPvI99vmp8ev+OwmzN7O48FGjfE/0SWl2/ypWgGmB9/cVmoQoxYYc8UYe/v0h
EPyLQwDlFe1RQIek7N9B2JSr0USYnHXyKD9OE6G+ugHrY3Dk4wfz5b1bjA//Sdh5LTeubFv2ixAB
IGFf6a28rReETBWAhHeJBL6+B1Tdcc+ph9sPm7FVoiiKJDJXrjXnmFEIhDCIVInsOoCNXjT1zsOk
X1kxsIM2F4RVa/foO2LjJgXD+sDcTKqqj21V/q6E0+zQxLxGedgduJ6DdRwSvkaSBVS1cEyPQe/Q
PMqikDZVDUGjdd7r6AnTH7J9+0JeD0zoOXyTceIxJgJ+IcooOk5KVKe5A6qSwIjJicSidlrWBw0a
1Fwzofozdj65WKPbYznA7eSZ6KdGtBc21/JH0tF1IXgVzwPnBUHidtyF8aHPOPCnBo2dOGoZIzb9
wQoIO8NWr8DJhb/cmCFTWU23PGMyLFqiLY1KnpxZM3t3w79H//+y3/6n3db6Z7/kIghMPv8mJzdq
Ve/fN8gMy77qcl4lcmMGPJ/dbRaVJs3VgT6xNe2l22+rkR5IEzDLNXX55OX02P0ArCwgAaawwAiN
Kl+LDOgJ04t++79/hH5W5/9eGQOTfZx6ww64/fdQkBpw0COjo4e71MLNqB6LKI63lcnejuBoNXKZ
oXnBexNBKyeDHBZcU/2aUspkfxIQMdGgO7PP+H/mAPb/eXb0C/5ZtwPT9wObo4OLC3rxZv/nuj0F
nds5GqFq0NpAkBmpr+MBMan0s11kQ25A1TedDaefzmWRCkZmh2KWNrSNZdNLmFr/709I/D3R//OC
CZQyRDNylOKp/VOV5m2N0Yvg14MWQLBc0WUPhabssoJjqUrjjW/tEIWXlzhFrV3UoKTt+kNU7zQQ
AdkK0X4N9BUNIykO4xwkZ6f6TTkzwJ0CFZ8iYtwlqbgjfVLDS26CHcY2rmuyzZGbIfxTdLoHfFEK
+ociZvOu9VOOVFzVR97Kq9TddwVz5urJCvRKP99FNjPtLsZI6/NK7pIYatocKrH32vSzlUly0S7q
kKxq1TaUVMEuQFoh/buBCuOUhDxPaI5T5wRfJrhL8q+ctj45QoeHpozPQ85DoQTudi6azJU044fQ
m4MjY+8RwceiUYuK9FTLaIS3NOt9oro/vN0ApZh+7TD2fIsWrHSet/xRBQO1ReZWYkk6mALqJBKg
cxWn1sZPHPlkB++82MlVlONDZDrRzh9RXMY9vBGPAzSbXGAh+sfyG+XxSOhuvhs65mVh2W7SvRfb
mwCG/JkN9ReJS/O90EiRfFoS7jyRqzkmLuHidC7QnKR7q8rffcvQ55S8w9W4ZHRybCoJN3PeC3re
1HrpJgv9TY2S7oolRZ8LVK4gAYOAoG6PHYu07VWYRMm+aiPvbbaZC9r7NlHTsS/sPzi/7Ychlx/+
PI30gSZjH+BgZtax7CFesGdE7mzeWARvCssIrwiLj93YRzcELaD1KmnFStA2GBTVzg6ljW6C/L02
iUib80NYsb1ugJgayV1tFxgTQKTAP7L2nG7sfW9zVc/QgY6zIwkMNSJEnJX/EluMZae6vOlGjdTH
E8hzTcaxiAregx4Yn4zL6if4EU5M8AUcrt7hhswu9IAWg2mO5JRe+hPHZnLCGYnwkxPOcWD7u0jx
WU7Kqj967fg9+uisYsOzEIfUeJHx/wLlqW9pXlwdt4Na4iM91Pj2w2l8dmaMHhRVMVSZYaMaqwdV
ZcENwzCJtME7O2FHW2gEZNJ2/t522qspcwI5PDjatsxIHiyNjWX1GWIbhnJOXeiDlzr3tlDANUpN
nTowC5orvFdSo1HLoyI+6aK5m4flV3j+xc8r895srHOiODb2DMx+iu62jHCXDeR0WwUiRg+zY1Za
e444NpiWuthErbWNDcRIdetSI/oDCTc+pF0MWBjdnfw1soDMdx1aaUBw6V2eM0WdO7YvEbxUjL/u
W8tgRpIRyhlVprqG1mS9iIgLMrGfbSPWL/Yy9HI6NE02BRMi5sQGbwVku/LIgori6IL0g/NYgOZT
NJxr9aMqJ+9KDVTLIkI0684YBpxbkCXx1Sy+lInpZ3Yid6OzkEHy8qTTLrwlUzVYUtLyVYfoZu1x
St6Bt0/WKombTZhgPqqxyogkvrGnLw8hwIQC5JopkDCOrIp16zDOM2TpXkx8+xwGrXifzurJwSuX
4Fa5KI1hyTTYykMTvVzHvASP6kVZ+hp5Y7+1y8S8N/Swgb6qX7CpjXtLgUt05KBfgrrPkPvNz5ll
X6gfjQOunvY2sHlyGaOi16SfX5AehOjVQus6Bw1DHFMdcUhAgB1n8VL7OHaMKlFgBDnlshumCfnp
XFa7unPLiyeAXvlp5ryWduxthJDlebIRKFZGZ743kQNhDW9RhyByz9Gd1ymgP2ExsUozBnmWBSbc
0sFXNQrFjM7Bvi57VIKe/9DCoXgkR4JWxyTts+XKXzA4mGhyuVJK3kx+uqXQ4OjfzG9Oy9LTDKh0
c4QvbfS7UHQNODV+21VDcoYrhqPoDHWLIZaXsAjvVUbmbuAjLeWYzQmnjA9DqK1NOTl4SsuD6ydP
xajbW7Oq+o2DG43zOJ6pbLz60S1vZX60Roy1IdZuQmzrI64OxLkGnCzaJG8WhUzh9t1pTNLkClvy
DAxgP+fN/YLzX1WtYPgdupq1HtxlK7vulI8oKdNhL9rxo6yclx4dNxE6NSye1m92yFdOaSbRSLvT
zc+j6g53opkG0TbTY0vOlEiADf5ydMtaNbrk9+UmblEIfao06+vcIX/+QZJg7zJww55qOzzhLOAj
jj9lFVhjiefhPIPDusfHVK2CDuSHFVn4w9VjW3hyl8eiWRdh6+0mCzbmXHnIEVvrNqEd7pO+sGZK
kZ/GuZ9hHLbm0Qor8xBjHsBvMm6NMaf89vC55F5+nlISDV2arlHl4H8om+k6Vu0zSBBqaKHe8uGj
L2jecGIRqzbIQCejrJItb3AKU2UsXA9DYt7uWC8w84BjWkgit1XrXkrPk5cxIUoqTUeGqoJRPpYY
djU2waaoxGPCSNmxzkaIN9Rs2qM0qu1YFsGlU9BOhH9wmkXKN+dHkjPf5tC3LolvAmxMTqbfN1ur
oATEHUh0fVj1HCOH/hCW2bkOnsKE00M49SdwrKR3p2y3pgkxS8pgWI6g/lbV5IQIaFZnE4C8l7bG
NkpsAqimWhywLcWrMQMaGs7BMx5QhJ9JeQ2d5DQXNLkGWQ9YBTF6EBpxnseOBBkScU2ifTmFux7n
mGFdebG+zZ0yxIWFq1+h4SdkPJuNh9xpky1gMATd2Mk3ObHjta+yU9u5yGI1TE1fzkcHlM3eZ4az
YpoCSauoULuYI+k3sn0J0vHXaLzqgog9/L+0iGFpBZH7mC0DD9bxI1dBsEpDKkO3jZ7rESw3OVG+
f+iQfqzt2LEudrENYLmlA21GLrmOTTfFn4xkm7HOvBdjvfey/sNEzKzZifVU3Br0v1ec/Gg74XEl
OXI3wd6jC82ApPNe4nEmrLSLXHpm0b3fhEQ9I+D3esPAIgKYY9JEnvT1jfAHxjTUTrvWctbScR8p
qZHleeNlwLEZY53eTWoeaMPkn4DNy+GzjiGioHDB6CbeYx8fkY7yQ+BkTy2tkRUx9W/DiEdHsQ0c
RxQWK9UjUGO+Dh9lIjfDiCjbbIDOZp1uitknkhC0hDnLhdtZhiudDaQmGynZ17ZJ/AmUFI1pRZkg
iF9HNP/spxm+tZytOY3tp3F+szGPbrOYbHBHVApDsSPW2i/67dhM3/UooBnkHg4IEpjGlkgt3SE8
J7XGCCgn8BTs4OJs88B8T8FlNBkusrzt0IC6rO9oNYgjqdaJrS8Y1o31PBpvTr8gRaYPzvZoPppg
n3Qct3N9DEobrWmG9AgbcruKRPeccICjrPC33G+nlFFt4qT+tDzsfB48+IlNjgZMclUlLTvp7aXA
FtU1xPC0MiSj3QO8wuBuJn1bauM2I/0Y8S+UfwgBPlDtDDXIiqG3C8EV/3+EPUr1KMT6nByAmXgD
SeefWLbkVsR7omiiqSVigoPTkKAOXJpBYW1/pEN9bSagpz0yzdbIv2wk9SEpeZ5DnsOEY94yoVpS
ud2gP4Yu77TmOok+swAej1881l57QKD/3NNvICqIJkcTckh3EHVkcCzKAiZczMIX0pZZRTmXC+Lx
r6y3NwVh4POMOrtHU0Qv0doIDOgdTpKjl8XW5ldXFSU4RTLfWAo2XobRVi7dQFPZat/WyWPdEnw0
RW57ZQTIJdFoYzPN7S+KI7Zs5WYbLwmfvdRk6yS6EvALRqjlRnVpyYQ/QiYNHAiBLl/+fOPnLj9f
/r1ZaDWpT/N0pX7+d4zUFhbAx8/9vGJkH/u5Y8j48P/e5+frqTHTZRU6/3z19444vsga0Obl75f/
8auWhx6zIJ7RREXknRsYKapR7uum4K3470e2+9qet//5sFNnb2jEwzFe/oyf5/nzf39/8u8v+49H
iUP7EYcOcmGicZDnLK+HiZmfQl7iYVqey8+P//P8/uMh/7nPPy/cvy/N38dZHjYeyucQLjbZHVeM
L8xnexPMY9epW6bCByVRB4y+/ghzQDgqHvYaGy4i9WQ+Ga2P6lbR2Uc7iwSOFW0nMYTi51XjnQgo
8GUxvhUJCOYs/VAZuQYtbdCudkkI6netk4lN2ycvY68Jz0BVvjX7DNx6E/dbS6vXOCnDqw/ZAB5t
hJUlAQrPhBjlIMLAMqsByQp1Z85ZS2llFMc2Sk5dUJeXitm759cXLyiKOxEetRdkqHw5gnEAIW41
QaTo2eafLgnjB2l+tiOSODtLg0MJvxajraN3wXEuqc8NPX+0aX6f6WSLnmxtmbVeeQibG7p9cMRZ
TWWur0j3x2NuQQtpRxMAmbhvp2UOEcHoCfSlB8dQp7l5qBRRR82Uc5QK+mEPVWqfOB5Czhzf9KQX
3DiGXQcpW2DcoURuaJEQUCFUvhpr2O2hOMTAcB/ibcuJbR0TR7ZuDOyyDT70bRcZTDcHlO0OHhvz
MaXVvWln/ytQg73uBYTgDrCzNx49Pjor3/7OqdlswavR40yzXOJ7pJ/HjNz6K8IJsfZtI93rcmiv
NCaoexTezoLsTN2Et0ZwbIrxSl/jw7TUviKeK86QTxUd56BkdKeV3z9LEQWXJCx2acurJ8LpvbbC
O7SD/b6VFp3cwtipsR82lIot1BCZ0qPN7mvsBcSkhP5BA3B3chZUJ4/PwHp2ymtvxtLNIUWNzLHE
q63wcnmKQqTxs4pnSztdyO7ScqK+DbAtxs2ND8/7QsAVDG0+9YgJg4Z0Fhi/McBXPU+Snw2hBNB9
TWtStMRkPmdI2dbBbKSHGQRcUjZMcjxnOGXkVln0HiJrDPZlW2OGItUxGGh5JEwyJ4zMfomfrRjY
AydjADZmgif4qRc9wyMKZrI6+O3kzxIHlx5gyn8DlSl3hSm+o0kmez0t6JHeC24SNFSW4hmjM8FG
4RPTOg31HX9ady2YJpTMlW8MidE09X93OQIXI8IHaKcDUeuuOxyGRG6Rzpc1ukqCyHhlmuZopRrv
Bh8siMny0dffjtmZR36IjCINKqdYvDeV90vhfDq3KI/nR1SD+QFvMA180V2nYF2rtN3OiHFRC89g
qakky3S8zcvoKYudb6ZITkv+WuIvuCrjFCUEMTVFHh2UD988ccDNQwhloBu5Ag0/kUNsdm96gAsX
LM519NpQ6frmVkj8UHSOQD9k2SWyqm3SMhEwXVIa0jZk5Wras+1UiKDnz8CkdUY8hygQMbT4LXZm
7r+CVEEYiG+SfdN56rrsfhkPTMMIUdz3UsD43VPWxRfX/cRVHtE1Ne7aGV1LUgDh8BfiRz4tIUGm
hk8Uq1toWtOaLLqSt7a2Dk3j/gIOxqLhgGiwXChlPjL/tT2iQBZ1/wZV5dz7FhJJMX+bchEPTo+4
6fYkJEbQQrEkntQQdltiq//wARzXgIqpIaTzYvmI7qjzUbA7CPoNf9qFwsZdPpNsKmw+gEhRkhxA
uqDBzzEZU+Jk0Z6z82Kbf1Jj6D5OzzigTrNHgkXaI8Rbhs+x3T6EJcEyLBgvuSuKXZa+hGRK1XZZ
nzBjyn0qrSs+CJJ/YCQ5IV1URx3dKX0ygGStmSnGG79B/B4YTrFvoc+QdlwFFKEujZZS2tV6Qaxu
h0I9SdoWopF/CiO4DzCTgDl2NIwLh0SnrmiaXd50XCNTfl9kxXVybXPLsED41ncvhL3t+v5SxA0x
onj45OJRG8biqZ6xjMoCQwT8NQRaUe9t9VwvOJB851cz9QwRdK1DM8Hqt57Fr8mmrrpDsRZfDfMm
NfGJ1x3TCTF+RMgmMOsSqDwNE6PrOX6RmfPbbiaSOJfW0zx7iDMpKQAa+Q+iT3a+WJsaN43b+OLS
cQUkrfHZwS9cjf6b0ZYcWLDtXgG6EynmvvjWcDIbSEJms8a2r1j8pmPcGXdmkxKQY6GmzxY3+OxD
FvOZnSVRO+yNMnhJFppgYxbvHoVe00MltAmuRMNCu2zU3hOskIMVQQ/ouEKzGX6RZ8h1lVYO5JiR
82zBnLSS+mBKtfFyBMPpEH0kDr6dTPQK4EZ1TQf310ADdxf2GaMPf09T9E1ZfXqGu/vbgy2IM448
MmjkkJnDdVcT0zyPS9xgyiczCV1IXXYJB94S9aGwd17JeSNIJ1hxQ1fulH/CTIxeHC3xhjK/CYAq
ZGk2XcaFemGNFdSopn+wPXoajZM/dcPO8AyCelg9OaqidM9Ve8wlGWVtshzxus4+9VX/VIec6wPA
XOuBUMWt8MivSR0qfraqk9kBtpIpCHujTfHDLeHZpsoPbh//idCxI1Tx95QiLMsjk+25g4AR94t1
k27iaulQjQ7ZGWHFxmkm01nL4lDF6liXauVgpWbh9HCZELqOEA8axzMqbcjatsZGk+o725lALiia
wgIXd2XSzWP5HjGHQ6zMCN8SqHvJDFS6OrTeEqVXoNTOEFqr5SI1wyjf8htxokD8CuOUfhuUb+IS
MpkUvLASw5KF2SEAWr8FHuRugUTpDc2KljEMLJiBmLH4d5nmzmZu/WAr7RrbRZA9SHT++8EC44/T
aa5E+U1fPG+A1SGzqDF25OkrNLPXwcETicaa4shqzsZiBC/rYzS71ECI9F1MKLe4nzDQGMS5Gfa3
W2FTHJNMnKbS1NgB7RtjJOU+ihuWBmW/xVa6C04xFq4Dpx0adV39q+i03tpVfZOGrrxpfO9IMKla
Uc2Pu84HrOc1YhfIQ18redpwcMMEXZjQB3BVT0kRHiZzetDRHvWcse3adu/JlnhcyJ/r9BfWNgxN
27SeeHmsgdBZg5FQH6pNK4Z6ndfOSxOO+G27lyZhnN0k3iuuaXtnzLeDEwE+sfurmVCSOEV/RcJ3
NmNxh8mJV2Ak1aNPbiF+uGsG7jfSVUTkuU0E9JB+Z9e9RoOnWdl8fMIOvjaA35uG89jC78aqreet
2yFa862SGM/4Uun+iTmBXAdGSNCaIx9m665vi0WyieKpAYi7cqZogzOzWg2YXGejvaAPdLZKK0qu
EK+06zU3JAAnV7cYHwZL0fus6EcyebeMW1wGj8XCrv6x4tC6pSlNDEW8lTXdlL//OJCJ2rSIgwhc
YbAEunNVGEbNFluL59hmRjXEhrHqOmkzkcE21s9VuRmcCvgraBh58BJ/W80hQU3LjR8bGvkdpZPs
MZMsN/DlScTwodW5gzmc/OUGI8vJn01xAFAF8XWAb1Zh24TJZZ/G3KBY7AEh92OXnkfvuU8T5gRG
Pr+jzt1mYvAPVhbqU61bFGiiInfVhCS83BgLTvjn/9iuPI4OTrD++TdYQa5u5CmzZXvqcb6fyOjh
rv3IENUa435fgalyuqkh0CxpTuPPX/g/X4uh8PGxwZjFyymGszuQL6XqXtD56auTt9ARy5TzAyYD
DDCrPohf7SyPkMNvJ1ljaVh+ZynIBwFT9f9+fUr3rQOvAUfRG0+0rCX5WuUMS2s2Hp0BP073zqAZ
Bf3y/Z87aY3iTdvQ3mYRsUD3HUmDyDew+JLJ6tWcP2LfrAnhahmjl8RCtg7diFYRxmYkLuYeYgbK
RjoLE4zcUVP1OF8pK/gEYAwwl5usK3B3kszJH1U4YA5WM8iZtI7SY0jm75520OHvN5fzO28kg0L9
OQcCuqKEC3xqeoJw2PT4Sxh2E23C+fPnRrJVbDRtq5W9YF6nFKox4cQb1L430ivQoNa93FDFASeK
gcHq5QaTIZIZxuX9oZV4nvvJPkEcUKsRXv07iNT+GKTZAS03zIEs/mi8hmztks9v3xPKNGEK+7mh
n72xBp9SeWz89QTMjo4GTK+fb/78X7582QY1k5SeMPpyYOiZGOA/xdJb85V+6fKaUU4DlWrp4NhJ
TXH5XHliopUG6Sib3lkBsaKuEEAholHE8DDtRy4AqBGuxZ+44p9nNd7nwZk4gxfAOkwzI0WX13yZ
OdeukKze2Vq8Wrb14ioiE3roHVDgHqJU7aZZg0CyhyM18W9Sgzdw9d3hDcqYi6qPh3bL8tY3xnsU
mC8dnDbkOs/aowLx1QdWYX631fQbo/n0HecD8eW9bgmhCGtTr9EsHYugPBs0+dfBSMvctjEFQzVQ
nCi5fh1oKSQDM2/mxAv9Y7pgfuZQt/zT/9x09KMYOgwJiVDkgy7fzAk42BuSM/vyvX/umubLh+/n
IX++bQ69v2218/rP/VSo0Nf//OPP/eaODFizca5VVjAVKgtIYpPI14wa/uDduTo5apcmTN/g+hDN
R7epqBcwKBXAyi/C/qRacxMY50JGwbkdDGSnOYwWOBhr5oL3RhfcRrBPEFnAeGlEjzOYN4QoaRgk
0YMjlkmYa+ziLOQMiwGUCArMeQGjDZUCXNN97T9yyVnmnwE74W0NM6nU49at2qvF4nHxcC2Pab4J
iA+ZQiUfgFZIKnqKm7LK5Amu8Vl3hb5xgUOv26V3Fy/xaEbdfzbIPPcVkk9MWAcaCTb+q+aJY79P
TdfsXRe+lkvKqo1GeVOk5bz1BuvRko3Grh9TdJNx5wfUGBPb9V54N6KFoZk03Z2Gq9p0JsDwyD6S
SQNdKwCsSBT5IeHIQqmI4jpBZL6nE8lZv7f++PDRTxlspy5jkiSFfKt1RYuGwE6fPX8aX00rUCf4
Oh9Wmvc72/O+ujy4+l53jynpzuvjbxLgSUsBCR7HIJwSRbaevTezzsX4hh/TpPidun3vBurIcfa5
aAOb2TCDOquYvqsueGlsEe+aZRDQVf4NV8czwW3oDayY+FsR7II+wVY7vrHa8ycSFCFszhJJ8gQQ
+s53ETkx759ziE4FWVO7fqx3qmpGZi7zsEfy9dv45pw1XmTgPVlkbm0RoS6xoOIJxwmZEA7xsTCu
E1Ca/h8S0MBwzBj3OmRrrTgxxyxCA11wC8oimx8dDiuFa1t7q3gVnvPlE8fGpcvsg7kasVFooXum
sdrn+YgoXbRUUG4HhkgD1t192hZ3tHqpcjmci2Q7GvZh6IZLqedq5xpgoQxHrR0zvTOE9csXyd0Y
qzuJGMDNOVCOTgLQKYIRO4YNrets4xrmFrc4J81tk3nnqcZxLxheZShJbHfgnGzrp9hiCFy2ybch
ZpvugkF2OS6vYLjqQr87uFdXiRjvYN3ftx69it59MEf1muTqrUwSzM/6IOnZu7LGnzcVvwIf/Rlk
mJUwuCycsbpUZfnBu5/hDonvAYh9UWsRAFwmR3vKLiz0JnOlb6+rLoM3/taW83tgJM8C/aFzBG2d
CxAwHe7msmjxSnYAhz374hfTZ9EFf7B9UhC7mGZak6vTuhPdNxqYT2V5v+wn2FOS9g4L5dxUX5Pp
8eonv3WQ0TwD7LeGJHGTFOI9m5dWgM3MolMvU2hrzkQSsUAQc4n2dCjAoSFwf+dzmW6l6dNkr8TN
FJsvfeAlpIpzao9yc9csj4NeBLCwhbF10tlZBO2jFeB66Jgm0jop1m4EtA+tziID9Kn1oPGZJBUz
ZEdZb88X4QuG9DzxrAN0AozgSTZ9vS/nklF/c06G/r3PzZLR/2sakKE0sK0WFvGMvoqglIHzytp6
1RvubaJFs7fKJbe4oUeBhtwqx3AzWvpGKNyhCAzkNGR71TYXTzPY4HB9m8Q2uzqoaGxDTvPc0uT1
YvfST/Su/GXNsl2Y91FyNEkG9JhJ0VpzvkYTGY4tm80UkGhrxwO1rzk8BZ18GLtxBWjT0uRcyYF4
mdKg9YuTh9WKDyCgMNp/RXMw2uDAVbrohI9y7O4HYXxEYfDAK0z2gmZvV3dTzNJT1Ftjgk0LjtwY
+luw5kSgu4fKpvM12tuqGF9oMAnf/IP4uRxCJgR+9lBV06Pq59d6hBsWWvkJiMsFxONAqDPoRRf9
o0UDy0q/EIZkubgXGRYVYs4+Ldfs1kTVJetkFLsuNVHUuGpNvl23LwWBXFGHlOQjRku3ClX0ax5N
tbV4HuRQjYlx5wLFyUwgww3zykF80po4zy4+JSeqv8Apvjr0dWTdeZwyftcDMrTWi5hdkVxl9N1L
knrPTC1oog10kMEu/u4rUkWUFdzDQ9gPzXtkRniFffPGLIyrtHBHp+GLjhmFMilEEAc2z50pGsoX
o2W3rcL6K04krcA6WnDE5B0FkbXraOz/DaFyujeGSc56lEF9wKqAzUspdG22SfWgp6Ntq++o5/yS
DfNd60Fmi5LC3CCboVle/jFpi7K5qnvYOlyUqAkm2WCHTZ7m7stIsR0NWcunpe/Plor4ECHo3+XF
Y9FaGMcaRG1VQjAB7u+1hO4yxX56TcP2NS6XELLOBF9MN3XFLPnTYihwwP0EurcA7JywljgGgwiE
CcXGwOm2mQ1eTwk5DTUoLdDZFpdqps9q+oC5VWLehIuM3iQBOg7cm0B7zmMzQQ7JUOpVyCss1HhE
UkjmFN6WvxLdz9JeguL1FVHUnJu54yUe8YoM0bifh7g5CA5iWz9L4fiJ2IIgjXy98jhfEk5jMX7u
/mTWeMhDZE8kprC+2na98dEyruYWaVU5FET3Qvzb6aBuAPyHT1GQ14+9JOkMaIvaU26mxG4DAXP7
LD2X7nTfMM+7hE7vX7yUCGK8JQlCMbe6WEVIrKhlX0M7/4yVP18ifBSE+0aHMfSby7DcBFXab7XF
24t3zzvZi+9k0vmZVLdgb9ZzCQ2QA2KWLZ2lJQagzYdwt9gwp7ywDvTPbj2Jeu7nJhiAPtnFpmgI
ec9cfzqlnUATRFs/9kbgWQObqOWALxqzjv4YW8nNz401odwzQpTmznwXMLgH6zAurkREn8DkwstC
sNrlnsZZKMF8KVS/dlM5F81miJ98gHxRaVh3Q2c+UquqRx+jtDk/Bm5Geofp2mdvqGwSQ5h+qWJs
n3pLFztcEVSJUtr7QPKRi3vXuBfVczxUcAOWL7zYmnbWMsOvCH5Tjgvhyeby2jg2iu6M8L2bZE7Y
Vz2qmdoEtRD2vDyeXTqXRJW/O6dP98JuvUs+46yy2vTgMaFbe003r80E8Y8fiZvQ18jmBiIavAxb
RE4nmEjx0dnCEe73NgT+VS8hg44K7/4UGgzXi55HUwyG54op/2TSc+nDGx3sR1FPjzzKxpY9dOGG
SbcEEeQoq0KGp0hZGT0ecw8Ny7rEE1sc+HrEjDYRtFmmDZx5A0eGBEzENJiHSImjEWIxSigncmnJ
86AVGxbs9LB56GdB8FdqQd+jZ46JjiHGbMD5d4dNkFC7ewPKO+Qx/YbLzGFJjQ6GljMf0mZCMLrt
G3amtOOHhRnvPF6yfe3RiDdq+opd1webUaG+QDyAidI5RSmCyk501Ir+Kc6dOyhXR4vGHxWUAbPA
fglMzh4/ht6hJlDdjAm2mzn5AdHBn8cGunUCubWceCK0pb3GuvGvidT5fu7b23p2LnMHcl377Xum
jO/QGR20pMAm40XeUoF17QpeCPQ6HF2j7JyXmI8pAotVoFlh5uHTmaabWZUAJhUoqhDcTtXFZDVR
w4mKbbPE1JL6xtZt43QbFBPp3aD0s2hsDz3dPCRO+saX0Xn5b3bZfaUPTrAJm9cEkRhjzaQluT2I
7Kd6SqfbYDQ4fbL+C1hXekreYSM8VJ2x0lYcIWTJUHhNJBOklCkOszNgTizVTgXkAgHUGpwDLNh+
WAhh8Wcu4aqEYqI1MFXzVaZfeemGJCeVNFC9Dn5zO9WwtJFhphGWYsNzr1nZLCQwLNlxSBOszU40
XgEICglxBe4xK6jJjMx7xSUj7/p4fGsiyo9kGA5lzIFtJjo0lKBgVeGcJz0slmnYhCElk2eBSokz
EVPN9MlBELK6koWJHbKId3YzRifh5VyVZt4/gLM+SOc7ysKEGhzFtWa0eo5kcje4yjhGzKT72CJb
Iy3xKSXWuZOaAOYgRoCVq2Jb0CNcPuPmdhC0hucwa85Tb+2akg1j0sExGer2aGK+kq7DsEfN97mV
3yVN4R1IAoJN5FvppXTJGM60f8t++Gzq+p1LCN6fgdYzmNvw6FskU1d08my7erGZQu29of8spRxP
g5s+oCpe3Cb6MknYhkMacAqmvujK8aUlEGb2RlQnzDy0R3PWI3IlgYS79iQTknn+1aiWbMfavXQm
9gGn5kRFtAm6JCA9WCnlic9XSi+vvnOBvmryTQhoqHGfl85xmJHSxPdlrRz84+45AKziIlpeIpxf
cxQRwlUBDhOFobt0Pq3ZMnZlFtBDZyKxTXW9icL+88ca//OKFf+HvTNZjhy5sugXQYbBHcM2gJgZ
JINDMpMbGJlkYp4cM76+D6JkbVLJrHvR216UTCplMoIY3J+/d++5ZTcQ5/cQY0wKW2yhy2stDzp4
wE3tOueWSxuUqiJSXVAi5gYUzozKCoU57k8UIvSBaVK4gowaT14HAlX8m4XiZvbTx06ebR5wP5QT
4cFSLgeJov++Fk+3P6U6hULTw9MKpgCxd0kNMsQtCqi48bjpYcJhGiGC6e6d0fb22DCoClKXmJW2
CrwGFoooU1IVmZs0NsKRjGwlD3HcpfJai78LXqBrdjdrph5pn9FcvHDWZ2a2xAdmL+fMyCg2cdNU
2Wc8RvrBsGkGt4uxzWTyWQpErEhaINevXntjELtxZIBbFkiY1hxICKqcO5eu3MfblfziFytKAAM4
Jk1kepqQeBberXrE5o1sdFvNEPRCBpxuiXkucn6RMK75nDBfoNAQK2nVIBCb8JhbXHF0UacCo9WG
xNKX3kYzm+Qvopn46AyrMT2Tg6iHx96i4oITPjDKQi0ZEmHfemG/uf1JJ+NAe1tSM9mQWy/CX+kQ
vkTdzErHDAn5GqfdnsCc0dP+WAM06qKBijMsTGgyDNQKawg6K7jBGr0raDENDp02zR6Nml6cOZLk
abh8RtakQRwjhRhNqP/pcJdI68MxWI8gzt9XMRW1DmQrMlnnY+bHyBl5F+SDNgpukimfGh6SmW/l
ttoLaFDPr9P5V9dzFiM4hN0q4WYLCG7xnFIYaajM2jZYrwzDSNiDLsVdO0Fym1B40ODcO4gLrSJ3
g96IP2/7ydKswVXlcU4fB1P+BtCGotbjr9zad8pCE8Qfnaglp3L4GRNuC9xUAy1UldihEaEAdVmp
7Q/CsMq9XU/FOfXACCkMBG3fTbsi5pDrmpTzbj5qr3bcTafREIdG1++X1m4vivzKS8XMHYRyfnSy
cjquNbCdj80jeGoODrP41UejeFwDc/XJVBj+8q1mmcNj1q0TniVg1lYG4zilh7K3f7Vk0J9v/0Em
8Xsca9Fp1mq5JU/gTouIUfbpzA2BwSHkDMTvLR415LPEZ1zmSU8O4YITnHX0iWH7sF9M/amWnb1j
LZFnqw/PiFGoh+Df1BzxD43bvJP8bfpNa1xjMLBBN2vb0WaTXB8qfcU6xL34qZEUEaTdev1or53k
jDNNEFYnaILyW95NHrEWnbdfz/zz1DkbBE76sXMPTpN7e5r8JAai7wNWqAf5qKsjzEAQ96vs1ugH
yzdM6Ag9d4/CgAxGyoRxPamZyoy2LQOYrmL0x4sYQWdPfqYDStDMwc1A/XiVGUEgU4SlbAkU7p62
cFCbqoRnadTuKyoZJA4UTbmdPYtOlshwvnHYuYFtIcA2OK1vAM+BnW7q2a8UoMrR/tHVruIYRLkU
oe4p2+aHojL2m4k16LYQ0V4B/+RZHghotmPSuiUv++dSrqfR3uHsn8APb3j7HeYSzO4pbomEnkDK
oYw4Fg5TfzprA5jXh0IHWTKGc3PQoUSskTDBYJJqzhSYes9jNe7b4c3QMFyHlGUEbtL/5nhIxJLf
5eqE6wW17cCmertOtv1TG9GmCWONZsQxdPvCEPTJOKLa0sfodaEQDChd2ethoBhFDts6C3cxjwDC
FOMbgt4U8E4GWiVwY/WIJdwxpGidaGTiqqOjwLuawHcC0ZrSM2DBMg2Wmgy5T9cNPVUPQ4eY4CfX
OZJCSDRfHZ+UE3+u5v+uzT+LkqcJIS1ib0OD7Lzazt3hOTK6HzOPFR4lSCr/fAR1xdA7xfMNHPjF
IMWSFSuD5e2XQL8bYo+JOVfuMTHin7jo26AcMaJBhaAs4Q9VnbOfC8nRN1RQqDP9W8fATrfMDXTF
kh/eF8vMmmyPF1rXs++AgyFRo9vICJEJ+oB2xdlzBbC6GMUT5/h70uLppQAUu63kQ7sbEEWg2Wcl
b2cOfBl/XChKPgwitCrN9NNr58utpY6NxNoUnOKRSVS04NI50IR956x9Spb2ZRfWK+UiKx5rp78k
LDIbrfgkpLHBRsxvU+vFdgFZ3YjlUIRtHEja52QBcR//WhP7kdzdbNx5Y/pJ3gzARwuzDJFFiTlY
5zxFQCFHjxRT3nZ3fuBMEt83TKE2BX3bt2GIG9wiVbTLHWC9BZ5DfXTXdkb/ndDQOTST1B/dSv+e
pufIq8x3GhUonstluUuEnR6ktSgCnh0r0GhQVTps06qpjok0+4s1Dcdi4PDnkRp7gUUMw39BZ10R
G+QRZYGbF0JKiXwTbT+Pcw3yYNM4BKhEYx6QWAdVXSs/ZWkA8Mh5H9cnRBn9786bX02zvMAUuB8r
cCChWtOs2Hd1JY70vjnk9AZjPfrM4/r0SL1hkaJK1NeVYPJIVg9ZVCwi5XileONE5L4voMOcHJ+z
LbK3dT3kPUF14BBMk3zGTvhSZc21XMTPbo6/8tw+xGPJqpaCZaOrQUQCLXzIwc8N5bU10iG0krWz
n1PuivUlaiY+qK1o7C1ytUIW9UNUAzVH8UPuBWUHvltyameabzorspeDVM+dw23DDjnb6uYZ0xyR
TQSNBikDjz49D2dTuZ+17h4z4eEONI8go7FndfXvsHV5Znm49F6+TC5zcnKt8DOXXjFvyoYlGvYo
OW9svgTgUcYySGHzSz9tzNSbaPEO67trpu2yK/g6k+a+TB3LndLTbKNpHfRDasV+LScmi2TYBrey
Wz2ENS+DXuKWbml1y0jcV+jwNrdvrgZc2qk9g8rWnvtBaIzjsb9RRdSLd2+u3uB5YSOAK9xuOo9F
LsZrNTnQ7Hn8byCq2+sSgafEIHHR0E7TW+T+RpgQ+p4sI1mzLAHu3WLY+GGv/5r3YdoMygJ8ya5S
4a8NCsAfleH58yzuwRRyFYSjWMAgLCdiKffrv9dnpFaUrm6QD0iFkAypsOFOCiamMylnYR/cPmv9
sy0LHHikTRWB2r0dd2pHN33T4k3qkwuOqLVLz6YTl4RKuFaHhop2SKkxLbFZbOueh8LF05TbiptX
sIf1Rf5pFtZJZS72sZWTlSblIXfoKAKgR2Bn82svXjpv5+IsXfhU8Xq2LzTAspX8LWtOKmHB/hzT
gnbi2tvnGsmPVD4/BiD2muJwx9NP7hmWgZs114XNzgO0dgoJ7wuJ6GtajuJFTongENDhAD9iuIMh
Qxut58aUyQZ5m80urtZ2BSEdAM+bddvk4ajwpC97LBradmlwn0Hu55l7r7hzYFi91xZjjZFoV4iv
xNYXHlNTAaQT3Z0fKqHvDWD1Aekez2Lsf3TrKStXzrkbyMdJIrZpV2dcHo+PKd7uIF+Sz9HkpVfC
3vcr7tXOKGsbXBwYkNQhQuKPxnJBUrJ4tIzX53G88ZGqQfBt/9zWbrx0NBoMFOxTdRjg81M3cssm
y3p2mzq9d2bxnRefYMymn4xB9Rk6pSwR4udoenEyH+FczqfGUBnuZ+EFkmgnH1lD9pDSewCVWNOE
sZ01lsxjBl65z4xz/HKMzYAfscMojDwI953BG3QUab4dvek16+c48FSGCGduGfHrXeLTPITBDT1U
H43woi2sWKYzv7gWmiheftwahE65jbcchrZ9NPiO59RByDZLdRTJ2OzU/NDS8VrQLblp+MMrDQWc
W+3Q4dj7IcI1uNTwNGBGGBDDsZp6atdZPXtsRAGEuaGCe18uu6npHsEeYWqZs/zJsFDeVCzfGGkI
pxRmn15aTvBEVxYBmdLl48Rp8WlBwNmjJ/kL6fP/dML/lU5IKM2/mP//g054+UjK73+Lefduf+Of
ZELb/gepRlLYlgnawZIefJN/kgkd4x8Ej7s4zR3btOEEwB/7J5lQOP8Q0gW14Hg6dEQoGf9NJhRA
C6XjABrSDfLTVmjh34Ld/6eg9//gOqBxgfXGDwIO49mG/Tf8SuekutZNGoS7eSM3a11oMNMIUDqb
v42Teu9fiHAJFraAI/aif7lQj3/BEP4Ne/E3wBogIKiNUroGZBLYjDee0r/gdqpSVg28DgLGJyjI
WDi6M+EB6Nzp62Lux5Tu2t/o8/+PH7uycv7lYxHTyUElfKz6SUZtXIDD3gMm82e66u1Zgj0p/peP
/Dv76O+/6N/YR1jLiVIb+EREWf1yNRx0o9sIGX0SdOmP//nXQ9DwHx/nGsDfEO+YuoMg7++0yTbX
anSLzW1lDk+II/ZQW1bNHSVZ6TaUwaQ6WCtR3fYA+s+c3C5eMRI65shiwwgSwwvCjFQLIfSSB+uX
M5PZsSEBYFGFhGFh4dZs9R5iq/4WOoOxqfCU7eYCTyS9Szb0zcSNR3DmlDRHV4uNVXR7woVIFGtg
OKXjQ0i3hEoBNYxNDkuytGmADa8M7JspbiBZiH5jV+lHUZlPxG8LHD4TaPgZ28nC8QO6/D0xu/Ep
RB0IuPYt89j8tWR6tVzOiQCBnycnD58vfWJyWKmTwzgu+jZ0dDCP9J4M2mgHW32088STZ7F+Y8Gu
yvlV6sAgy55Y2VyusiDHp5l2cUZyBKQ8EQF8ZJbxm0i6ezMkrNQrrW/Q/5ekbt7pQ7yOcx20bXvR
5Pg2mwB5nY4rSwAjSXJ0NjKDufpI591uiVZakArn9icA1JoTFhy6ZRANMuLxdWrZvepavetRw41B
xl4m2m6eQc4XFQANG4xEYFWHJvvNcPybxIkGvj53wsQKaZv8KDPKat91C98ol2tlVPt6zOet6sdw
y2U7aM38s9RONhol8IoLo+iaFkKO0zYxVsp9shWiendoK6cJk8B+/s6W6TW2MfBGCIbU9DoTa0J2
XU22KeLSzFm+sVC/RvVXWbQffdvkzNHX6iptNdxk/pylxdYZ6/cQ+6Pm2DuzZDxo2cOrrItvfazW
5NI8WH9OYU2v+iwf5urRbqiss1ZwoiQVt5Y0wKh+GKc/4RSrASXgtC41/khVbYXZgoEnGQi/1hj0
Ws3Mdx205RYtnqLlqrk4xkcb0xWy182RQAac6JX41gC47FGZ+4K88k2mAUMhOdhJkz/tWh8WLROf
WOvuMsvANWYBaDBz9ZP+I6ruqv3yKsSXWuxMBDMThpbxp7XF+tZzco3yiGfOXGyfNHtU6RVMV5cv
0ghoS0u5FL4+oHrVU/OSYzRCH5j5ccN3dtry6hnqCeQQxY1h3FWphwtPo91l6Shccy0+oqDYIuCl
6drw/DQZVPSYAFGisCiRQDrGWaN4ZPgLQ0PgGjfac1l0mvADhs4jPwsYWccaH3IxRgCbNVMDPr0L
jHi8UGtf4Qj89fiWa6pJiPyEDBU41W5+hXxCelLULptOwIfHFbuGdGJP1wykzUsGyk8uWFDs7Lg+
NwT8vmTFeD+bkuS/vHs3GjvyoQ5sq4qJvXA88AYeMSyDia13QjoOTPE713C1z7F+GHp05uNydkwn
PZLmSvPdIps6U48o1yBo9O0FoMOrViq85OQnElrBfdNJ3WDdLdcJAwdrXsM8aYp9mobbRIXRVq5v
XIWw23f2NDF23oAnBN8T7jhhpoeBfkxv1viIEYGDNOHtzCKCPzT9uzC6Zwjx9wQL+isWxTfW/7Aw
sPhtzxovlNp59vg6OFzjVqp3Z7W6O16PJc8meMSbweRGBNJqyEKGH+FAGmYvkXEXEO/ocE/CZ/1c
szsW7MjFcX2c3Ao41WyymEVdgrg+ec2tH6oxyW51ifSShX2VFe5HmxcyJgJnrmYab2iLQp07T7cD
igtL/m05Qk4wt6vLBCl5L/ts0+dY5IuQX4osWt3mQ9JIfKPgJf1l5o4AI678aQQoGT5BGOf/5qaK
xfwm7oe12PMOi2U/xRazUL5YN/EvS6+6JgIkyTDue1W+aibxy/SCsQ+Qq7b+/Wkhqdip3jxzfG2G
+VV5ayM7fGBCh/87QS0TpdPrOiNDPfHcL82WRRV5+IgjpuJ7IpZljVHFu0rka1Nuh6gmU0hZgJJo
YEieRtYyRl3WdRT51dCLa+E1f7zFCQYM/ZG5vsckrW2WicvVatlODChpdGaZPsMA+u0IioW2Mtna
S69zKYqJu9Mzyom5rEhUHZ/E+E0Nh4vLGqOTA0kB8Z9gzYT9x1fzdFG5xq7poWij/frNvJS1M01e
8u4BqE2z0J7L8LSyfmoev1rkElk2afOx9RRjsPl1BhHNl6R1gFVhU2D7g/yy3H5BQ0PB2/Tx6fbA
w5h7x72EPZx+rUf6KZ/pzwb7aFIRbtZ2v9iRiTAxyXNKueEewSJbvS2ujmgvbO3vsRX9VBnu9cQR
eEKX7A688qZ3IJF4CQ2lKSYU0rS2vco/F8Ou/XRd1ZiJVpvRyNA2qKUBqkqASTImW4Ix/Wocs6s7
qvlQ1SgFujpEROi013QuaRR4sG5cZa+hMrgkyfszYjX7xlhcVclLYU7jo6hi8DntpSmltlnV8Pm6
88VdfmEmexVa1aNZjZ/Zo8/cwjBIh4oDPcJOd3ytsfvvhDSXTZZWBLlM3p8uKvcFrsUABUwdGMQD
tC6/AhQuXAASPdZCm0njjT25aHbRWc+vZKP7KT7xLaustq/rAjBUEkMcwo81t2c1viwolHQne+hM
jGi53SyBO7k/VQPitDeJYI7xLzTOgOUD+6wD79Pvojbf6pIfxab61cplW5PGgHTDYAOc7jL+qTok
3HPYkZswmG/IrwJXFvt8oKwJ0/48pl1/Tm1kNY3cDQyx7xYNFJToAauQb0CUkfxlOzzKTTXyUZP5
Phro9SssQXHd0pVf+uNgNyDlIu9hUdMV5Qc26x7ZdUhWX8YQyB/GFhRJXjKrsfil4tLlcuZ2AcAo
exkWuu8mzgJGzvBmq4xIHXthr0AZT1yDprNor5lMAhhERRrmtERidVZA4Ri7Y9qUlu8xSmbAd4Ws
/SkI2fAJi3zXOtjWiCa5GvNwSBy/osPEdG10Nyx8T9rgHpVHzz41mSOh9EKFN+0cIEw8a1EdFAoX
iN4v7kET6s5cmgdrtMtzu2Q/Io3FZ0AbsiULe0vO2CQH/eB6Buwpoya3OkFcCBKUsizELmSs0WgM
uA6DO/5eHBIlU0vRx5NwpIjtnLvhBeu0oJ+36oKJruhi3d3wz2m22NOVGGnMtF+sduPZJrUxspiY
dhPmJnfsUQv2FS3x8AOP+LT560skDbiBWR7E/GBqy503Je+onpLVdo4f3sphAZHRCFAJM7cFPgRj
XbRLNf1Ni0L0CV19sAFZHhZippFi1uuMLkbL2CHG5hC6yWLxMlvJkxU7a0zgEJ0UIa043yFjWV5Y
BkZF+YNkV+1JX7oXNBLLhPYYe2/a0HxJUqYP0jnCG/kMXQHmiizJPTQuY5m+BoeXKoyN+pIAnmYB
pijowg5lM2a3OKr1Q2dWT+RPUSU17e+WV5Mu0RdqNwy1Q/xb4JGlMwkcMM31lZKyBB4Vb5DOXbhl
Ip/J6WvRB2M7lTkWObQC9Pcy3haW3EYjYA7acPLXE8VCkThuwvsSXhLGAYE37UJHYcBi9YjmO2Os
ySXuS5rjwoRoSstrPUkYm5jkTkgHOLQnLXzM5VeUc7NbQlW3GBcuSKPzLbYXYsoxS02VTLazGzZb
K0k+s27IyelNOIGk+OI8uEueXJg1ESPsCzcLiRXpIB43cOUdQme2vYGQQDP118SCsh2ZxOhx+vK9
vIF9MsqPgphMiq0j7t/hsUhmlgGJ5DYK9yFb+C5dpxjW2P0hM5XCbco+ORWhTTVpytWNoBYu4N5Y
tCvrOmJHR//NYwxk1CLcDQ70rtTNH6si0u8M5r83CrNR3YOq0nwrpj9MUAqTkZjEbh1r9dqqB7ER
7z2j6TcKcSDosAYPfMp61Jm+RzgBPjgC8Cpp3YkEoUDJ3KFZjgzuCr9f+/+TEPcE1n/1HFgZDTLF
ZG6+TvnZ9IXzVUTmn5LA6ZOSlLZgCcktNbmvtiAoYbKbI1KzzG91GtC0Ot9ye3hyanrYRuWsUuT4
GLmAlHMz7K4qJnzLMcZt7KQMlvo/Uk3hVtYtB9s5fbX0PAaUPY5HatR7SR/dzEHQJK5V7QxzaM4t
pQVqGU1vOg6bWbqlpiRmtm7xsrc9hw3ipGK7x7ugZzt7Rj0bOeHOUhPqhNb92WWGDJTQnpPaeTLr
weY0UbT73FpFb7DGEa1QNTPfQy5GETvX7T5MD94gk4slw+fwgk5JPrVQFlErYL/Aj0cMJ4L5StJ2
H/i7KdSXCs4c3qLyyP/6dJYuDgwyekcPzUuEyyJAA8BqM+wt8YaUrUOD7j1jBOqOVFYMAic7RMy0
glY9Uq944u4ohIv9MPFee6P3AGKfEzktg7gfIa62qmSK4ro7PL8vyB2ALkyfQuWYNpl193l0n+KQ
PJZ0ZsPcHoFZTp8rqJNFkffMQMSzHcOSs7vLfI2ry+PekTZFgHrgiMg7diN+alcoZhL2xCmu7e4m
AIJbkarxYGNrhZXsbm4zTU6bPJ4eLqApUlispbYfxvVJy4mWRuK8txoTwbDcjTEnRmV4dKJZLWm4
IlwlY+yE5o/0bGp9kJnzjlsVV1FAB+JQujoeNQcgT0u/ocy2GnkMENccIAD6ciCs61yN9aXLMVZ7
9rw3mTk6CeyhWCxArOId0c96YJfWr9Kot8oAGzUwY3C0+H1MERD9VvpyElQ1m1o2H5UAgtpOBhIz
cWp0oHswnxZ3AlfFJC3Miqu+NN/ZPEOb4hp6Cvd/TBgQ6z/PL/3Cg92Wv/QZMkBVGse5qq9Von3U
OACZZXP4KrB3D7Pwy8FgT6PMYSDrPXVANYMHg4Asnlj1pY8ZDBO4SRuzBIMD1poocYfk3Z7g7ap6
6iUn2bCr1mzT7DO1onajl2L0Z4GEno95LgWdw2yFAITbARJ8YDO7vgsdXEuljhz9hzY55X6xZUxm
T3FvurTAEiTLkCfzbVGSC4amn/iXZSfq/pvQrKehiJ+dkuzddWpp5w1H9ri0sRexqDra2dKlFhSx
UExAqzf4nWYA86/ahe7WpB+1IeoVy5iT+cx1lnMNBzWP+AZc3btJWdc2ERfLVkCcdBjTaU12YW5N
RyH4NrntHoQUd96CCItBykUL6aSk3DaqWuuxxuS5Q2y5DswKuFSa2AtOKIGTFbsib17JlKr9CZVY
uKpCsRuJIKqLR3vVQhh0k7ZzzfGug+kU9BT28E9YBMMaoWwzPHbWpOgOrfM+3f5hUyQBbtP8Qq2J
lKK3MWDoRywzjPQPM6oZyJn9Hzu2myDd3+brZc3lMtuIGmkdXcP9XDMGwWirggFlY4SnHFXVBrF1
XpBOa1eV49N9fkV56e3W8x3qJ7WdmzfCnEGkMqIgHnWHHoQQGX1mzL/qTZv6vnd4HeM5j+/ylPJn
Ftqp0s2nfGx/OmUHbmPGKDQU833mKI8FBeKLldj72cmWXYw7oTeM0h/bdg7mhCVsRdZmZHQxa88Y
Kk0DmTYTJrMkxmxAS/AwFyvw1Kimg2YpH0En9vW8tt761LnrEdnvMB6Xe4F2+FxlEwJo5t+WXmvH
QaZPOH6LY2XKq9VY1rmkCArXpT6DWayH1Q75bss7B3yC4bOB0oDOrxVFhd9oGDEsHVXPvFifcQuj
tK0fTAfHmbVqHrx5RlI/qp3pOILX2bugO1LHfsyPg2k+5E0lzxPcBxE14/6WWFNAw1FDTMMJ6ws2
j7/2arv3cn/kmJbGnJo8jw1btjGlbuh4tNP0OBiX5q1ain3Rg3p0UeqBieEIb6w6C9N2qeSc8NGz
KiwjreXfhC+1mWMIoZMJUOZhGse3kDjmjW3qeALn+HTTc1WOpY7NeFsX01eY5epInlV4sskga1UV
7XF9dv5gFvlWCVqtjXyD6mxtTaA0ylZfdaH9ykElYaubcONm7Aq59BAZcQFNpmAGHjoKSndXM3iM
slkgnku8femkyh9Ye404lOAsvB+uRN8L5pAOMwr0rSQRcU1ih9Nxymd1tuGtxyQ6otdjxxyniool
C1I6bVyZcncTVvHUbIw5YxK5ChqFrtkExsy7eejbQKzPV9dbyZ6IKKS6RcPUjycn1xilzu1vOxS0
66T5A/vEJcnLbRslcZCpiKPRL1sZ410UcOKe9pNSx6qAjdGNNB8xw/GukHh+m3hncdrvpKQshxuH
3NPgmefhns50fL/IBqEpmPPNlCYuuaU9DClh1tN0V5bGKho0s0dRa5+k5yZR5gSmXn94ChPTiG6N
+WJlnKJ3W/tjLkyYgSJhWkJxilo29nCrgXixBoYKDnYtCJo5OqOLoUBDrBoqfhWqrH68gue80wQH
CG8xpN942Vc5sb7PXpPuy1dQy1skXqE/SF1tGqeBqLAKKTIsyBODRN9ahUitQ6ymF9Oekzx/oPPx
Ma4zc7PUXm4Kq8QapQ9SJd4uIfQqh4CJjbLpBHmg6vQmGunSIkZdf7LeuS+tO+PVgNGbmdnvcZzA
I8/FNZk/ltZL93RRLraGVSFGRLDuogkYAp+Eq42G8hSmkfQYya5NwIXeeDU2D6PJmJTDXgcJoHod
O2CpkWIcAKnnDT3XWlubNkhD+2HUaEB3+hHjjV8MxYv2JUP06Uvn+KhnHH+OJYDPZNfVFloqTezk
EO8agpl60Xw08jirDK1qw5G8leGnHSa7ELktxdXOE7CIPNQqTmIwgbbdN2uyzkRKMLCdiTLtjDsY
xpsW5mpBNK038lu4lfrIFJkGYIHR+Mqo37TbSg1fxJ+hIjPyexvcvcwiCve0nbfV02TfWfaMVs+c
tG0nC0pEhz2vw75Z2+1dVIdMj3vjRauBYrvQDGElcSE1gn9kfI0wLEpVGXQGIBjqmfUWotoTTfPh
mjNDm167UqF+1AgIAdC8pZF7x5zg2hosdqN2qhPGz4upPqZsrv2xrg52wq+mpuqDxuBbMlkviyZe
xgyCVTdeNGaOm8zykLvUoKN54j9wTT4LrfwlFP8i09TZa3tyBCRkOw38kq3VT3kNjLRls8wWiVUB
BQt9rJ83mU6deHcFzwL6qeo3QfdIGRWCiJuYcP5RGMY7bFYuizAJkGG/u0lenIqVnEhLvyFmUIIq
+kuPoRLOwDmB55yvdOxEe9GkSLgKcAXRFF9WFYfBsRbI0hQUqLd8KZ4qW3jPBDXj5eQQiNyOKFJY
i1PrEq1cU3NLxix2qmx/6Eyc3ceZV5L82nAg2F65m9EtHHS76XgF1nzAnfxukm3OQfuhpb+0TYUL
1s4m0hXAOv1zBIoFvSbTvmQtLoa5dd4WSbi9PSSBWVA6xXE1biEqxqsC4yYYH1JO7nrUU3QCWbzp
NOJVynI75OURXQQxUNLp6S7WwLpn83TfSpb9BGv9pohSvgNnv2VG2NM5Tg2Grno2BstFF0pHb8Zr
is5nhiFv1gQ+hJ13HYu9XnyPg/dZuvBI8AtBhm9+TQOrRYeHc3BfNDXxeSlSltwj4ENGSH8ojEi8
0HPXx67MNDGd6SmvB9vOOsiQfEmD1yq3DOSkxdVdI+36lAVyiqsTWaWc9nvKEsdwXgYjekI3TAN1
GLGr16dbwdIgoAGeMeRnvE9tmSrE2c7jlJbVHdKU+mrrx8HSfxQjGJhW6fZJTslb2jcRaj9CQ4hq
32mVHp8rZnVEQtmvshnFAZ8ObYFkD6Q9PBfULoIRU9PU5kEV2RO6jObedvtjhYx0v5AKuweiTjyq
hmbIeonn6avVUGnD9J/PFHvqLLF8aVPhod9gBBNymu+nhd2krdh0I26EGdqsVFwz16mQGA3k6MnX
QkuiI2qU6KC9NZBRMJccF+WeULeDN1vr1NteCEgcla/5hAKA3WCy7yPJlg2i6J44eG42TdVtLi+N
5WIHlMAvtNp5uckf1RSDa8BymoQts9GJMaLOzbst9CgWyk07htdOomxrkO7dHl1ITxzx9VwCc1qD
AInksoBg/MmRJgaClF69cB915O5BkQ33sEsxfiHDctB5ARsf3lcVmjugpru955xX/liK+45cTiUG
feWm/tNH8dYN+bHgE6GZ1pVFUi+y3vVpGIgV89bvWK0BgU22BJ1L66KpOFqwaPlNWlVBVVbMxGYa
ocig7JpxL8IN0uNRP90UYDH2VUwFC9Z81/YT8q1OZup9eCNjUiRH2zp350OaUQGkDvEpuoH7r4Lq
HYSCfkc+hNdePFs0FgEKLDTo8i2KO6RkOV5CusMxitytt7ArL23P6BsA044rlA7jfDLAjQRluQQw
4XkHrWKhPuFLmpw3TPiyhw4Yjbdqjjh7wZXUta076X8SAxyOF3vOaXBORmd/kaDnnaw20jeoAqwg
drrp/vbfkDwbAQ+qwUB/SnYkEgCkJakR4SrqXJ0tootIShSEsWxGqmO/RlxHRm79ijszOxrZwZmu
psY7m3YFuQdxW5MsOQP4d1mtI+PNTMIz88r8ZAwabzIZeKtlxXjASojMfBzIJEccGack3oTsjwel
TY+kogDB9YrkodPz71ywy0y2guBM+WiHZv6zSa290r29lYtfMKqn6yJnjpLJY0xnZhct6VepO4xJ
TZepjUG4Vh++Y5JyGPdb0AGL93mMelrZOVWjcynjAF+bt9HsLr33Vj9Nswx4PpLmrSTmZetymILV
BdIL60f6c+ab806iApWKs10deQFOV5C3LjgASWfBbCyEhE2d7J3K/j0ygJdmzjtbQ+aUWMrLMSUY
omoex3VDQ4Vp1Upnw0uxTlkpKRoJedtGMv/pO7KgOgyI6CIeB84RG5lA1ymbPa3/r7BOLlpXrkHH
Oq23GGFg4THXSCKkwU4UvkVQnN/X5HKLcPV0eakaFOOT0357zOUDDfinoN9bd2gwGdAjSU8HCmRG
q4FIEzSHjgROZS4nPasWvhTHfWKtH4ykuatJgmdGOLTHps7ui7oB9WcCwpdZS3Q5AywjHD7A3pUv
U08r1ssgdKj2FVZ3dRwTFJpUrKt1D0SdtyZrWPopbKH60xi7d7J5lTdH857qZu2CT8OdqEUMVA9S
pAhfTY5nuLgkWaPxiyFUGLDxuZSBsziG/FOp8p7p+Cm0ddjBDmjkqHQvGKS7c10YH3mHJnKCeb8f
eRpBXVLLobpctmS7q32hMfwUZXZnZfMfk4FI0EOvPZn0lvYiK3+WJI4jApxoDjHl38XTbiBT4Iw4
+9hGVbi3ZUd1ZJr7KdV4+JaFhGWbAB4jGhjvavhNxzEBgB6t2gkDdapDo3Qux+daJ5bPlmyhFDZI
Kpn1uf/F2XnsyI11W/pVLu6caHoz6EkYkmEzbLoJkZbeez59f9RtNOrPEiSgJ0KWVFIEycNj9l7r
W8ZUXgwVpHaJvjK3Tr1MoVMnvpiuC6Y8QYntJuoeYrWXtsWUEqsQy+sMprIbch4i0Ny0SVuAduBL
HDusoN7++iVnFd8qEgRZJO7T//tRFhlgEn5ekfqwqttlVh//56/SP+SPfv2/ZVNNyvOvfyEUb5En
LxLECpwsIAk3KkTniudIPZ5/lmS30FYi7y76hQaw9nDLQrN6SHryVKXMVxxONukSIJSFAmWyzhZv
wFIppBGMRWG5kmXHQubDmfQfLNiFbxd9yisss5ZHjgGDJZPfs8b4is+jL0ibsCEupBi9h6Lud3Fg
TSeuIdyKBYauSENJG7YLJP/WgygXBUZefz36MtF7Id1j4lliBDBfmsY8loqqgbAtpr/P510lFvQJ
2bQHHylOrD2+q02mNbkdFcVLHMQNlYT+JUqlZTp43UHE4ev0JsxBwiLwyFvKwa9UuOEJz1DBJDgU
fWvT18+QyofxLk0Hxwq5Iym4lYWcat2hzOHmwdl0C3LmXZktUxpldmgpuyr0YnbW4OHSvLKFOL8P
MsKMiHiwCd0Xc/PAE0zbpyYH1hMX1xEO1VqSm5NewS7udaIPvbraUZOCzDdhi2mSTtsKM5orkGJ1
Q5geUm48oPxnzoTQwAzPvyktsknXkicrx/geGnaveQWPdwvFj0ppSRRYtBPT+U0H4IK9dggvoCOO
XW8Yi4DK4VoiXWtLF39TinSXcbrZaNw5+vT+Kkrx2vqijqQPDGKAEpqknN60DUOpj+3EDsqvm6Mi
yiAGJwtQ+kAeXE1bjeqD1t5R6UQcvEdCj+RiQwEQR6ZouT14ck6k8MnGrxEs5hOCigXewS0hI4Sf
12g/woBuc5nhehs1anlZh59Tt+TWjjMGO2qtRZlAJGnrgNZXEftrsBXyohV4/+Oi+JwCxbCLwLwU
RU9loqCLW460pqNZhtQFWrRTBw3wQ6VvR3IjsID333LUk0KAvcGid2dM+XekaI9aP34QS4OsKFT3
mqHt6L2tKAxRjIReM1eWnpDlAXhusxuDWDuqIymlTZVgpw4m9aqfTCFsz20Id0X2KViKUrSC7pSR
hePpcD96Y5NBiBKMFOYq3S1oYYrGq9IZB2DSvaMZCUUzDuRu1aTmDv8xLOFasLYdyJVNCZV522tc
BsM/3fgWOPpczGvOIJa811tvcoZYVg6RV5jkuHTaMffosEfBoS5V74geiqwaORJPhuRla5IuM3ei
24PCBe18g3P8IlGHXGmS1l2owLarXtCEi4JdpBPYwJl+OlwbldZ6JTThrVQJ2xWqUry1VjliyzTS
O5IdWIdGzgaYmGBcrM2wkTwOVCpv2FLPvOqx5xiDxTSuHkHpMMK1sHj0QQEuB7HNHpuSJlJBaNKj
ZOIYJ8QlfhSrIllSvowekd8nSxJBgsdfTlBJiv1Hb6S/1LBJvQ8ZIoIkssw7ExMF+bow7sir8iWe
1+qEWXuN0Vymwo08yqxQJP76zyiY5CP8bXE9hM9tQppQ0dNb9yyB1mIpnEif1zahXvdHz1e7Y9OE
PVjpQtm3AX3M+febsiekyUo7+lSGdqilZocrz5Va3XxsYvPe9Ogis+kdOmK4gj5KTQS70jo1/Zdo
ajDRBRXtY782VvoA+FHPosHOe6jJdQt23+x4EMKQk5qFRZ5+5WiHVYV5udPVdZnTG61EaTzI7Eso
jMTKOm7SN2Gc9jBA8lOkR8BCimPfK7mTlLFxmvjGQqTvMz/aWlGZXFKN6ZgOcErt1WI+6zJ0UXx/
L8ZuEPeyx0JER1AtUEqoeM5nkWMDOaWiAC6sqzDQ0QUY3UFTO7onvWduEe1gNanaS+NHu6bKJ6es
e7o1WnwCOuW2VR9th1nz5U1M8l1HP5kEtr2Xm/2ymbZeaeiYL0J2dmynWASa10zMJ5cmW71Ox+rT
9CIKbthY51nbJ30crE9bEd4AiqWoNHqj87mWLskSUqvG5M4kgrN+X1YsDXpQ0vXTnclHiIUQrEAg
IFPlCRRsGaT6AE7Au20lncioMqEkabp+iNhscmgCRaKM7U4C1LDIKAE/GHm0p/O1AyQK4M4zc7sw
QwyDSTW4DL85ZOxB6IYSESt+xy6keG4AYchGOI4qbLCllgSa2+o6Z/ohW2GokNa4IDg5RDQW1ehe
61J58scBzBBFMaZtokXyEo+FgnY0fJymbrr4lBFw06FtyRTRO9RBHywVPN0tmQVbJHEA4Yge84KE
qcSvlnFbwqIcqAlwkRPkQILljEmSqdQdTFGKjzW5UmPfqvuEYPY1sSfmVu0IYm7DIIVuMuKPEOZz
mfxAVxChqqI8CVHxNSbVPUDIzMjCY1fQLB80SZnNGSnGnI64emYtN/E1ipY5tVrMr3vRqykKRCPw
aat/QGgxGEzHFvysLWu/tx71IFvisXrKB/ojo2jhNWkz8CuD2u9ASyqObDwA4c1XdUDDpi3kdCsE
ncis3+4H5GUYlcAYRmZe7tmZHf3J6+yW8UZrPYYCEuQ3jnUSaiMCOwZr2DaDWlG77+CrqCC5x6a1
OZkkW80QqnU/osTL/RdBtJC9UzJ2xrY8jcOcx4bPx2UNfZZljkGBYs7FH7cyqqMl41ZW6ySys9JM
HKKByrXlzR5N3d+2ZsriWVTnWuEE3LEhgKneU0PNCOGZhoFerCfu2dkApjK6vWE0NsDvCrKf/vDr
4MidXFSpLjhBOblGAsow0VAQdJqDJlU/C3qF07nVknXL9djwqA+agRw3yTp9HYuco0tRRhku+Mcp
lYt9PXG8EJQRRIWuUtYhb4DdDiXXPkU33kXRo+J7yTae4OyKsr6z9AZ8hNa4ahSdtHykSpL4BAGX
arvB78tZqPETaefnrbSbOvqDMBQphM6/9+uXbv7JmyxkaVo1UqxOa22V6oDJKr0mwcAg/YOcM2GJ
x8pWvTLdKMMo7sL5D379JGe0+TNrZgwPDSjdg4mH59w1jiYvJ2hIjNNtOC1QiZrn7rlH7n7zV+Um
XEmn7Nl87T6sPfmpaoDX2BYo/ALTWqmPHBfUc8lAUNf9Gaub96ZghOvPdelYaAmFxVxWgRWo2oG1
kF78zi6cyBXdxMnW+ge/8ZBfdf4qMnqJ80a+SB9lfF7H6cWIgBEtEdlpJ1JzCB6u7sY+tKeDINqC
+1hhoMMJygb/gWgm60aLUHw3NvIxUpbKNX7XDVvNVxPIA2dYlfEq+yxuMYW28mAUD7Cg9bP/SEp1
Xb53xYEJYUaFsI7Qysx2Ur2GzaLIqxanK87JA8roFCpkRsFuZZlOWHBiSOwI+pGDFEa+lO85SAo3
TQ6mcROEDy4dcZ6t3ONmibSHGlP/WW4QljS0It9grA5HFZlWtSy2hVPGt/TKrluFVQAKA7kic8cZ
D0m7yR6jR+EVKQGlJGwP69xptbXyqL4n8k4WFwq49+CrOSh3awuhOnHbFO2x69NMXHQ7AHIpDPhF
9Nq9pd1COQcr88TFjUv1Y3D6J7Ko4R7c2kfJJpYCqe2BSIUCKNeVVQ0JkcOJU1ojF+mOqrGAfp2g
wlhkd1KZUJMItwiYDW7Obt01K685Tg91v4IZk9HPoeFDuXIBb7+PlqALr72L/SW3afYI0Zru1g5s
Gs9m3Gb79FF60G5Zv1T1cyu7CQrfg7oFQNe1QO9s6yqejZs8rmQGjrAhSYXt5XO7xRswURuOlsI+
3ZkHCsccJG/RJhnmEeBz4hhd/4mGXWdnX9WhfBHOAxFotuKkm2mt7u4IJ9fktXExT7BfEdRQTf6o
2fK+kSRyFI/S50C5fwG6GpvDA5D45hU7xBMTcKps8mIthU6vOigxGhbVo7UJEF/XS2MzpgtR2UR3
U1y2nGSHrUGRmVd11d5KOztyDkdLMAJL3gaPRJpZ+oonUtNiqVb1Xl5EW/863AUnOmpOuDHuVXbS
wg0xz56/epLO8snbsDeNAUQ+NdA2vqpdumQarCmWUFu1fWhQKEFfILg8VzsPxeZTaxMWf5k57ejY
Fo0bzNlxi+A4vCXb6mCcCudtCJb1XnGKNarccoXn+Sl+xRByNc5oXPLnObAYJvNajW1CQwOSJL6j
bwg2iCfqcoEI8Sgqp8aVdhR9+lemMuWdPt8sqEcB7lD9TpDlHRVuDEpNN7ta71q8xN95F5a0TCAX
3Zqd2SN3cKX3+lWcOW9Lay0cyo3YLlGBWsthaT6XG/MqQYz6AMq3qpz2Ib3Ojh6kuGSFufE16V3h
Rq0oaniklIPEG6CXj/o5egOXU64NRztPxqJ6KkDBXjknTt/AFpvETffiVTlb5yDaUAbzNhMF5CN3
iMM6GGtzUb8L6qpx2G5ka9pE+jbY5g/6c28br96+2vlO5hbftR14y+gdc/bYLixC1eme8I8vCnXR
igsvd+nT7VrjkpzB5IV2JyySO3X7Z1FZYvlUV9rs6l7VLm5rxMhI6/pvXzyAmIlalsSF8YmOcyQ7
xTz2SGvwoTMD3fAslKw1DBpYlSN0E6R5JJGBVCeZa8OdXxSPwZtg4DVa1h+cWId1MxLSuaAZmywI
h3OlExEraEeIkNq1+7DiYTOYyEmYl6ZZ+7AwH4ozRnMzhyREb2cn9A4UVwTQyOv0db317kRfqlCZ
qwuCyGE6CVeZvuMluqPnFigFL5LUwUAqHUYX453q0jNtlsy6H/7RPBQgD1fiutkL1+Fk7acHgSYq
O4aDtfe1g/fVwxvck3FIBZiO6I0VEW5F9qzdjJPx4l9ZEl6MjfIp7GuX9y/iUE/BIMWPtgzc6rHa
IgYKUYouxQdrjZlhGbzo3/4OmbhP83Uhv0gU+vsFHQlYigxgyIOL0KGRa21rH50CaUC8zCvLWpvX
ityfb9FfC9voFQCRd5E20kPZvkX79AnOGFU7gufmIPUlpzZkMnBxer7OQ8JUNnpuyXwo9o66qcuV
v0lHO/q2GlI0FuZK61kyVeKAljR6BWvlayveLDKEodm8pJu6cGkpoakwGOcb4UALFpX1uFIQy9AA
cadzkDmivMjWPiT3ZbA2kGaflXEh282jdZBEp9hhgtSMRekMe92xeE2kB+E5XjcuW3f5FH75hyhf
mZ9it9GZU08AL9AutCsjddAJswlSPzK32dHjTLnE8g7fbuyXcrYcdnMA6jo/Zi/WM3t0aV8KYLiB
O66EN+r8yHG9T+0YQ4Q9xcR7ehN6lkXzbono9BAYHyqPaWEFz+/qd2d92E67ZFU79dLHAOSUB8L1
3rMn+TY+pzSN3in9BFtzB6VFXdcvwWMxrusPXjnoXc1OeRcu3F1bIhhnxQ0z+gduxFQugb2Etzhw
Lesc9YtW2si00UgrFXhKvNML5UkMt7q5HjZavAeH7krOhEjjuXEblLvmAkaq/unBahtWAALFHYnB
xqH7boDwUfuSqQU52WONYHDZ3YWXiTvdrQm9JigJRCP9pnU2XqBWZjviZjn7L8p94KrvqnVugWai
bBmXAIU+vI0iLC1SAC6R5gokNNwJh8S/2MD0wbPFzdthUBzXJKr4hds/aO1eDxzcGIB3v8mXJXxK
A/h2oCevnUG2K8J1ZL8RLrXH6twjk3+HWo+VH6fHCZg2khqUtQbKZACNa15MAH+O6abg88iegMBw
SouNlK0CcUnDCvlDu0saENqLMdvKF/5/g6Qk3AbdmoyIbkcy+aytjEGXL+gj6YGtZDaUeM7soX5m
pxDld109NM2qNm8cJIX2wIat+KoujQVF0/XYhr5G6UY6M0Ehf5LDO0XB7FI/hA8ZnsptX679a/sU
lw5kRt4Y2jULonI2pA7YxQfQ3oBF/1F7GBR8KjanYpQBuuvnwCC2FOfYzqFCCo/+m/kqH5gkkq/o
3L0a1O5c4k1e8325CbbtrnlRL0XijHSE0ZReIQMSUUdIyzKYSNRdFevScK3XJnVMFEXpLieVIHsg
/wQLYACg5MGfrvln8TrjbHBvonkw2Zp/ESGC3SP7xtuVql94y8ZnvIvYsBIdGBLaeSyMS/aMBDI/
VDBVtpRJb5kTtrv6SrfTexKACR6m73yvX/PnyFx6rnnz2X5ts0c8qEulWQ548w6Ftip4WFhH9GXJ
y8pTYrCdS2lZoUBZJnf2cU325pOES2n0MFDXe+J7Yg7FPMDytYV0gkHHvNBx84onrTsLp/SKU2YA
rchrxqkDqeg7Ys/pi4WtxBixg6ZKjdLbiU/oVq41p44toAiNXvvRdMmI4vYR2K2dtQM6+uhxtD32
qO8MfAFKy5Z9K4Yf8oCX2WtYrqqvdg8RmVeG5QlVHYL8R4DdZF257FtW6Rl4c7XS7Hyb2CB9Dua+
wAtmsgtegot8YOfgv/LOJLsu3xZYYFSHiKziqk8ksduz3zZGwb4GVEJ0KGo6SdtqRwMA9Y66OnUK
FawmUn4bIAgdz+JK+9d/lZiw2FFFK4wl2S42neTRk8jD/XwRXovhVczPHXF6z1SdfXiGNjuo0EGi
gJCa7RmJ4INKENGlLQhrYVvfwBVj7yMurE8eBqtqzDaeA80GKNQhvQ13M1x0r0QcV1sAYVTZP0dt
od0wtNCdlAicOVW0/OzyibBdANcXUoM4tYf1LmDjJ5NhZJvkSd95QXOU4zZIubPvILI1mT+3RNzu
87fOXPi75OYfC45QFnulFsHOF4WAi/pOf4aDKBtWc41NxtqjWIYAiFh8G56yC19bOomv4KpuFDP4
WNxRnBFe8PpAA2UvLu7yFQ9X2CWv1O44KCRftbdDQDJ32W/+J7Mx+UEoqpqj+YRh9z36rtyIlt6m
WKsf3t7ErOlx5mOPvMgP1gUvI3W9Yt9v03oJFnEdfKYRPSzOQy6phrxH1TZas0YxXlryB+b1un2m
9NGUS9KfOTSs/Af1IryktvghjjY4Q9DAwilmPkT4yS1v3gjdUD8q4PpYwlfNtIR81G+CbgWi+cPb
1U9+tYsQ827kvbAytik2t2BVwv0wN8DFXyyyTwbeUG72NxJ6Aez5Fh+IgVZi5Q225ljn6tzcEXM+
mTBC8D8i/ORdRRFqj/sAkvI6+mb2k5KVDsDnfaTA5y++umLJFoFtE/psVvnmqT0Hyj751J4ZnZfw
zXOIh/dWQ7iydsZRwl/4SW8B0YU1PULEzteGghR+ob4Ke9EtMcqvLVgoK2Z/fUfrZBUQTYDQZx1t
6m2ABf4kXefJZhaJcYYzNtKpmA+xJh0Gh3qefxzv0vNzKdGWX1H2oWmL55yFsXxN0LIvB1s9MnB4
SMFZ3gVf2F/NCwjQ8Du6dR8sAsJVsrOX7DamDrmW+tlzho1xZY7ipTA+6brtlf24BRVkvJAyB2Rm
IlBnObw0/qqFDkLmqMIubRls2BF7XyjHOa6jvY2+VI4Y7IxUCL2L4IC9Srwwy/uLAbvFIcIDc8uP
+RtydIsouiXCAELtvIt/DXifFt5T8sUY7p7ZQo+QqJbiOXxgOpKZcrCcLWh31U/1k/ZSPzE9Bhdi
KBfhqbT7J86u6iHbS7ax28RncW08V7xtJYLS3GbyZLLUXthb37vX3qUb81TcEaiR2oqOdNuxlbbH
Zw7s8C7rfYFOslzVtkjLj2bfo7VlNL1X55IoXn8JD5Ipo7+Zz+Ows1bd0fvoh6eotoXU0UQnJ12G
VX/ZuMaRtHaOfrPDh0Ncj41xIb7ML9AAwWtXfBOIILuTaqfsAFryPFzf4X/MHW03HosHZkE0h9Z2
5MtWTnXRtoPDHRD3yrqmIXjHYxwsiCamJEHmX05diIWS5tZx3j7jJXzP2JYF62EtfhI9ENdrJvAn
gYl8Fi4sCtc4FG/1M3YKmYOndBbuobb0tabjVWpVx0AE3VsJ8HhaM9tfP4Gm7XCgFtaqJvZmZVS8
0oj3MTS9znHYOX1NUqDpuknQttdQw+Nd+Ov3Y0RYadyUDBUr3tVSR0BXxTqO58kDVYlhSpmSZyFR
attoNK5brwWZaNiMH30TLq9K7ayMcJeE7L1QKaMQ7dtTLEalkxD6uAqKDqvzyMvQz79EyG6WLZ0N
PN6Tggyu3qvSwHZpyP/vL4NZHVq10J1YD5LtQB6w2qhsKJMqKbfWl/WV11a3t4CkA6fPc4qw6BPW
aSFwUvn1iz6RlS74Ds0FipgIjEl2rEK2D4H5hMiycoOCjTm6RyyIFJ5VvKcoOSjRjkQjatFNiE8+
FYu+8E1EAxLW5+rYq/KnHIMXz6KZe22ePa53G0JwQ8vUrvKSMxf5Tu3Swt1d+uOXUngHCPMyW1i/
xTz2HOlyzasi4j/mQbSq7KJXTsl8m1geh7NRE2MwYbWgMkPjzCse1fppVFGvzj+H5gCjMKw/hSi6
WaDUq6G+NMIUM0eqy3xI3nq9oIQ6Po2FoDiNCv20021pNE7x6LuFIB8VDp6w/S+ZpF4NcucWhkxK
AMGhRMkohBR5Z4/mzrpvzMeinTQ79lEDecN07yf5gcfBBoasV+pExacpgFMyunYF5fnDlAnXtLwA
R19AHmS1r7Oh3rS4rJhnkmRD5BuT1uD24hgcKwHTCWaM0fHK1ulEP1zOUDCYGcbBTKxh12VsMkmF
thXoYLSBJtWxLPmD3GmFbD/DW4SIM6DBe/hHn6ZW+1b7SkEkwlsXt4mtJWwX5iQvDOzHqAw4DUvm
8r//63/9wOj8F4j6Ux5mTf2//1sCAVT8D9Bm8/m//1tTTRPxkqHploo7kw/9AXTRh0TOOsGs3F6F
M5BbYAo61guZGKo6JdYlLZ1KjbaFAleSMOr7nz/+33yX+dMtSRFNnQ6R+gPaYwza0Gi5UcH96r+9
QV2JtU/pIKKKIcwCJcKBqHaJeKX//LkS2KF/XbYkK4ZlajS3VHn+Yv8g54g1UFd5kCo6LeR8VDjF
Kt0Jjf406njhJxE1fVodsOEddAs9J+1kTra5slGtfvuXrzJf488nIMkEbJB0Z/GNfjwBKdbEEXlo
5XoiWISoFMBCCF8BHGxXeAgg/9GfnIEwDN+B7ll3J8BiIhzPzjt//MtwMH7zXWT4W4piqpps/fwu
WuhJspCH9MpBAzM9sMDPWIFkLN4CvGieYKp/eRLK7wagjMXDwGIi6qr+40nEdOymohCIWM8o9xl9
ejcUDZ0kO612grU5335Dal6LgsTzNHNqnKjlwNYeOQAuk2SrEEOAxDgiVpADDJh97pLGX/JiG9st
jquqejTRgBQjytQm5fEWxJ4graSsm5GWVK5Dszn/+aH+7pnKimJgkTVn6tWPcT36KkkHsV+7ZspC
SB4blJyy/8vL82uQ/hw5isy7o4nwtwxD/s9BPOB0HhtLrtyu0m6wac5daux6g+J3wxtTUII1+uw8
FR04BosfenMzRNoB/wecwz456wEjKqmLU08KhUkYMD5oU/2ymplZUrwmZXWYRgAahV46Yu2dxDb4
zqu0sv98s+R/0bOYgxRZ12TRMiUQn/MQ+cfLaGkq4HBZ4ThgsTX1jRxaAYjDllbLmPJMpypMXWDB
mwHakziXlU07q5JHX4LpGsQQRvThi9D3LzOuAAbCXFB8aAVT75+8FF7vn7/ub+cORaVxx+JlyPqv
P//H11VqS8+NkK/LyFq2ElQbDFfLacZOSWl3j2mpz57+10HbRQq1Sx8BHDWZRWKKzd++y+/eHoWJ
W1RR1CMM/TEEfIQlkmCOlRtrdE+MMh5XM21kDKgJlXLp+BrvU9PRYvdpY/RB+vnnm/Hb11exNFkV
4bzpDMQfzw6/yf+MwQFB0aqSZIrMXYhIdLybYDYXspIv6vnNw5cVAwSZH04nXyOTutKMkxmwyWFj
H74IgOJJI/ZfNpH01RgxBVf/UCQF7J6EUzZhruSd37rAe4cTscNGScE06rYzZamZMVR/vrDfLoyK
ZeoGq7Gsmv+al9CgMoDEyq3zndZSYtcVXIGo1uwB1AzpL/FmkqxNQuE8gvzy50//3brICJuJZyLA
PeXHmqAOntqqKWvCOHN6BEoT/cw+7/rIkXzjHmkZBZK++cs1/27WUkWISSp8H0h2P3ByMXHh3Zj0
lTsNPEsEN6+6mb/++cr+9hk/rgx8soxPlAGLyO8w6ZWjmulfJt/fjkleBonHx6gkEuDHmLQiWC1y
w0tRSrbS0wIYmUWsgQGm5dmZPG0KX2q41sr2gF/mjKmJZjz64STZJ165C6vu0In4Q01ZIhMvoUtl
UDEIxuA1LHy7mZmkRMKNsMDGOxwSKqMzMMo3LkXovc/AMdNDpfHnGyfNr/J/zvaKKGqmAp5TtJDs
/1hTVK1oFQFYkOsjTl80LOMLlVByGREURHJeM6NO7ri7aTmAu/GFkq5Jwda3gCL/569i/e6bQHJl
s6rJkvFz0il1QzTHQindMvsWfJrtgUz92mgk+rgjYZeNt1MAVgTK7s+f++/dCapJE2GdocPWN3/d
oX9MvJYvNVMVJyWhLsHKkHkna272Mi86/GhMunP+5J8/cR7xP+4512dqBsZ5TVF/7o6tOgwnogpw
h6kQeiOU2Wxln4sqevz/+BxVFiUeMLO5Ol/5P66M3APMZZWRuya1m8kjdwkSN5jqv+w1TeV31/OP
z/mx2RKURCd7k88BSdEIlrpC880pX18IA7IAKVfpK16SMN8QeDcwbxcvarQxyujG5VNr6NrOFqxZ
c6WkawU9lqQEoh2xE1pMpEYTvkmsg0oJitDN0C1VADetT82I/Efs94VIloKMvAVSOIpe6D6tZSKq
8PyrD2tZlj2O+ZGy0crat6fOztMgJS6cDh0xWPnS8lUE8HmzDvLpA5+5sOk5UOKZ7JFH0ssv2o/O
FJEXxAGZzmWGa2eI33pjxfGUVtvMQrYS80UyUEqAfSwwN/XNKt8gQ5Ju+Bi3ph+89KkuIlyFrqMN
6hnq9rcIE28Ve3SwDc2khjlJhl1p2jPBn9F04tBcOh4V1tyiAd7p2G2iGPGAOQSP4TTd/PDhzyNF
+s3CxIbS0JgMRJRh2s/dUpJMgsIxLSfPGCCAHPTXLsnOSi9fzcp6pxrRLcQxPmPnebLS6FRbgQqk
qcfqv89DbTtm6hXz+rMmlWspKO6TkLxKOlmZstKQ8Z7IzjQGFHZKHY6//1h1OvGKgdcuMSU6A8FB
VY2/2ojP2NroUqnBY97ROhUAgirWe9L3V43Uq6lprzJk6LoD+B1lNERS61iVwVrFRtio/IUoIY5j
aFdBj5czOqeyusdLcpab7oplzq8+ozHbKIr0OfqS4wmgvVUKHUolv7WZ5BQDrceQ2+6R5quGYUKp
aQ1JGnEFnoXl/D1ltY9XtdFeA136/PX3On1f5/UZ9e2q7iBUyMj5msTaQiV3NdqCbSW+1VHnegNz
mqQ+K3K2wWexTcLsMAXyydfUBz+GDRFUd2HKD7hdYO4EwT3o45eKBNl9E8Dk8Xzh0mT1QW2NTzLM
qeab1VOOHfEUd0TdZPCNpza/cAZlTM1g+7+MkN8sFLIFLZXik4Yq0/gxmXgp1FK5GlFHgyHL/Wrc
NpBLl7pFHTKtNBuK9meIgB1JRoWcReSxx/VAE9RTevcv32Vezn9MoIpsqOAmLFge1s8jClWWruuL
NHfBgSBPJ2ZaCGejGmGI6OVaXerI6yb9Sij6t8FoPqRcvNYVypogMNV13hV0E03B3/TN8JdFTPr3
qUPhhCbquiyZUDF/zu2VP3ZC0OokGmMZoN5VmEhlabwgLvd33lC9eOkEndCQE7c24GwFQr9pyVn5
y6I2w5F/3iL4tqxnpkkOIDuW/5z7mzEmQmNswcuad4gAqYP/LxXWv7ghmDoWQzSMuyxBnKiQ+DvT
NJrZc652FrLiBB66qH9o6S7BTkBZfjjB+5sOuScgf8JYIqvxUrZQznpVs5p04aR0CdcSNjLEOdha
KlErXqsvsGwkf1k8fzdTcT4i/1XUqG3I8o99WB03RRLjqYLQ2h4b2aL1Xr3BoFp0SXUr++yWtCPS
H2UCFpO//Xnk/XsHrc6rqWSAhDYsTfuxz4y7AneTFGFHMWk34VdaDeN4o1pnh3q57+X0MgmIh/78
ob8ZU+zawV0bBhsjRdR/XHFR53nrd23i5jGST7SERVy/TXoL9CN60Dx00hkeueEtjYwzKurPP3/8
ry3gf75tqqhw2bKkSrqu/dyY+WFSZGpSknqnNSq9xY7RoctI78j0ndSHKNHPHeYA2tsaPWkBtEVP
daLs1MUgmk9Vq9za+Y8Jen8Ya7z8xWBSMcnfxvGitAcwftsox6JvVH97Wv+eJvjiHDrYtGsaX3+e
0v6x/yk16tZ6m/LFMd0HCm7gyfyMMOGDoPzL6eB3A0Oh6Kdzm9gJaT8+KkAq7JmNFbtxDNfAwOHh
G06qtQcDnTeWMU6UjfX05wfz7w0zlwcxXQFyPk82P7ddagFYUzAJSWG+i63iLR+lG0iGlVhI91+3
PPbStSobfxmP/96+qiJHckWcN+t88I+XQKspYjSeEbtC227HpCPILn4IdXH/58uTfndPNZFyl0J+
C7f1xxTGtmsIQ/5t18+0s95xhieQey64sVTmL6Wg7GNVtiNRs03YAmrNLFspOK3acRMiCgRSRayF
QmiV4P1tZP1mEuIeSCL7d1MWdU6E/zm0BkEeCPPD9lvhA5rC4KpoA3OAt2/CZtd2LxKBhAs9ghEl
/W2oafNK+/N9nKc+QwMSxkrz47NZQAigCZrYtTTgEipGPyogsBZEI2dez/tNA9NtgUETXAMkkowM
Zq4AVXFKvuIc8dZ33kRIVHj4Bbw1JYyAJi+1IuE9HtIYYg0rARHzvPYUzCS5WuGMQxRStJnt1dkl
UTGRDzNB5hd0rJnzN33cJPjEktnRdvvFMhBKc631wIt+/e8A8SzYSUCfMJFTagUH1/evTa1tf6Wy
TLk4m+LJmTb/D2nntdw4sq3pV5noe+yBB/LE7HNBL0qiHCVV6QahkoEHEkj4p58P7D6nq1Wa0kxM
RIeiS4YkgMyVy/zGqpZoHyPJEf+grwfybUDcTyu7HUJcYmka1TMCzxs5lwFfLLh5k/5yY30xt2YM
X9gfF9yUoOEa2QS6sdeeggS8XOSs3XGf16DRKgRRAqfdlwVKJJCmXmHnrC2prn//IT7dXFgOML4Q
Jvr/HwJJblckD2GZ7eB0AqnisvXUOPpe80XR9km/kRUsXOpegrpLr++fKxi2m1XIqsh2vcXQCWyi
3yLZQZxWVbcnhTqieQAeHLmMxnJwazMv6qC76P3pqw/ya6Yyd+gNxkQ+zU/u/j8/yJTo0IiRZt0Z
Ct2Lli+rod6q8DnNx2/OTOU8+dtUzmEmwuf+j//3G85dsDnQbV/XP3bk2AZul0ZEszENXuf7XYMv
y+vgi2Bt/lok0wQjMjJnoH1vfty1g0oLYyqJGG7KiEGg87/IZAY6y7tJR6xLXGJWYjW7uHPFom9Y
5QiSY3k6bkysjMilQZqjyDkJUt55fBfb4jFHM8cMMBsYgAcqA4DT12H4s2iDDYVtMHb4pC3ju7WP
hF+Xguxs9xq+3pqUz9zKJZbzF6P+ZdT/9D6ZFlp3yF74v0xuMm6S59L92o3DlWa0SCKn8rmlbYok
pA+yJot/tNkPG+GXXkOuqicjdat9XACA+f3C8OYd8DEc8KAY8tqGhTnJh3NOtCYCT2GV7iAZw9JB
6N9H+AEFSsyr0hjsFySpslHXEdkEKcGN8NVW9797vn3MwdaUb0MIdSXOu50iXUo4IJGaxqNx4ksn
cCzqB+fSEcHl2JhHf6CZIVkMuiWf7SZ9EFZzl8vyWQz6hUSoHi8wuEz199p31lWI8xQ0ymda1bQg
xXEyqlsLtSbMr2bh4be4ZNge+bm1Lk33Ao7xbWchASO9+jxqLeQtMPzBODLwPARP3ccipsxl2esg
TgcdWUvzImI5LPAwRWvn6fT/nptjUstdlhUdlaj8kehfnar2p8/eo8NK/IPb9zG1rwM1txRyTraq
3heILflpt+8Zcq7mDVH3PfigaNw5Bi7gA05h3OlEGMekLp6TsH5pI3U26fZRi8kym56AXdXVHVoc
15Nd96SlYpnW0UvywxBIjrQRoAR3vIbhtSvRIktnnSkvc0FGa+5rx+LypaOWnQXucY7FlsePdBTw
kZeSsHU6mARleNso5lme9sUx8FmCYeg2ZSQEbzGXcf+MipnXDkmMgMhOa4yFMRS34RDscf0zwuq+
rMdnXYLVCbIbUY5f1DjmJ0eQQTCck2aGtdbHfN802NU29O3dFBivyLV9Q+z/wTOidSWKu0Q+tYa1
s3bjmzsTyxyAO9E3vfQuysB69rvmrqgQ1PMlUz85d6q2agBAYQbFhn4PlCrR3EV1dvb7vfpZdKWn
Zbjk++Rjv5TdHWqrQx2W5a5PQLR5xVnV0t/J+7s6Lc4mme713ttYEQwtUJpjwYcDR7Lo9fYua0BH
eBHUmegKU8+XZLC/5b7+OqEFl/j3Rj4+p0r/oqb69PEaBmNJZjHUdB9PX1sTSVz7qtxBpztUbl8D
GnoIG3mu6/FNSLJVZMN6TMLt6Dtf+gp9kljz3nPn2TQcQaz+59oi5PWNsivWFuYpS/zgWWD2Bbtm
65QrR0vuYNbvo0l/lZn+Sp96g2LbtuiDg2O2d1DzF2njA2NGfNrSi8vfP8nPil0+HOWMRQ5G5fYh
6ub4ryE4z5OcmvIbcmObcXK+JQ7hMoy8BfXphV7QWwod5+CGYm8P4cMXn+CTuoonowvLdymw/I9p
oPTsuMkLukvV2N3Nz6d3xS5UiJg332zR3WFu/VDm7sWQ+gesewU4jzKxvuFU+Np44Q1GlN8KRPY1
LGvhFH+xOz85jg0LVI2wbM6kX6bzHfqWeEBWBUjolrq6fHOc6pgpFlAcVjd+W3w1DP5ssVjYbJmO
YZqUex8WCysjKE01FTu6A5sag7gaPZMFyqsr6UZ3STTyzeGL7Tw/4w8nL/N63bEsJtC2KeYI9VPh
Lqd+qPWA5hWM5ccJHOMAN9xrLsOy+Krx7X32tH9+rw/rTWhJmtj23CgT6GOpOIBgaqDURYVjxM/V
UCLA5gNrtK1tpFeHSZYeJBz/3B8Fm9ZdQVk/zoq+ue1tQuZ5tRzP9NJ+RKg+Z5KPOwlyS9m0lbNt
bu/pZ0qTRyixERL6VkOzFhWJc+9ctvXxpHwMRDNn/Ig2n3yzC2OH/fIucTpkV5LpTEXGWVV466Ls
rsb4NTS9tVAFSDpv78PBpuVi4h7YlONWr8S5rLuDyBF90cZtPSn8n6tjioBPq0E1hQCadZd5N55Z
LSy1qn1PkubYKT5lWByGAgWTPJjunIxJiSmwNCohaS9jDwmbDG9f+cM/i2bj2dIWaL4E+jesbL6n
ysXEsF1oozUuEdIWw6rTMcmxUKTZVPDRTgqXgkvZ2KAkYePZexdMkJeE1SYfQErr+bMEmkVnUeGD
1ZxP4ZihhVpwjrgVTj4lKxB5ga1tYe/pizDes4NhgjJq2SZhD3Cz6dGmQyiqHxMMItr0ts1JEi1h
IwyS6RkvMavuA0tEK8E5RIMXbVEWAjJOB3uBCcM3fDYHbBysbYEtkK/JG2T04Oiw6ie/uEHqfGVJ
8jFPH85UwVHooBqXwhfu8A4S6ZuAHuTF6ugH/uyM+dbF5U1YFzeaasBSBGCebCjt5YvyjUczg7dY
pOVDMpyhZbjwXORuGRw8eogjBRKSNyLFItpFDq+VBpc6plYtwgFW5Gwa7WxeEoNb3YjRO/fdERIp
H3KOA4ikb8G3bq0U3cMguujj9lvphcOqaMft78Plp/vH8DyD4GABW/lQsLqVqprRJSCZKljVLhEZ
X8xR4ngBSsge3XU7iXMu8Ys4+FmSQv+D6hUwBVilD2/rRCMaKiGmyw3jH0MXhyLN6ecXX0SiT48j
hwzTYmLLGFF8eB8bcBDi9aLY9aPYtX0LJwol+By2Lt2UEjjdQsbRjajNyxhbnMr4OlP4LOJzqHou
95gu7MfCUci8ymXvMFGAw5FVIE5b8O+95l7w7QNAAYo+fxGE0y3Bfx1hrb1CEvFCrxFI9mk+4kt7
0TT1dWpiqeW750FuMsFyEEsOMKLpUc5c5EbBFlTBLsyK1zJsbtso3KMrfi7GDjEF3KY6p4ahUNDN
DzEKCSEQ5327Gkv3aLXIwKWEy3acZ4SZtjRr1EqjcWY66eOzVUw77JoBfXtLA8PkPNIB8r+aKgWY
00HAx9cLk/L4tpI3tV+CYbchDejN9Dw/zRJlMPhfQ7ryE/eBUirN8WiWI/JZyU2N3hLKvWQiTwGm
sH9O7CLihoWO3soIYxo1XXLpk6TiVZAgp0AXSuVeszKTDrfyGhlHAwnhDHtjLD9wIQCg3mTyDSIV
wqQ62txDhyw/wIg+tLE0aOyjHHAwHcH8e7IJkXcQMLQNdCiYPXqdu1c6JMqsDhftAMe2Sx6mVKK+
kc8gcTifccAbzLKCv9+Dn52XrkWJLsC7sVTnPfrTeRnrysmLtCtQP2TGZN7nbnY+9vo2NbCr+f96
q48lWifRGy6RfNxFHkqKBfrCBT12ZBKXfaN9cVmfZskudRW4FOBolHP/vC69MmVZ2TXXle5UhJte
WKyjodzMeXtijN8NHNMnmOzIDX9xmZ9lPXRpaEmRalGHfch63BpYQZERXgbGviig5zmUl6Y5eJE4
NyTPl3///sZ+/o4OnfzZ2PSXbgPi1KBb0DHc1UkNAaw+oirzbATjY5nVbw1nCKpO69+/5Sl0fMyz
ZnwsvU7Qyt5H8M+kJKr+OCjskiGLljYmhx0YR8iWAqNRvV5MjXun0GbCC67P7nz/iBE2gJiRHKHu
51FfCce8udE4qBRkV3imeUNGGk9bMQJtcLQS1QmcR7zcOU8BvdHoCiDFTWeu9NzlhEVzGMhm6fns
tx5WGl4D9LbPO3R0V+yV8zhGX4rhrcKV+K7OIMY1aMLlwtqVuXk/iOq60IpxEdCJBdC8ipoINWGh
pSsT/wR6sz2s45l9XilEkwAAYhJWLqk+iyU6/t8TH9UJB3G839/VT1cta9ZiFMRoGgzqP1dtPwR4
pUUi3/WVfMtGDI7ppATTGfJ1B9NeN+0qge84fdXI/GwBoQdEI5OGrv1LZaA6bYyk6eY7FKrfkonH
Jyb1PGbNcz5jMIZa3qD7c/z9xX52+jN5AvGuz19O2fVPkUcXdQogGeXDlCOkRK5mKcBpzUd/XTr7
xDeusrI6zvnJ79/3s4j30/t+rJ+Tyc660tFziM3D1seqHp0hdehN47Euuz+9nV+G/wjfyus/98PP
bAbxSYcaF2IXkBhlKVHhQ6u86X0MPTBl2llFcjsMXb+Kga2HdGPNOmuwcZHvDmZuTJ+m7ahHcNl9
NDPoGxo86CBQ3sJROyt8zUrUj1x3uEpC6watyiEPEDi1MkB+mvEaunCxlI1YXuB8T8BIrk0TWN6A
7Z5CYzBKEM5xpvumRdJkSu+IjWj3ojy1iYozclpo0bBNFGxtnNseT+QS1090bJ+g3YlDWsJGqjTq
DQP56wWVFw3jklxfK47YbCgoIfSdA2Mbdg4ed43CTQ9jSKBU68Lpv3eT3WMCR9ljNM4WuNchcEOU
nHvEL/E04Qhu0JhIl6GJhnBqDTd2Fu3nvLmqrUefjHhQrA0sFdZhNDza4YQNVnNMyvaA3YNce6l2
PqTOukd+Ntaid22qx7UTNXs8ZpuDU0e4RUF+xaH3iyPms00jZgNqBg/s1o+gziyTCtylpK8uqa5K
67FDjqLR7UdHOucMfB8bLMq+iPTmZ4tXgMmADeExKv64nqgvQ3wLCRBu5h1MBO+B3QbmylDLCiXc
eHaHMuYRnIrFzg0SLA3z4DDESbILk/yubhlrSpOxb45rh5m8F4H8Bt4ec6tumqUl0nO0eNFLaBFU
RzZrnXVQgA0HNYjf78FPmAI2HAtwHibhhl7lh30RamMGpjJD8yjIN+CnYLjrdLyH2jjYOVeF/xbm
7JD6tBH99VSLMNsTAmD2WNIhDyEiaqLZdi1RuCnucNUDvwXVaYtrAUxc9Nux9MgeOmsTuBbi8RLF
y0bDgCLTZ2toHd/XuIt2v7+oXx2/kX4ENGDMyZRP+2deMT9FNOGOft6YVrYbsLivaKojpeYfm9Lt
lrU5bAwRyFWZIx2em8YxQl+BGr6A3hviDdIU6TZOKQNQrfQj/4s49BkQA9A2o6M5S/B+acyGgzPJ
oCPYSj+6aOPsWcuqm6iEGO3YEJEbPE5qdLyVMxwRf7yKhubSYfS16AIqz0Z5D/0mj4q3JuVBoVIP
zC1/G3Er8Hpeoi38c0xrQPvY2vsX91T/JIKCjQAqAMCNwc7HqaaeBKFL2ygHn11jpJTC92tHwkag
73F+BiPC3R2mMj7ro73okR4ok3S6FDraDX30qo+VecUAjel2hmKQFcz+nG0F6s0Yn8OJ7TJmP/CH
LNZ90VyhjoruCc6KQtLjKFx2ixN32ipBVxXfTjbbiOq448e3BCsEKovS22WpsHHbLailfGtfmjjk
WBF94XnyhW5KtEdADZG+jAZF1826psEbPMXbR1VZEVhDoa31SoI81axb34kfC2BIC6u1jUUvyZV8
zb9IxYvXE4LdpH0NHX0VOGQzRbcDyLaq3CcUS9/CINwPIdpPYeKsQqu8mc+TzrvHBvNpTgqbzHpU
dX002vbVZNbX8e8uNg2m/7ywpTfHiJy/77szIRsG5NE5qvXdKoz798tAtw6C0yC0k3RLtxBKel1h
mSK8G+yQKR9RBCTEdmh+yWY3ZbPu6Kg/FeX48sVa+GwpAEizdEArFLUfp2ojw4RMNVa+G5IyQxbS
WiDve5uHathSz3F/YnHT2RomnnP8gmeT5sYXyJJPkhYIgj44c2c+0T82eLG7rqp8TtBEyePrM/ng
ekgMd6Li3gAn3YmxWk/wSBcxWstf7eJPoj+tEmY6tHHJED923wtm7G2fx8UubTGRlEWys0s0zDyE
7ldWBb2qhIx04Tt3DntgkwcR4qFqF8gS3+eo8bdmkRyCtjLPrHG2AOwEIoT4cunOWdcOwSVqmSsM
k46xj3EoucWWrIacsK7/PMX+5z/SInUifb6UEuPVMGo+/PM/j2XOf/9r/pv//p1//sV/XuLcVqry
vfntb23fysNz/qY+/tI/Xpl3/+vTrZ6b53/8Y12Aqxlv2rd6vH1Tbdb8F1l1/s3/2x/+j7fTqxxH
+fbvP55feQSoEUN7fmn++OtHM7kV2p1Pi+a/6bDzO/z14/kS/v3H5XM9Zs8FE6E/X++nP3p7Vs2/
/9A851+IZ88gUZ3OM811lkj/9uePxL9I4OHJAFib0R+0vYqybqJ//2GJf9GG4liiJLVc+GxsLFW2
px95/yIFp0PlQinwdE+3/viv6/8rvf3zwX2e7hofG05iRkHM3D9mIDQUPm6PQm+TOo/SaSenFpv4
buJwsBWzDDSWRi2HS00DKSVLXVaVcJgYY42VpZ6/8Ct0k0b3VYCwt2dLTwuzhp9u5Se5+C/9OD6c
Z3mYDZpc5q/wAIDVEaRupPg01e5njDAWT+g2OE1/xRgdfEBeP4w2/eG82xq5B9rQtdRXCdzH5iMf
wqe0g1vrcKL9ksA1QOC6yomG3dhUmGcRKelJ9VBkJDfFC2jkZ4s8tA4Qjd9+YK+MNWxHYqQ96ikf
MUNDnab5XekhGJY0Nr4Xcb6UevaE77ut4TUlFJ9Zi/yvsLNzgCN9+bnkn6tDog50H99kpX3sZ7bt
6Mfd6DVYC3gIsLWPnZfJNcFqlwV4uyUDnqx+Hp97UaKvIKo5K9T3Onf6HutcZaNl1yQL3fJ0r6cU
tVc9qUEc4KrL+8EXhNZgwbbtDP04mFG9j4WLvWrwnZtkwS1ozr2Ct8FT+qYRGGpInD0XA3E31Fvk
PloTZ+vKj3cxTbLFtDO8enYVb801ieWIZXtClpsRFn15awLjWga2gQ/fNEvsJv169FBHFmE2635X
GM8v/SK9HFBzDvS8hxKiIQiKt4PyzQRRp4Cz0SnO7FbehaF2rQ0hcoUlv5PlLk+mQHIixczYi81d
WnPxWeD7ZCDyyUPnphmcauV1+RadcHhTk5OuHFjcLhLmK8uZ7+T82zX1lptcI1BN329qYwQnQ+oY
iVCysuEVIaJ9Lj1rbSBri1AvmmFW9i0svBhNxQpB7cBGTMQM30VYJmc9flyL1ncizDXbp7C3v5U+
Q5BqXuDB7IcFo0BH7s3qloIxfR+X3Lv0HDTNS6bb6cpK/HQ1aqEA1nbFn8M9sx20382qR5htJAGL
i6VrUVbGyYONj+0KO3YkyZC6skvrwkvMdKEmeV3RH0LsLkOlKXG3hcAoJhDkW+rJmJ0K/Svb1hZV
pcZt00t0iZDccyTKiGkT5gslzTfXQ+S10RCsgG+HeAPgpdMu1Tr9nXHcQvm8Cdsh9J1Z6Zxhmdc/
Kjd5coroIGcnHpE+1SR3VmV5yyAXR0pQRliRs2R4qxY1ekBjqO9GXmQx1uF5j9BDPHOPBit5HJz0
6fST3OAxdZgkDo59BzNFkVQiLzVRj6t0QhIT9Ywu6pg1uxqCQL26t3UUScfEftDCdF25QYa7OC1p
uwCNg8VeU3HvPMm2rqbo3ZPhBU3ne2igC1dz0GltSyRxfey+yjrepL5AE8qkS4yiX68xOPQIHjXV
L2bU1SEwWIhFTwpkYGPZ2Iy9skJn4oNMWV8ahGXpr05XEMZoD5bFeGf3oCpDwUpNaoSm9A7wzvzc
p85+711gunV/YSX9sZ/ybKkZFU1tHl2Z0olTVJySsFRrKr3tgfcEwwpWLYr5PW3+APXIwkJ10rfk
tWKEt6YPtRJYSHcxrzD6OGXbabVusd3DZsoLsfFB4NYLMddM6zJbOf30PelmhT991viLuqspRgdP
Dfx+SCUwVWhJ444YVMy3hDZedVP2wMyfEV1v/QDYDe14HNNNmJf3NeJPRI43VEoklkMayqh9/1CM
QHWk5hjoqiE0rCNOkgQzgNJi9cYCoD4Yp3t4+tTXGX+YFyMWOw0MYCV4pH6Vcb+4c6VOuaCYkGx0
BFWWTV9egOZTi7hjKfGYvSiExTQfNBWzEezmzatQewD599I6TCKAul7UVUeP0Vh6DWIbon1oDSKb
n8CFOj0b2bI+SpE9jZNOke5vsUhCo32mWbRsElxRBE7cvEHkUtMZ0rjUDftHnXNE4LWIey97px1R
+k0GtnNy1QHmWCbIpS/slK19eiJQiHRqf8wGB+3NGaLbeiBGjOj1+TafesiSfBnvAP7SuA+5ugI8
cGEiwjhkvDq8o22O5ltU8IxKGgylPC1TpkzgvuFElYgHevVqKO8nqjN7nBnW6ZNhVRj7zm9ElsKO
HvZOa5nI5NfxNtPjB+VXVxbaNgi48dg5G8x12Ie3k4mHVjGxNTqFJZl4TqgByyr8dloiU080y/Tw
XZWI8GSRDnwu3PhGhxJdfEvl5S9wn38SWY1eoJG+mzoHkFQcHm0CBdwwsVbpjOzKcRi6dOjiqRAB
pGF+gJbLFK9epaW4wjmaMo/ROYL3K3gy/UrLx1VjmC8hhLkF+O6Z3CevrQBpKLgQJdfAdQJQ54dN
izSS/aiyWQhiCM5OCzMYObwxdnnHnEdfaQi9jhadvHJSP5o4oCEHqBqhorvTKrIEYYWe2LMVoQtc
+2sv4JTQTR5nNS9wBQ2f7nx+MZq4j7fVbAYLTdVvJxZszdqusbpcam75ZGZYpg5huqk79/vcGxIm
QSWfQ3RZT6s8pz2oI7hYVCjBn34mc7lPw+qlYJ4D4AlxajR0UEyq1n5OKJ4Y7J24ilozv1AH/beI
H9z5nTFVhvCcXuVW8SQ5VmkzYFCPGXqHIANCk8CKSmnhpicIyTBUfYI8Dx78KpToaVqEIedOUiUr
JGyuDLuQSzpcr0yrWcSyulfc28DH1dZr8aCpHP7ZmCEos/bJxYeltmfXpEHpyxhtu9OJbcAVWLUi
eksitWEi1q8yyHxLJ7eQL3fuO65+1fn50ykP0HDbhp/CMckzWSDATrwvDiNq6cvAo/q1hsem4lBJ
UqaRo0rfU9l+l7Z3nTva0inh4WDcyQwKQdAkfS+GI72EajlUwZM2sLhGT86p80VX4tjNUcsx6G5z
MHyLVhLIzCk/KxAdi8haVvM9s/TwuYsRjplTDw3PnUobl5nGKTTpJNJAX18QWYpFu/xrW3BPY+yV
PKLNQipu7p8piIFNYVflsyw7TULFsmgwjB2lKygwr6SFM5NpbaKIbR721V3XTA/CpRFtLxAzOlhp
sY5Bzy1sqKJLb0DgjKJ4Z7vRSinw9jgtMG0NtDUzKcDw6WVtHcZKe6UooR+WsVXaoEm3mW+eS1vM
Ek7DY5hhcCLnsAoZR5H7cHfqUj7BuyaIwiZamgdXAcazsMg53QvV6ulK5hisltAoMGzpF2FOfmU5
fIRk2APZ6Gazd/6yDxY0S2bbW/ayFvJitje+hj6QIdcmkNIwxloJihw2ONqbsEFUp+2AJXdFfyOY
U92lPoWwVA3gdqGtPZR99u75HK2OYP3gGY6WrHin3tg4UkSrmiN4LMxvqABA70ejF7yXirBNIVMe
t9Ocxw82/qVNdjwZYlvY4HJshLuZlKJMorJGTwSJRpx/RnuHpQRpUUQA7caY5mcKpMBF2dDE92ZR
qPxFte2tWdGDqugKryyP+5o4jzP4t7MmiIXf1RxvIaKcxz6W1fYAvKPtH+gsMCXv3oOMrQNaDCV6
9MPYgtkyMpurhkQPf4/o3Z/fP+9S5lNA6/S+X2duft3W2VOSFNdSwzYlBiAYzAC30zlaXjdhpO88
aOu2mz5lsxNdUXIOaXWzz5NIQ85IN9d5a5+PmCro9qBvQoO1qizMFqDJPhlp+XRafqJDTV/hVl7i
NzRVz/mEEvLgXwKrYRnN+Vw55NenNCg2v2c9Mo6nYJwY2OPOOcgpiCeKw9VI9JvAQlOzTQ3ynrSm
nQY0m0fZtupe1NgnFIxdF1bhH2UeXw+FekokVY1Je204DNG9JY1VOJFmiJDTOddnkSiVvpxyX8+F
1RhonOGWdp535OByxk4SD5AzjLN3kLjsbhLuTKXfBeXNwuhIIV092MdtjAdh+hQFNfHSzTElsBGw
RyvS3htjfe1PwaZsR84/n0o7SRQdzhSO3ZyiTnP4n1LYT5VboC06Zxs+YzzP+B50BNi67naRcp7S
nIMUnM1dJtKbApsWUoDsyVM2yoz1Eg49tbux1Hv/2MbiOBQWMbJxz5vReTqdjpNG4Wq67SHv431F
Ck5BETerxLnG9v0pVmQ1pTe9kqCsvDmLz/LgSO+TZJBrH/roQoTddTfnDSJHpDpESckvk3eeEGUI
555jp9Fi5IKgUvE7aXlB54MkoLqolQs7mOQ/jJ1ns3hrY4LEVLrQUhF33kotfTutfc/t420cxAIX
FH4jixGM9DBkbsliilbd5SgKecV8vuBrGRXxtzlfgDp8zHyK7i4mH7bcFPFa7o3fT5cx5K2FM3Q/
yuYprTgwT495im7SlhaxSMIJKn50HRr+DnTJRR8Re6q2eDIVnxUPp20M3m7LcAYWknphFjHbmBCs
k/e5RGIAMwe0u34i2p3W8XwOV7a900c+Vt6Stqf5ddf7F71xM8JxIzkkRRrN9o1U84k5S7tRDD1y
J3tvLEBlXTeux3quc/uIBnWIshwl3z7WhtsenSJQTxdSz+NLKdNzTfIgbKzFK3fSdppWfbdi577R
/edIiIOXldeZy/4qDWbjmZu9Fo7XbWnIppurVCfEVN0xnlxJUOo7pMW1ufgDG8phU2KxFvTLqV+Z
Dt7UE71H08PMVgSwy0S6OiWVcw/AUJTrpQNwwkZa/VR0luHGpeFKmkdCaMgYC6ngm1eOF60l8YPS
SC0AJ927HJAL4WkD9ReH5MR0tMxL5NNta1lW5riVsXHRSoESfwDZrzI0sYtC66rIxHsXeGgE9dkq
SZ10I36YZdVsg45d04bBZuh08JxtccFhfRH6ZGJqys7MGS8o6onN7rhoi2LYyZ0BW1/zkOZ17nnd
WdUlqFa6SOEzF7pjM5Z7R8Ry33gSG/khK4NVSf92oRc5mrHD5JWrxEdkVcD8RP44qff9dZFFpb7u
ct/YCBh5bizL/d9fJInnXi8gny16E/9uGZbxitDANzHksXPP2aHDh8dC1d1b81ufPkRgkqzsGEmV
+9M32wD6QukZ8dpk1L/PuviKZrK70ce223ckYnvPwa0htLx2lU4j0vKtVhX70xfdMLFh9aPd39/6
81fAX4sU+Kr/1y9qKuIPdTOmAg5QnK2Gn1/m9Nd///LfL4Z1ZIH1Bl9O3zv98/R/f39PnF7572/+
/Tv/x+99eNU4RzC2o1Pz1+Xlp4vsnAQBuL/f5/TxlIfkd9Ng7X36wekLXsv7KBlLuoZarcCg8GkZ
ONv5zzdFvJYiHs5ONlCGDi7IwgsLidjchplRA3Vb1l3IA+n6QKHsbBWwG/l36Lk3rfSrTWDkBUqQ
ytz22bCtmqLd69FT2+AtxL3s90GLTv2gggFjsszdt8hzMoT3G3fP53b2p2+evuDVHa2sEB10J7QQ
QKaRRBWXArNTg7cPs8Tfn/6PcOrt49nrfGgMiDPqupGBvSkxfdxrtTT3GNWa+2DsbvA3R4bFpcJk
BPKScv7KgILjLJzt7YeW6svL166Ro++RYZLa68mWfcsF6pQiudbjEIHqQSkQuoiYW7lFmiJcKQEW
Cvs+01zx2o7rZLT26EdgWABcYxmir2yYSGw4bu6uMVu97EpK+TPhYC/h60G6rUyQQQF8IxMlhc1s
gtZEB0eh2Rdh+8kZjYtf61ts+pgEQlF1dmjWpd2N7IBpG6o4aH6mlkUtDoGOhnF8H+rhvs+AqjFF
BGLb+/lKGVOwQw9igz/SZer2F7GKwVB67osK0mtp2e4CeEiLNP1ESZPR7sSRddk6k7+YgvBqgLFh
teH1pAHF1ErsE1rzrvXT9LzP4pCDzi82KCO+maP94he4uWkVBhpdn7/i7Q42sGpeKiClQzeshyrD
/tqR2zJurp2kPShpkAXnwwXIcsoVl8BbOT2iNLZ/xpjgsmj6VaeQcC2sflj17WtmjN2tUspaWzZi
DTL31mAKAKqzIPzM25WBkZ0NTg+IGveWOrPKqyHHrI0F5NEz83Y5ftKLRsJTzOdxu4u6NTO0lN4O
qtFmHd0OueuStKT2ue7UPhpV4NhDu8XGToHN6v07Z54vC7ibZsTwvIA/xZwAFwzE65YT0O8lWEp6
vvl46HLN2HnJyDASSa0KYbel3QCWwZyvqhCisFV3LkRTLnHaG8/AxK2UBBpK9xY3ku7JwPOWDky3
6sWdGdOGhil2bvadQd+2v5CN5YMZ8FEYL6qdtMDw5y5FpgyaVz4B9YoRiG1qSYDVOIB0MF+rGDsJ
Who++PWtrUeQ6mElh7jt8TGSdR4jzhbGwFaEWR7SybvApwjwBRk+8Gb6cfoyQQy+0xvnTODzZnXI
/bZKvlAa7kJpPtkcjduUTIz5sL5ug1RSxtBDTGreCrtY2qnRBlzEeaT7/qGjd80CAqJa61Ciq3hj
IlLuuNPK60t746gGIqhjPPlOFuJfb1/pfbAplIZ+ujKwebD6B7eJrmkj3LuBv20tggUGfNelKy5z
wzsGAS2R2oeTZcRXSuvHo6b0HxSutFTc5LzVykcjagHUee21VCiPo7W3zGyJEUnc+WeFqNDlSXaw
6nBeGiGh0kI9eA1OO2kPN66pe6bYwxmVyg9aQz+iKbnsDOtcyyB3x8XBPdhR0kIeYU5i9DGHMaNK
FVxoGTIuLvTKYsCZPk+fjRZ+ulIhyzagaWMcigF8buPSrgrdHj1xHZgfefmurrzHcfCyKxPD37k7
V7gTzsxl9ZaLHEFnMqPJHC/Sgi5CjotGMJMlk2moV1PgXteWrHcV5MjRjI6NzC9FghnV2M69R2Fc
9V13OSZ9u4f9gIFtWi9pfLNRs2DhJP6Zr8L1FEiMUfspXrcS+6MO50l6C2eRo3CegyhbZLiBmv14
lgxafPa/CTuP5biVbIt+ESLgzbS8I1kUi64mCFES4U3CJYCvfyuh7kHfjug3uHEpGhSqAGSes882
XZFdZZfVrJ1Gv61w/zk/W4PtvGgJ3VnqDrswxhyTPFIqGHxausl9c2yHpE1iIeheqnbYaj2+hqZ8
m6bgSiW3CQYiNOGmTavS389J+zOcH5wivWGYs2epuyVSruGPrJMKhQHDvTWGI+/dAN4rnEPnWqeA
mIPCHDFT1IKVQ0GSVRGafUu81Lh814yCwukAGXXH8JQJBz2ictOKVZR1PWDn5W5m07vqIS1Oxibm
O+Nz3sa/LHJRkrB6nGDN+v200qnixVhAl883mUEgPeF8Eqs83e5/pfEINiEqc90VAbljzpetsAwN
hBFonUmJtunIs6zDx7k1H+qqvnWucce88YnZlkts1TEcii9oPAcSZW+aEaW7y+Br8aWrrK2GRkFG
mKoPxaWrK3ZLnBry7Yh+M6mbJywMH2KR3SaNZSOoqod02NiD+RWblMGmaA6lbrzJyHz2XLGLOi49
EgRgLUesbIOyHI7y49iKc5ZGzAF6DKYxwOYzLxqEfrP5YYz11ciji5nIJ9MFP3A8gPa5Mk+V3W2S
nBghPb80EbUa6bkknUUpMvHZKMlyioGp7HTetLn3w6LnWg08l/lMHFE84kfevGm6dS7AI0rbflOX
Rh0K7+GDUN4rIGNm85D6HzYGtXTs8LKa4TP03V+j8G44MgTwVMbRe825HP1Yf048QxLavm/gDBx/
OQh7CIvehLnDxCuGT5Z7x2h2T7VWnAKj3xhZboK5yAcw+JWNVMwHAu/H7qiN93HCod4COs19scVH
bYNo7yd4yo/pxxSRCB/p5FWBeNoh5vs5RPx4Dn5oBRMKlqVun+eCVvU8a+W8kXzwmEm+uYn33PrF
z3KOTl119QF18raBgizuWoq414q1ny0rWZeCLGEGSc6FAbuEyf2DpaGNeehG8yI1kquaFFKmIbIf
ozP9ARN7p1TZiLr+1SRnP+U2LNmu1uAHR1j/WI8X57GAvALhXQ/a8zyLcOca2UBn6z9PAByedGI6
bEnUKobcZZaKdW54V3sqiW+jlQQULS4h7negI87ZBV4zguak8TBL+9ylPuKu/JG6OtpMbjtvME++
4wb3px7xVO9aEtGNyN3oxlYUmnMmkPGQ1iWrQdmpKVO96fzxq83El9uy65c2N6GeMWJ1AJXrCxa9
WwOU24c9FCPZHQljjgcIenD31q1D3GxY1rRRTvQpNe41ZbwexpQHJIRupYZmovCdeaP3HRa1XtwS
pS2Ompe+WhP9kSjMfTHatBdxWRObS0tV4KdrS8s7E6VaE5D0A4T72dUsa53mbPQuIdK5SSS3PcmT
kRo/JookhbxkG/gPAMq0g8hGqqmXh1QjLGHM7D2r3y/DCN+cSEv2XT189jic7MCXxlUz9veKAWoM
g8xIrlU1f+pjCfetZE/H2pkcUkIONHZs2ybpqHofTO4RmRbvfQBwmkEU3ZWJhFUD3Mbm+mBORJKH
sv+cyLjrdcK/vErE6xnig4rifY1ym88kF6/aMD24Sfxa6B0ekh7RajOMm07259R09tI1Sd8wn7IQ
3MQjB54RXrJlDJKsIJh947KTrzYOs65V5cc34QRXWfgqW8e1si97pr6m1nM9UKmpoBfOiuQ5xSFQ
hvbBNuvPoX8yurXjG19iZvLKfxO8COr1dS9NJnBy5zrIVpm+o8uWOxi8K2a8oGJE26/gDgHD2iud
lGD1Zz57t/mvnyWjubYp7xsMwdjlGD4TC8UNovMSLodXR0vQ+Yja2A/xzwaW3b//1IxrViPIIupX
AmZXI/RjXq5ygoM6RF8y5wzD9eT124nDUcmrf5pWubGS1xkPRI4bCTzjlY6IXw55jT7G+D80MlZC
zmq0SuQ1/TrJbsTeNBXAHNhZUGY7gw2pjt1NzdcW3Krla/Uz/quRbQbcObjZYGzG71CkGqLfNioX
T/+Sh6bSVpZF2hv/rxnv0lVAx9k3GjcjCVoBf7/8CMdG9bV6HAOOk5bBA9m1B6uCr41B2hPr0NoA
sRs6/VudWIknGyNKYN5EPtepCTY37Dr+AhVTwD+HIgDCKXlw9rXtoEI14W6rTJT6FFflRp2r04qc
RMXwbsEMVi9eN/12eQMMrq2MBJTuaRTlRh1OnZd6WU29HSSWy3vnGMLZR3Rb6q9jX39qmGQbBYgJ
v9rIcK0+HvX21Ef477cacFbmSDUHbiZmmgkUXwmDtWq0t6zfO5Fyt/G9lgkYieAb9bX6nYp5v+5+
6bQtdgWawa+22d9fxylwryck83C4LAjJge7WBjgWCIWIvZ36VsSPq9Y/qF9B17iZezoUVA22kf9S
h9JJw8LMmGe1WE9N8yWr8qoOqX4nqB7z+Un9hjqnsvoTP/77pFR+sjrhqHKO6qV4iQc5kCFK85y2
xvJy6nCu7OEHPlrEWdGi/AjmAz7XVC/p1i2rS9HgecAQy1e+iybAYoOjY2cx1cMWalX2jdgMJpOO
yEq+ocHfLJ6qVJJyO2tuvY8jXWO7n67LAL/u0m+225s2crsWjsAoobhFKc52eqEfeibmpjQZB6ck
KnVg0XrJrQg1mqz5cNxDR/iug/YwjkyzsVFKdmUWrlzpiIPTQMkW6UVEP4m0lmw25jPdwlcxjAUD
d+9poUHYght1KB7ZJAHL1FDEFje7Ihwa5V+LpGCqaOTb8oiQLzaL+GhF5Us1IBuYfdg62FMIahzg
hvzUVsOz+q8IhLmtFU1MUcFaSEMm6vjdsDO8lgkWmwim4ZighkO1S7xfsMBJV3Km9y5syHJ0gKj1
BOR7pmJDE2RurcZ7teb00yo9f+2KBu8oRRVmh6jvk9O9ZBH10OwAsrsm0yZrYs+wB9o4/eiNpXOc
1IbVpMpDQAAak9LA2hXptwXuRlHDb1aJt9E2TVFcMLBlVqUmMAB2+bqxmcck+F1odnIImipeg7Fy
ewMKT8V07XqskdO8eoiwHVy5amSmdzAo2jL7ZTcJocYR3aMpOf/yT+VXDGut/BP+xFbXOiomhvtH
2RgHvWCAZCZ6ttbDrejq97I2Snxqs3QTqnBgy97NBoOWzu+rtd3rL0i3mJKZ+T2sepVKWELiZUhR
RSEeuRa9zjKcpHY+lB7YQRkDdJvw+lZdaO3nsGMSm7MNYzSA9mraW25V7kyC9/Q6t491o5+bADBi
kiQOSjXMdMzqskD4+bGoOM2FeVVBFVvptYT/N+ySEaWLHoJlG2oMLQ14b3n1EoUUqcuN7nsEk/Sl
u22MwNliR97vCjqZyRuSfdky9CuLuqXCYu7cq1u+1kg6maWT7hxxcSfHOk4aV7UffEyBqBs13z+U
ziQfIJRvGKs4T7p3CirtbQ7HX4k/G9skSHfLSwtC7ldupiXb0SyJmLSj8ki8GPwvpR23IZGMVvX4
m1ZQ9ZUePEYeVmhuig5Wlg/pnMhNG6HyT7gvpO6+5chC17UEOO1zZzcE1C1z8hRWSO+Tib/0UmeN
JyFPYh/fLMXMkKzRKXKBUUMvD5NhX+LcUJRAzbH0NEQR4cmyzXwDfzvvubbJuxNWPsFLwYuLkmJX
GqRyyvEXFWeFNciEW0dZnTu8oZB8fugGw4lY5hf6QGc9jTNxm7K8WnH1i3l3vIJ5E2xjuz71obj2
bXwx3PTbzx+CgNJI5I2N4ALUWT0LYc+9rRXjK1yXfl27rAEG/gvmQBNh6N0lIKc0AiccY9hbBQ7O
GJbBsljGqWqguLCkiorzocjDsz+5u9J6MKj3vRyKSCcpj7qUarDlVgK2iYNYR0FMaWS7klHXQKGX
J6feh8LPuGgZGjQ5cznKj3umGPkI/pgg8S/drq7O7PwoYBAy7GFwwwNMEv1j11tvTkoDV2p7nZFj
NlSXwRVbtoOdnrrMfGSf7UKPiUDVE2Nc7bLwOuo9AC6U+XmGF1daVGXqRSST6DI03vO6ure585LF
8IAUy4utg+qRYdnclaBDPMCFsjzO/ZxMQv2Pmp8txJx5YB3mRc+OBW8CrPghmkLmtPRodoyymQgq
hwZzmdmPEfibNfhnkWZ30yiuVs29UAbxpyaJFm0Zapt96u1y6fE8j1gk9PrGCdnwuzkg67CjA9XH
9zgizlTBQM4AkyeJnWaFSo5qaMxuxgxGVPIOm7Ee6UmsbJ3GJJy5EcRKHBV+QxCzGKqi6IuAyLQI
cQYVuL9xG3mQfU4elMiDS6H5u9oxL3Y2/EDNmAAdcoO4A806gUXKd6CkjCiabSWqdutX1kvdBuLE
kG2TVJhRuQZMjyp18iOecE9WRVyna/6q+/ZLxxJua83UACXZFsnAJQhs+otojQ/B3zEj/P1THJoN
pDpo83B6CEvMkOViGskHqcZMfUP3YBOYjez1UDCca6L2DRPtfYr13brxmGl73TdhNLe/5CnZ/izr
b00+41Ne2v05Qxu2XUZ+eeI+zKZBohe3eauYnvjFEYRqgJvUA4SatoE0EpV3NbEjuQUGDsOb7TQl
32oo6Pr1W2vKl8wIAGvoN4aJuxcgGMle7T5z3/woG22la0hbltkZLP5VXQUfjZw/5MgCVKXMPkUQ
swgbdYTuI/1/PBwW0cU/WcEGTmdQqzHegXf+n6KnxuRBgwPbITOAQzH1y1CUya/vp0TUl87LDDn0
ULTAiLYWApoF64W7kPZ8SKXG1F3Ro/SOhW9kY1dcJZFwN1RNddUUk9GLKIvCwDsu/3LCUd3u+Z3P
RJziyMVwvHMfJosOR69Pad7Tvw2MIwM1wBO9ONGA/pgjPrf/TSd3/qlGUXRo9bYtD9dz779ikqBx
VUWdiu5Am3bIWTjG2XgIPMijGlszGTEPWf1dTaO/wUrJWQnfIIrUUJyLKuWBoJODFUC5UsG/mxTN
J4YJsGWy9E0R8lO0qgCbgy9fDBBO/F3v8OktuygA25qUovOQs62ZcfEyNCEPAhTkUEu+VdkUq/sU
uwNwf4vr8ZdrrwgOZQkUFIrpSpX1KRtWbLXCFS4hKVArj74ukkMWn+s/IpmfGg1j5v/9oVn/1M+o
D403alquj5fhf+U5IanJvEGz2oOWWBDg6vA2M6PE0Y21TM1yx+alM1UipmL9LPQIpi7HygaOU1sL
DcvFqwJyLh3tdSi1x0iYu4UcM2MXuppnFg/PnSrauPycdS2fnMstFOvxMzDp5182m229DiZz3JkW
SZEbIpkc5qx5RsLEphofVWxiDCitnsD//fa9/75nLBxBbFQYPkzG//IGiHqRmUFCDJOut+YuyTda
6EdrL2abKLSI+RZJNQuZXjcxgW395LyQ9DSLS5kUigSu2OThFD45mLtbwtuy+B1ml6WuGI5tDcVy
KRhGQewFTINKbSqRXdwnn0+mxO6vzAtekGClAg4E64+GqYdkRhTMf6lDThpDmaOtyGsdqwLZbqVX
oS3zYVKlIwyPfDx4OrL/eVp4SKm0xclp66PrY+iAOJ8GO8YN1knsY6WIWH5EfqiRMwaygI/I88r2
QQP7M7vrIdyjaHrNoCbMXov9u9pdGVfVFOQEry+FspkGG3jcAGD2UcDE2vzvK0JQwT9FVbh3Wiai
FWKrkPNiCPOfC5iD8q7OJ0Jm0gpnyIFidd/5BGKaKMmKUj66s4uRKfk/m1L0J9cV5qYZ4m/25Br3
9ZXZRa+TuvlqxbMipuyMPOwB6zUXjz/+SEvK94YQz6BkfvV3UWqNo40hYDuIdKsZ5k9dzr+9JLrD
PdvJNrmZQf7tZywchfYC8MGG2pjMUGCVZY2rr9vKe0jt/j4XxApPIuR6uJ9C8Tjx20q2xAcm23jK
t4WnvYZdjEdL3cunwBu33dydNdHpu2wwMYEsnXNpSOfsQHfNMnR1DWOSmENfhmI8hcHQ8J3SOIbS
3CSFeGrB6g64qmYUXi12DFWrwyaHO7upJXBjrhdbljbEG9VdcfA94QJ2suApZthCZ7M6GOiO9Vut
+E1OjaSKNLfJv/OAFBuftcmxqQIXJtXyc5NCzmq0Z32IvssiJ18J3ZvZ/l4Kyqior67GBLMpe3xk
1JOhiFuN59zmsLmovjiqkw8vbY5BFb6yUt5Va0oXTVK2wobivPuQgfMR6vUmc0hFboYQ6UjQ7IEh
L2Km4go0aoS5GpT9w6ciBlHxr23kyDs4jN/2MD6LojibeuzSJMKhTyyq8Jmg5DJ6i5r8sDBVu/hn
FfVfmqmOFdNDoBj1SiQRTlFgjmVr2yHjTpljJnZ6X221jE40EeWlcb1bpsHgVawuVXG2eWsqMki+
hlR+8fP46EcOUti//LZe9R3lwEOnFz19ZCMOCRxSHxDBi4E6FIHOjhk7ZTh02SWna7YFbvu1Cffe
rm+9AZ9ftMPaV60wley2hRi5a3vrGfvSj1CtQt7Mi+udeEuE+bE84HFTxxunJJE6HWAA1BECGGFe
6xTXSfRpBnMVRdd20Mc2734kr46lsdjQ96wc4qMcenJfw9YRuzGa54C2CA/9H6OoftRJdZ2UboKA
o1VHexy0bP56mOOiYIc3DfB8ExoEilvkCy1td6cBnAwGUMBMeW8o+mOl8Yd4ZMWJvPTRT5B+TVtu
2zg+G0bD7sHMKLf8c+3C8E87Kzk3fMj2XEOSKMsPWcxb4SNkyySDaybjr31WGeceehomJWsps+Sa
mvJIKo88VGYA0ONhNCRngkYQpAFZ4CNWlQP7iR44e3uOrw695VHL3HxThzoDQF9e5DR/OdlkvmT4
9WK9dcE1+1bPiFg679XHcowZTKEjDABxSuB76gTAN/gIAW+VALJdYu/KuDXX0rSGLR06CTEIK/o+
37sdOdAjXvabKhgVStrRqdoM7roaYg8kzfLgtc52IQZ1yHom/DC4EmTixOEJVtnJymqxy7TyNM+J
u2lG3UI1PD+YoOb7eNAgspTlsegm8zQH80Nc2tkWCcxV642aw9UzCTVkr9qzDqHro54E+ZmOiHbS
ab9Hk+86GhhDhdPlCUqadfK89l9fMTY0sKE/aab+PBv44EJfO9S6ZW5i17q5QTWfgu5N4j4LvgQV
hQRch4xI9WXHMKjvkn0VZyN8RaGdTfxroTyMBxHO2jnxUu/UzN/LP1r1neUrFHUMQRsbmm054Qvv
Ww4EQP9hhrx+sG0vOIf9nO790npPRJBdxmjE22cuNoFROIymJv2M2eNDT/9zqOT8GHleesjT3EA5
0kM3zwWxGBqBGdWQ4NxROc45HswrJDpnv5zlchaWh4NGabXfVQiHJazKBvJDwkjFn4x1SBu6rqTl
4Lo97M1oio9unjPfERlRYWmwdhJeTq8IItZ1TOxygHOD4eHWUjnALQzBs1+8iR56nelEx8xr3HOt
ipDQQCXsj2ipEZs921HXHaTj7z0DSCWj7mTQMr6hA9/NybQZTfO3JdNsm/Zmc7ZF15zH2PglIKfv
CpU1HNcj+cF+Ee3wyd1m42AcPbtkmANKeJamTXhpxNiQtfgljPy3LBlIDw916CwhoqPCXeMJgQ7e
Ss9yena66bFseVziwLiaxHmTXjnDH9Ta9DC+ROVsnPzkNHMC/RyVAEN4kUByGvatkZ+ifur2euHS
JQsxtydH81qQDGs1zAxR1ulkXEsYTicI9ukxrUK4xygXwAiNrDvRFmaITE4+KzUbT+ptlmNEUHlx
dbPGtelhm5cn8WMCQxxvMCBQmrEE3yCGca1xWhjAWYsSpao6mFlauW5ahPqWFx8WCVfVdSDA2fAd
YbSueHWXZdUqlTYDevXvPHZf7WJ+XaoLLBerDXOyvTQZ50Vd+0HiarbzGffB5M7vPoYj2Tx2G13p
GRxcwKGVYH8dbhdqdD6OyT5GUDU5GGE12dcUReeFnl2aubv2KKQZ15G5ZCJak672CD9qt5zlQphW
ENEcFtcx3kBqPBmx8WjY5LkzVFnPfcD4q70tdVIzsX3IqNjHKXSrPAyatYb/sSI742nbrp1yflbb
58IhR/wCq79h7edd4KKZ/iBuDMptm92logbr0M4p05vbLIq74sMq9rlrwUBH2MQocdy0SAISRJBh
RfSzQs1lNG3Y9SmlXY5US6g5+AW0IdVlhwjRypjD1WKdEf+Tgiuu+p7X6aA+ZwLSmdYLWiu+s4hk
5qjWV/eF2z/EdO5essP+Hp56JvdGL29zlwzHssCRLrHihyaX1U5vd4tmayEI4xRXrBudXnSAZ7/1
BMoyiJTfFvnXK8Rz6Mks+lsxzj6WAcXJ6FC+ppXSoAbmYdTEY6MHt8iZmVWaV7pbtCGuvDkwd4s8
+Z5FzrPKCKrXbpmycnfdHChrumPcIladLrbmJK7Csw/l5CI0cQ5LA+0ptnHfek+wJZ5k0Vq7oYXF
1XnNMV/QNKUHDLQjyVRXXTk6FNGEJIJc+746tUG9mXPrJVeAZq3UNVoKHqNjGyrjnqLFujgmvCk6
/aFF+cL/EwlWOXlliMvfuE51kZFPD4pmjicrtDIGMkgyovDPEGOTuNwRc2yBRVJGrlKzfqSIlqsF
bBlD+hNvyN89/F8wQv5AmnaMmK+gK87kRk8lSiJOuj0WPXQVe6R6KiPqIjxDN1Y/z0h0i3urabs2
196XF4icEEIP64NVjt0qddqbEu3YrA+stuJd1Z4LfhDiY9QJJ9qo+rwVzUvG6BqRDLVvAWiTprT1
sVZdkkYjFUN6P/LJehRa95B4sKDDBqZzS8IFsdyQapX/Av7sq0CvEc6k+CO7OD9xanrv3KSDp1o0
vutYaG9Njwekk1wevBNNeAj8ogH6TIgkcV4KdW2kEoEVlbpC7h9/CKrt4CbBpVNS1ERJkfDw4NRs
5nRLi6hxiMCLH/wh+q1FDxWac9DqV90Kv2ttJj0S/iQhamIzehU1uZyvsuRcQ1ylmR553doeqidC
IDasPkhdxnybaNGXUfIZqiqVDZvsC+8+S3E/VFPwqRfFt2EiFlDPbWfEzy6+EkNX/8nC7GgoAKQA
+UXXqx+zqfk9gJxa6hxH6t/a63GlCOaOUwxgDpV0H8Vchae5qY+FZUIXw4uZRuMgNR6dILSdjabh
ODVYiBt7Ye+dGLauNabfCyKCK+smItJ87QEEbmyG7su3yYFdhYPx4mf+T38MHsGgtqpeiod+qw9+
qLhWfAJKOlRF95KYue3cY5HazudMqd//rmURF1pW6T0g6I/0vj8YHArQ6BoldV/imY+V+WjspphO
HpI4y2GLboJMtNGSFNXWvq56GhyluWvxEFkPwtsp0Yrqx1VL4ky019RkvEgWrwX8maki4HDR16fW
T/yDEAwqhcfSH9Uxu3YU14hnuhxHyeC2CKcWBYahbioxaa8lac0lcuoFgFtwa1NVzR5xwXknUd9g
qACvNELyS+FXKD6VLctsbfGgZgCRh340kNkTwbgMABZ9DlGK3AiwvwxvgEqrug4Cz9dJi/visXEd
6l4q+8Egb8iH0xE89nO3LyoTRzO4J8ekNSBjuT5TnCQ/JVNcsrW89rbLxXDOqR0dDdt01lbr4UWM
n92avBsNka72OMzuj64uwzXmWcx4ugHU2/o1qVU2oweVXROutAbiOf0aejK35iEqD/a4q2MorXri
elvb2pgdV3FRxOrJxE5UBlvktGOOyZZR0ugXkm5vOQU7ZcWVofi0Yx19Og+3NtpP7Viyu7IipQXN
orBR7XsAtHpLcZBJeyvC6WpMBgQMVBdY3JIqWOveiggmnqfGOC0CURkdbKenNeo2SD218mkZcC5N
rjmg27O8C8EnzNlB35ui+rQ6bRdV82MreVAX1W3oMa90xNjvrK8+GG+B1o6bzkagloylfUx1bBhJ
/KqQQey6wrvUxMYwUAPIryedGD48YKoY7EE3UfqGh8WmY+q16cG03zDX1teFHBCWKMTHiWw0f61f
XsCmT16A9gDPpe9mkt9VpsH/9PBvxodgnefXNIElRHQK6AGPzaJZXpQn8SyOrGi3wBafy8htmtjr
/G76nAPjkuozYeJzuoIKDzAWZIqlUG5EkH4uijeUouyrcf/lhfPTCG9bVt6tE+MbFpVYxLk3GQ4P
TeXsfdW/9kAVsMbQbClfB+IRq22hVF5q3OwKxLKc/NJPajp+DVKL0lVcZUA+SQXhXKxQHAR/d760
bq4tMY3QSJOdUmMuT1dmTTtbtGe/NKEuZa92xFupUnEMejh0YbfKVXknOpbn5ZEr1ERmGWqoQVE/
fOERWYGA62KPCWRu07t33FxWek0c/XfZ81xqWrwbXFbOoMDtQCHHvgfXVcdMdtmS/Sz60lLyFZVT
wd+RtNHIFZQoV2mi+lm7hJqjrFBZldU1hGrBrD4FdG4Y5jd1c+w9ZhOtd2PQxM6iaqRKZ2XqfeRy
8K+P41ikeGxhuadrfwZ7+OhCSVwm80qRRaTtHhKXx6MGwFjuBq1J6u3yXCwYgsaAhZEPBwSfxPvQ
+6FqZkib2WaZXCwDrM75STbay6IlCpA2rzRIjc6cYhDnRxNA4vwWjxqUhjDeldTDYI+cKz5RCOFz
Z82okcNnQFAix9FCj0PUAzwfAInYGCg4Y5wvkboh657eWdXSvYWfAj3oUWvKa4DNK6zD8mLkLL4t
NVMSaTAeYHtTCI0HS+14PpRPpNz5VdVjFi7EBdY1Si+IN4TCvlSlZVB6Lp9yGtvvkrrTHwF8FomX
8erNbspZ6swlW41dLMNFndY37M+THX2rWV8Sw0+ZxWM9pPvlWI6a6s41k9S0ETca/+9SQxKNm9fJ
58qvF2GxcppTqz6wHTZQyX7BgEZYJwvePEYGhFNmEmrqAv/MXetUe0xw612K9lDIbt6pESZUM2Ze
PpelaK7Imz9amttZBK9IHxhcgGXAqDcfsjz+WJ4hYRhy540NghWv2kbVtPU7FCbKo0ZJ4twRN8bc
j66LkNZXAnyl5vW03zkgBSqmYI+2hDJDPZn+kN8BjvSZPnhZKXoG2sY0bjMKpTE11Yfxtow45gJT
gtp9meLX/o+DufRqtNl7Qu8RXc69pKVeBUAX+DMwXirzb3L27kkhr0kwIbeMjGX+jQ2/sOAeL/pJ
QuwBd2t2zqItL5MyEyi8rNzV495GD1DZ9A3qZp0SavtOoVOqbGFGlmwwidstqkJVzyXKCsEqkL8q
BeJCG3GsYpfbKZCxYKgNfQq1pnawiBR2UQVtyyQENk65a9WDxdjn5BD9i81bDfFjkjsbsbOsbWxB
q++FMADFnplp2W2kFXWbe9NoBozy4prMPQVK5N7RwuB+XdxZ6T70YNqpdiZR2lq7La6xR3Wsht9q
1Uvrfgvbv6Q5iqyVHPPfCoOUPTXkouBm/3iL8NLByYH72s+QButofVSdXgP99uhE59A5SpeYt+Ut
xAPmkUFJBFNFFK1D7IPCaUt1b45+eFt8LTJk1uyRsH+76FDhCZDVer/OHPOO+ytDcZ6rpAJP9zEq
HzUGZwL3In6OXwNtSG2iV41azYUMjKbFRm1OCyFWkSF+TLkr6Hhp/nouS1Cjj+2d1aAhJOa2WIoV
lFDXsiSTyo+/1SeqXi22GjoypehoTf0vJl3Y5obpWb1ynOxSgiDPTpnvFphfpzE1NmVT/O7z5EFV
TnNGiUZtu8vTBFVxyb3DWOVNN4BhcFuHV4Llqzm/ix4BrgfQ4apCwjFtA/+O+bysGa3SpacphKYM
/eQKHcs5bMYdsPiW06XRY5j+VxZPZTP2Hq2zD5Zr4LDUuMCk1ThPa6qNDEkF3W5UbJTzBTAR4x2l
cCia7o/OwEPDxmRtDiwkxTfUUcDd0Dv2RgCeQgdmK8Gt0w0buGQ47GHtBRtj+OWm6V7d7suamKUJ
L9enu2Ue4uqo/nOPkRIl2FJm6rEPld/55VdIIPriktp4Lft+GZ6Yaa6l0NyNwsAXywI/cXb0UY+L
VYGhRPHxBMpbOYilCmrI5fmJLQ8BBzDvqsjJqWrm6KJqL9tjHlpH8+Mos3DdJg0sPu91Em0Njft1
ARMWHENrJ0zWB/NlMcdo8gm2bdbC9kQPNGQso34Q00Nb3inGN9qKuXOIkthj8hvt2ttss3UT1QnO
ROxdX39PNgZIxAiPa+E4LzET8FWpzYex4x4oSzZ2PRiMXZUdemXzUnjVg9bbeJC4009f/llU6qHI
oJcEfOY9WI1Pk+rUCenTLav5wFYwo+sKpCnWihjQ0REBw9dr4kFpRkJgyJh1yAoF23WCIWpxio2e
OVq5UdN33QN9HNRWJ+u3jiVZIStFBR5j1AdBZ+QFkP4gD38vDXQ3ty+W1b8NcrTXJtcnw6B/v3gs
hYxLNKa2src2oxxj2nPIt5IGg/yOP1ldHadcpwR0SZb0FNVXAfWwyz6npPhpxiwRTOeGtZx11joo
W6YHOUNDpJOIrV1D5JK5e05CfYJSZz8XivGRy+FRNObMvCZ5tH04WM0MD65Q5Kk6onh3eCoBZ7cD
W0s0ufYKf+NkJUBJNzpGtgvlosNoduU60cWlSFmLgPU4nP94FLZwc1C9lB4JwH+nrnPxUQjUGE6D
C1DjcbwRQ02eUIhdmbtdyEOxC5duimhPW6xJsfjMP0bHWlgMrTH8TDsMkRNO2WvulslA1oGSu1Y7
uZqJLc47icsARDgcVMMwVbP17QKgcKkFVcn7Yq6SZOKB5MoXtW8KOOgA9/0Zhypk5KqFT5kOeQaP
eRvlv6r+fVlCl/WsTO+JS1Ng1XAp7fc8SPZhAj7gDiNRBk3z4DF73dHm3zUiKo2ifo7Fn8Hvf9aC
ubqfcs1yk5ItgVW3Hj0EmFZ2abGDXMZ4i1UIxXhNfvoa/PWuursyCg5+IlcDRB2rdAF5or2YL+YQ
K3uAFrwG/vLOroOzpoX7wsi+FlOOQmOFKxQ0jYZg1SjSRxT6t6CjAgstKjCf5VyhXx6mAAunQ87x
SfrJB4xDwL1xtcCcNaOeNXrCfTB4yWExhlqYXlKsrIh9YCEOqOFf5kKi9aPsD5QnKqOw/z/2zmS5
cSXLtr/yrMYPaeibwZsQBHtSPSXFhCaFFOj7Hl//lkM3k5HKmzetalwRYQiQBAEQjcP9nH3Wviz0
Mv6cwULAbkkv5Rr+sNpzG+mfUZ08CYCReGzKeUSRRl592Hl9RET5MafrUPutx7p4nnBrYbTbFLBd
BLeBKKfQDHUNasuazG4gbr6qyR8p0dzOCWDFImNHgGahO84tLMCbC3I/j6IMmlofzXtzeRDDp2Gg
ew/GEX2qKDfrLEGwoneYColfq6dHM3ZUd8qkzzk4rJqinHjAdQPUCxkShKwG512pUcJnFW4jDA5Q
EGHOKpOfo6ioXXWI39z5IiUx2rlGZ7opaG+RiMfHA/WsOPpc3Oh6SECmTXEgTHgQWiWqFzZz328e
u+XSKUwv3mST00zMEBw/Yvs4xzivRpitAWhCohuuBz1eN5H5rKg0yahN3wMhqQ2UynNqlRQp/RCt
su+x5vF3YVc8N4pdLknvuI7ZnNCaIYQXKDExShsEEol6Px3njlcR88VbAnSARPBThNcxVsLTN/0S
sjaCNDanUdtW/TD0LFu2xkdiDFQUCpyEGNmI6GjIEzCr4TFog0VZIkO2hI8tUT4rpCA60pCos2/G
Vj4G+YRUQGN8phvlDlonzWhmvYkbIkqRpqnU1Yhe9CyAw39T5E3D1/ImqhhQpOKHBqIH0LQ30sas
0sy7DDaUEKW+m/ld8cTjOrRX6OZtRoAq7D7SrZ6JNBzQeMC9fJFW2UjhtErKyi3AYCuq+Sii41hg
fmRS9SaIVmLMSOLjiZqWTZmUt4IpkofGYSLoQRCZPuOgkz11HsCWvlBFSB0mLTnNHe3KbTrJjzP7
MBG770iHQZZkr4ypIa4FjQ6SSLq+aMh06z1BzLc5yqIMtBxBPTEQrZ5y4vwUnobIAENtKQ7hOMUF
u9zd20LMk2P7RwIFEQxDLS3Jzok8Z9VnCaUYeM537iToemIMNseeiFHsNHoviZ7+1ET8VBxlu5iO
aWHvrIJ03WT+TPuSMhkkunL6axS0OEv/UMPhTpwevCPjVUB6k2ExyQCT65Czgf9BRs6mtOgfck71
8p4SPh7opPHEx/CheRDgxVCKnpU4zHOPWITT5/H1AB2eJDJZD7H0CB0OtThd5nkE2IBXoPI43o+i
oRBPcGqOYuzeFvg0IpIocK4dJVG3SWRbkzwjZTzMqOEHdcmvRk3DK1UmHW44NRyJSXS1bRG+h3V5
Y2KnNas8pxbFdVXa9/OTpEPlA+5IpitPfj8q6Ilwib6aAAvTKd3pFx9mG01Ue4yz9lW0NfOzHz/4
k4bwyEMnqo8rgWJrhS+Z6oe/LnAwYLSHWJjANgyz4qXJH0bNeJwJUqLTa2rTjyRz9lTgCfyghueV
7z83J7kOXgtJ+yju9FWs58ayKjiholcxP2wkm2rQcVwhibQvoqsqEgrqqQaWsNC7bhtl/ZYyqRsk
+ue6BwFPdf1j1t8HKZlkSiIeS1XVSCRGNF3xj7l/i42ehK/YIqwNDC/L/isapygEAwyDykbV175U
kH8wg/+JhPvzf4nGVzgxAANhUfDvicZPzVvwO834jy/8QTNWZOdv+MHD9JZNYdSj6/+gGSuK/jcM
qzDww8sUixAd1PAfOGNd/ZtMc2bapuyYCEL+GWcs80fDYB3bK8Soxn8HZ0xxt4b46zd1Kz4LuJjK
GkY3COgd8ztyHP1xGBBip0JPQQmfxD4tn2XYQFKus6bVgm/pQrSmX7PfF9CTNZY2lhB3xeSkYCIR
0SE2Xzt5s86s1k3N3jljStKv2lynHwsZOBslMTKnpqyFC1lJPXcthABJmX4NuRTeZlQJugqtyboe
4miVV4x/JcQl1JH4Fo9RkDeR5Z/SibrzPoheA2l6ge9tCYRwuCl0+hEx/icqQqFVCmcDTZJSr5OS
9h/BCg/ZsDfow4qfaqdOlt/Ms5ICN/ZhniUpnXR7W3THMQmoMV0vwPXOH4Vt8vdD8dtq5o9+O0rz
UvObsmmvw3qiSC8KOtmzBL9GiUuze5lnL22frHQ9eDTEB/Nb8yQGwr/Da6n40/f0vok4V+IriX75
+6wudRTdzN+cP5q/fn05v3fdTDZ/cX79L7N/vfXrDs5zflhQShRWw7bpIexAbYYCJOY6MZnnrh/U
MULm68t5zjcEMmievX7lupr5K/PLICF1KIeJDID0n9Y/f6rAgJi+PvltjV/vzgsYvsV25tnQQiJR
Bl87+22frtubt/JtU/PLQFwUkqrjbfGP31PQA2TIIl4jeaU+uoBRVYyCKJTN01Cgc3pdcHfm2UTg
g8yUgaBf5VTH8OnXgpn44LrI1zrmpb8WEh9fX/72cfwFC9LjfPc1Oy/1bXXzy3//8byJ3/aScn4f
9XaY9xRGQRKKBB0pFjs7L1n6ko3rRE/iETlcRzGCeJ3X4R8LzYvPLycpiHb9/fzV+Y3rmtD48qX5
dSJWP89dv5nNtKXrd2ypNTG/A3dSBdKNVkjlrlGyigfgdba9ZNUuVdRyN38+oGJYFobDAF/yfddQ
Ym3ZgRHCLF3qljEjcsMwtkqW1ruL3dY75B4Ha+yklcWAbTOFg1tMGcgn3LfS3desIphFxMnYc5my
vz9m53eDxtrrkR+s51fzZP7ivNz15W+rnN+cP54XvH5vfg/NCMGQCNZV6ZPiIUGRv3djGQDoqPYT
KTVaCrpIYPBBdgFLt+eWTUy0eqBRz+f23BRvUHhSINepSHO3gJV6eiI73bqYeBHKy3jEyJUqR3Lm
41LtKoszmw7pDnNhYIHjFslLurPF757nrpP5vczEEjxXp44QB8djqgT3KcUs2pMwO9KjkqCepZib
oCq1tR/0qHB9Jgk18KtwUh7DdKDTb/u1vLuQbHJM4w7bWSqtqqbZNWGlLUL0cMv5ZVqBlmj4FSq4
O8q64mmHTrFJwekouRt3lG7OILFCcMCsqnTWvtOumrDst0p7ZtD3ptmtskprv9yHWVvsnRqXJqA6
PCFQCpDInh4uCUWVRStvZlmUI5d/6Kvmudqu9I1Fgh6BIE+RsApIntUUotcNbbJovMEsEDqcZ69v
wku+0XoicDNba54Q30KDLm6o66QaJWWlpfqpEzfSPImDql5bCJYBqI0pZa+yvJP8m1JupLVZmYAF
ip5bYGSM65p+XbuS3BG3bW9VqNBfF6Imztz18pvn5veocyMvRJiJQaG8BwCQrG1xFxQjUTqjchA3
XF/Pc6XaMlgYnWrc2KiCJasbdnFhiTOsgb/NsiDyIKbyOrD5CP4rZ6UnMpHpVqN7NUYdy1Emct7a
FBQCG9UHpARitik3Tlur22Ai4NtX+s6vGD36hWxCxuUGhL68Q6Nqf03KdqsjjYQvD8ipqWrwXhrU
ezD5KL0aQiQkwTR8Z/0V1SgAQVC1FYKHQI9mo4x3dbQaHwCLasG2fhh+2MGauIktkHfudE420q88
WPvaskxd4mlcivFHCHLkNuzWhf9C3WIxEMPZjO2L91MrTiBn9XqjoiALvA5EAFIeqHO1Z/iEE60N
cfgQ2aRMftwr9Y/28talYtUROEqH7LuXkMI+99BUsc0J3lINL6NFJtJp+9bG8hlDM7QiSzN/CcZt
On0y2o4M6DMBLJUVckcCHDIhTUrvYtI13arXn0zy8MZW0/ad/2x9msV2NJ4Mx8vRVCkYKh5z8xxo
yAkPl8BDkpCOe50EAFIveVvIGwi5OALlDKWDNTXdU9ssC21dczjRKdY0ODq7FR4Z3LQOAS1Xm1zp
18AAyELt0Lcv1bBUJo81Xoob4hVptgpkxHKH0b7PANu0z6lE8aJ/WzQfZreudvaevCGjW7SfRrjD
3wv9W5ZsA4bdVLTq7a5Jd35MtSTsTvcin+DBmDaG35BsN9ob1HYq2tdyuyvirUokp94iBM7lE4DF
GuNVjq/2GGpn4iXp7egDlqSPugZW1/xSiWO/VGdb2g2Eb39FgM3or90oxxRyWbK5GJ4ZAOpZ5M46
wbXhHO0Hx+tvfJznnlBALSFq+Q1kn1WuQfPfjuZ2QO4SUMVJsPWzEaLLvZ8f7dhVQlBjGDMcbPU9
muhS00wiCpsOsnOXS8vcXNsVmJddZd2SfooQU03cF+QxAVDDU879s14ffa6jPeosjnc0iXhkxG8z
F9IvGKuWAQaIugwQfsGOKLKveZQp6t16Auj1i3tWNz6CyaPgmFIPu9kpv/LqLou3SJk1WRwwjpNU
UpPW7Lg6VWtT2ttI8lI4ChStdPjquM0PNLDG4IbDitrosQHctjDgfkTHsPUyh7wMzpV79LnKsJQP
xb0heYr+6CQ7YuM6xGT01JsLmPR6ZeX7ZCJtTtfhYIGsqoV5+iIhdXeY4nHhgch5CqoFMC3HS4y7
RqW4XVp03cFoVmO0Gtb8TB9slpFs2mbbT3sTlc1n9MOU2FWqMeq1Ki979b6nsMpcyY+qtNSlVzlD
tHYTvhgD8ua12e0Ukx64m7462q7mVvCJ4t4W+D7J4f00pAtCsAvu2iraykLYHMBgWelkKQBRp8u+
36uisAb8BkrXHfPK6I4agTcUX4eoem/SNQhpgnWPrX0DiqCKNgTRSF+ZHwX0iScbQomnncxgcQlg
trsI3S4VPUivwNX7NYZWa60jwQVZwaNhWJS/IAmgoKktFhrAm3LJWmppHVF4kSw55icuZuvonIAe
rYnw1J5EvpZ2s12QgESBikCTyLfLnoQodRHTNU8MnKBSFPv2xdBeynZjQdXaAFj+IAIWVxt2zcLY
/EL+wT5VBaQ2UDRrOz0QmjC1BVrdp+K5Jp0GPASD1L3c4iuyytUHtEoNRos0xUp/6PqDKa+C9zY8
Tc6ybbfSW8LpKtFbjBLU2BNR6EqFKeGGT9lzeqT+8UZ/lCjruQ/C1YTxe/lD025QObTkd0D/Goon
R0usyLXkqAwHST9Wlz1SrrR4okauBOwj7Z3kjoTHELvpXUhGUd9IIsUAnG/T3DrPyJ6dn/nZ2hPv
HTa6Vz3AUyn0rX+H7g0VtuINz/gY2+NazpZgYDqkfNzLWKa9yNrOnLwwUxcd3BYkgiDrQri+MDZx
eliQjAgOhfRIiqmdHvVpN453PYPS+s2RD03Fg8ENkO0ZnGTquiGlrfzKHUkt5Q+P1MWPE7kxY4F3
ZBjt2sSzsBNpH3wic+Mr1ebEfibwVs9pDdS4Oar+TReAXeKFvCKcLSeQxu/lCZbYJr4gStjAn8nD
XSFTd/PWFwdF2tcwJG2k6wtQhYSaBFYOhWYAdREgygK5bgJE4gM6brS4CV5Cfc/a4z0DmgD3og51
2SJ4NF1QO/doKBWVSm+PFGrSQudeYzNTeiW17O8Kwq91QMVRu3yEkWa65k51pUW0ovy9Wv40CPw9
F+PSvI29aqvfoZUloLfM9uOtWXnaj8umiYjzuxY+PAvLi5ERfhQ0B2f/MQK//2Cd+shjzwFqUY3x
PKCSvmyceuE/6bf2R7Hxj/7xs3pugYGeIqLIiMnAoFBJzxXLC8mTXDKK9+ht3MsmdTmmi8BFLbEy
7n8uPguv/VmvzOU2IGR3q51wNb0daRToADyRlOeOyZ6jZ3SDVJNXz8Z9d3E1C63nkqTP5RFWMP8H
yZFFkU3X3dZEjLnW8uXl9mJ5nfqUhCip1yTUDCR9Anm28Ac3WFJjAyq36VZ+720Trjhc7nHp/VGv
ixsoDaQ25bVf3zNcymd/Cr9ajV6405fEjTkTWKXouK+cph05klRZvhPXdSfKeL1WXSnPuPose6QS
rnYYPX9j5Yv6JP2Uz+RFunBRvyHM89Jdfkfs905+8ncxuD8eCSAi3Ut0AgGRP+XriL1ah3f2KzWm
fKY8p7i+5O70brHX5OQX6A2DfJu7jLSgKDAVCvJFtAzvaurCSDdy2J9l7jDCRIyenhSUZW73oJ7r
E3ndVXdrkPZddLfx3nQ18pyLVeu4OgfNNQ7aoT51t9X2sv6BA850mA7lSVvZpetvJF46gXfk9k6p
NCKefMCnvHoESIeqcDXRQRizB5bIF+CgTtPBWAWvzdYANvqGkmd32f2o34ZDehooL1jYa3ofB3WX
HQIVLhTyFjd2yeQvnQUpi0V0vLjpgkWW+TFZOSvVjW6brWm7xWN8Kh6ll/AeqMdb9Ogsokf4H7/K
c+8VWwBGS5Tmzav/TCrZWArhG008TcCSadosqqWy4qnxTEvGpcMRJp2eIKVGErgYfNGG97fTfXWw
kflv45O0IYV7IFK9xLbKzdbObeai4oeKsJCaZXCEdY663lVdagNdWiiZLNzCfJWwikbGzRwIKnft
r+mUbJM9l8M5emwO/a/4ZK+7Q/lGQV1O5OtF/vWSnsL70bv8Cl6zj3QjcyRoYyiw3LdHRyJVt6D9
fGiPmequ2h/yU3hnovmhbVkgLWX6KH9CYJLI4rnjE4Vzw+LReW9/NKC0vHhf3qUb+01/ql7HEw0h
DaT+Vr1GP+HCnzCtHx7ifbxXn0y3uy3v9KfYo15sIa/VI1N3Wkps4L2IXVqfFVxbyg0XxsHamG6+
C17ERbeRngcEs6BBGdMCU/qhM3sEIMObwyK9UzbZDY/EXfnJtZo/JdliO+2jVf007X3amOY5j738
yNMp/pyv++Y5ugmosuTpwl20HPYp5ysCnoxMHdk/KEm3QFKdwQNYhJ/NtGye+YybKWyXprK3GaNw
aOBD8cDiMJHV45nxPr1HD9LFjcDIoIyACwT7Y1wbWHxQK/IkvctH2mXTNVbDloJ57pZbc+dvhu3A
CRlPw0f1WjICXVDx0C2yRwymtJ++uUCDfZZuppWyQoHEEylSNnW1kM+99hKv5a2/DbcD9KZFB2LJ
03bSUTs21Npa99ig0rWrKU36EO6tlEyTrXOG2/iZFKjprIK78V5eWzfToR3vcL3Y06UwBER8Ib/m
ruPBPL79DO9IVreDm8ZoPajz8vxddBPeTc/D3ADOrcSF3i0PIn1RP+WflLfRqJCQecfDgH8NuHPa
Dx6D7/3RpCE4N1voC1uKdO235qbcOe9p4kmobe6d2LXfmKtegxfj0JFCEnuNDBIXrvuucdEcc967
B+tZfqpu4MzG0zq9E/2DH0DifrCLUYGJ9RLRwHiYnnkgdu8UyrJ7UiYaYxo2ugj9saZZGj3gNNVi
3I3eOyZSQF0Ww712Ik228GkrqHHwqhvaUh6TVDMfYQnVT8kNTV5y0x85rvFGdktP2lPeq9you4A7
lC6Qq/yQtwJMfHA8e8uNrxe8iaxpmW3w6Vqaa+cGRNgp3zTN0nj0n6tVsRyJVy3wgq7P/uY9WGKr
t0bBctkMd+YBh2geeNEN+z3AqKaRlN1hxWjsmYSg/259TK9N7xofyqtxQz52Ga2cU/Zc7M1tsw9q
17nH7rdHuwrfi/TmLd1B4jBctE8oRGmeq23vVktpT3HBulzTQ2XN61t7adzTp+g/bfHr/V23z9fT
pv3saCc2+CK7patsolX0EN7FdxRqr/r7VYXq+VnlEgBLDi8PAsKivuOevZxFUQMI5E8tRAjvyefx
bXwrbqvH+D49NYeMVtD66dwEj9aDclMl7rS97Mw14K472aO64vU9Wkr3w77jdtY24q85oIikFNI1
z+pbcisZXkRKNdmUVGmQLn2Rkw0JvpgulCuFixc7QKzC7QKE125W9It35i72wjUclmLLeOEuWikn
uplcteqTg8ptRTud99vh0d/pW2cCfbZSbW+yPmUsLWz/LjZR995MEBEfm0fHWfo7k+sILOVjfu88
sxPv/poOfhR1qxnyHnd0rExoHYyNGB/NYTdJBCLzXvlj8vVeDQjYVk1iBcSfZlL+PKeIENU89xWN
spUWlWR0xyiEqJMuwsnzZI5EXV/Oc/7YU3HRazrlToSi5v2BJbNrAwqlekt5iPuJ+mO/R5fUF4j9
e3h1tbVVKKHIunBfSz86gjnK1K1IqXhlp4abUc79nc1dLXY/lHrsDOMcaoR/oxKTX1fIBHfzhKGL
KUvm1hfuAjPSf54D411tJg3HBUH0ryMR1VcSkVeoauro59m4kUHjBT3NZVJDrkGfqYY2EUz7yae4
zpt8KIN9lt1TjUaFUKYx4J0i8kmjVt5WOrHB0CTioIi3cPPodkGAix9Sn3elMYm+oFpE9SgviwGQ
bj4MolOOyU2cHDEVohsk9pioFhkBqD2Wa8QoYhqIZWvsnE+qptHgltINgdpNRSk9DSf7pPlIM438
eegsy23jkQqHq6PCPNsOJiEN8PG0piJbNwd657juPGfNybq+LPcpZTvrSCP8PU9Gkb9TKwLl1/cK
qQ03VeCv/GzsCKkofbWjAqzadWIyv5wn1HDZYNkZgc1x0HlS4KCBhZkoOTUvl7umTbvVHJf9itWq
E9lotQyZUk4ibcIiKRaQKghxisjw+I85o8UFYH5vnnx7OS83fy2Ga4w2KBt/KDayGLP+jOX6Ux5s
YLEWDUAMoEqSec40Sr5XGlXdOdUpaQp+10CQcjc6crUrFW1YU314Si/bvkXEr7YaLZFOVLwQWZsB
Ye3XHB6E+ykDQQUF+zaXzUzx4MqUu7RsrW6vaO1NW1bKqpMogJrUotyVRNU5G+bZUu12+/Vq/gBQ
uoWunpj9b2/O3/t6Pc9CuHcyq9hrEzFXgwZfRVFFmXdF/Lg2BG76a35+e56AFiLKLCbXl9dPS4zK
hrJL1vNi1/e/1qK1iJ3d60ewxe7sFqeFvLQ00AtohHD8M44U/dKLVmuqhGQim5dBNzm8hNMvOde2
BP/Zc5ThNU+Map07+vb62TznFyyF2pPfMH9BM8ta9uaP5kmpSpw0vU7yRV5A7JgXmr9E9LqZQISK
NKLYHuhylvxa1fXdr9fzF+avzotGVsxjeJ69ru9ryfnN69ev3/la/ffFB4Ni66rqHr59Zd5gb1WV
21fEtK+ruS73fc9+e/2ne3bdNJL7ZK06EZlncdzmVf6297/9uq/Z+ZuX6zH+bUtfs/MCXz/QaRln
Uk0PR1icv3lP/u0xmbds1eHfT95vW77+zm8/Zl7tv+zBdRPTj6nRn0jTvdbiSZKJxn8yEPTOk2/v
fXv5Z4uQAyCu9W01ypy0ui4+z12XmVeblyYjsOsy14//7L3vm5lX8W21X8tY2nTfkG9bteL32XMu
1hfOKWUd7RqR18TRk4n49NtLa85w0j7/8Yk9Z1Hnxb9m5+WpWt2ottGu/2wV8xLz5Lqar61c9+bf
fu/bjv3b1czLXbc0r+/6Ho7CwZev9f9qj/6jm7qhI9f599qj41tdv/0M2vqzaerfRUiqPH/zDxGS
6fwNq3Kb+j4dF3RT+Kb/3VFd+5uBdlNDSqSpusoSv2uQUC1RzYMKSQiXND76w1JdV/6marYDVgrM
F+ok2fzvaJC+O6rb0HlkBwCaYug2eqlveD1HG7EJKqRiI1f9Kdfl5QVbaysotJVk50jcbCwsfjtI
f0jZ/k/Wprc4PzX1//uvP9uiKsu6BipLA7vybYtJpmf6NFAc0JODJJA52cWTasKTpRKhvwTtf0DC
fcdviR/IhhyNboiq67ZwHf/5dh9mPvum/F8fM2cqueNioyDySXJCj9Z4Lqb4zSyn81//sj/ZFIRC
VZcxSuTXqajNft8UduUKKu6p2IhKpziJfwleXqh5olbyr7f03SqdH8WWDFtXGHE4/3LWGhPLhcBA
dnuResdzbOLHdUANYDyE/+n4Kd8karrYFjI4NLqOkLwp4lf/fgALLKTygF+lxYwPESWf7ZIkkW3u
gZKCZCtlxrf2VqkaojZjubI666T5JQ7S2fGvf/V3uN+8J6rqqJxNxdTtb8fXAkwlNU5fwBeXVnJ8
OZqtsGkYzoo0ngGG3te69XnB2OivNzv/wt9Eel9HQDNNyl1VmILGtyMgKUauWUrOJSTF1DU3W9Xq
iP3292Uz3EPGIEXsH6JsOkd2SaxOCt8qnZjAiAVoqFdkDm3zMTLjx//JbumaoTmWpZsQsv/5xJhV
3qoJfgabRieo5ifGxrTYWqOR5pDt5gMdObBv3ogo6BDlt02e3I0x4a6i7R5sA9N6NPq96b/99Y79
6WkCQ0jzhC6Z5uWf92tqI3wjYVduIJ1UGzqWEPDbbjmOSNJ7nTsCwIOlNq+FSsDtrzetfAcgzpfI
b9sWn/92sdq2o3cS5M8NVQU3vQz5pKU+l7C+CBQN50FGOyxHw6Y3zfeQLFd1af7D1fJnjQAqn3/8
+m9npY/TgAEWezAFVCvgt3A2h+htonQAY4n411//XlVW/vVoOzZXKNclKkpVnfGDv/3i/JIadopx
xyaXixX4l71JJXkvC8qGTF2YjoEX2P0ugXCAT/JiDCQ4QXZ/b1TapnE6iCvyuLf5zpiMe+fCtaNJ
DuNtZ1XU8rnwCVjHHZKJ9l7X2vuclK8YHtPAOWH0Ziq1BmdwIKO/QsR5KPx1a5KoRrWJtwnLt6Zw
kEWG3+frfNQeUOGJ0k4E/PYBsNK+NLlAYywVyUlQeqG1p2xCV0StJteKQfVZB7uLG2ro+ntdN7ed
CqVBCTZ4waBrIdPGGc2Oc+WxpFPTXo5vfT3chiVJPV9jnDRsc4d9zGTQc3F221hDT502iKw0bcmd
BvE2Lf3NeNFWdTSdm5L8eP0Rt9GbkOHEhAOwGV5ROgQJre88Bga/RHmKqNwR15PqcAlj4kU8LrvT
jPqnLZpicWRkpDZuoNaroqd+bVB/os+hcEmAHYNwrVrWsa6JFfX8LmUwN/3QPSZNC/MNpDXHc248
GnPY4/BFiVFVSO4wpm8K29QrDpBKi9c74Cb6cbxXQnT/cvvWS/w4e2rhRDUUIDbksy2ug75xyF4p
xEdSi9OSDzh+pzmMKhowcfgvBlnNOPbUnGxpQ92ClKe/EJutnAqaiuUfVWhSBMFTYpiBvL90xU8n
wBhl4KdKPU0PnnjnLuxOkfM52AUUWrs/Bz3PCXXC4MShXSycXRkoN+BHSFzr7MnFnu4GDQIyD2HH
7u4dTAzSFFxZ3PF9p3a8u1g4L5uF/+YYHILsQvg1/Ci7Ya/LyZvYRDah0u/FhRa2K7G9cCx/1CBk
HCl5A2e9N8SRovNzGgrsv2L5jJ/sUpTExTneXVH61lnEnbThXJaArQgf2rl/p+UqrtqVch+hvQHf
wjXlGw0Qh/YuTnNWrhFkGjEcQ2h0SSlPOXQZChbHDva6mZRAWMbzxB65WdCsyiKU3LqMhMkBVLax
vDH97tMO2ZyqcbIq0xnXZXzKP1PFU24NC1u2JjN33FeHee8tqICLQenuxXM3Kmt0UW8qoGZsXt56
AHb9qB+chiLQAYSAq5OkBd9+FpdyLx7OmmyeAOVVuAGmm0jh3CDOs9fYLmNb2J21KipWdZXX2zgi
IRRm1QHIHPYySdAygXwOlOJSFatSvgxcH5qKdCG6mS9HQEW/InHjTqJQApbvi6b6d1ZD7uliiQyP
aEqEEW9vwnVLuFfyDc0tldT9WQt4TmGRCjr4gt21BOvVz4nwm07w1nT0I5DPcnM68XocH+qJPuHc
bHXiUR8IkoII9hW+7g4DopuoGc/A3/Ml5Bz5J1XVHQ5M8oTQBsLEPVG84JeVFyUpPJq+pvKxG4qf
rCp+k0p9U4bND5RO3cg90HG5KD5kHakACSYPa7PlkeX0dIEH5JULSom19byA0659CAZsoDtTVUIy
UWK3BpNd1zQ2pbCVC88hdGTaqbZLCQUDjkgUq4EKQ8lRWTqmCdWwl6tQWsbO5SgDBUdTIrXrXt4Y
TucNlUXtqYbCp09otyXo5yujGiC/tvlyHNQzIC7uLjMvWBGJ/aYdKQXlTv8igilkXIsG0Q7Vfsu8
vCTLy3EyfOMAL4Vaeup+PQr/iOT1u0Kt4dQE/U7Tyq1F+G5ZF+IxmQP7lqBJiQDwI/cWdGBTOFEi
M1Ob+gjdB9PiIEtdv9AfqEIEtzcUqISK6AkbPNLpmZ56TsKBSxTSABL3VRJwrMx+PM/Qr/mCnDsv
aAd/iceBnCa/INuiEeHQ0MQ1DXLnsZE/yov8EAUZsTHlrr84+5FycIp3SeWbqHe+TtHY4JWUrocU
G01x8bdpjxv5ThP1d1LIBZVF2ZuixKOnJARuiaqtxhKqv8FlHQxd7mHm9NlSd+YZuQkY1xm3Pcw+
xdGyVUi52iIhrkwB14Vabr96KluOiF+TQYPo0jiStaxK5d1sa2N5mahwUJy4QbxHVbUZleoSxBy6
DV9aE5am4nsAnWCoElQVgPZhMeEKNKDyqTR/Z/XsPNRKWphLs+yAh5KImPJlkRdLdURIMGEcA+B5
XJaKjVIkc7ZhlmmLAB4NcBD0E4hiKNLPj1lhUgnf0W23x8/SbrBlp90aeWZSXvdpyhQGpiUHqYsx
HEq0wG3toVhpBhvraMzLSKNoMOw8aMlANcS5yxPuoW6CTq+fYcvfDAOXS5NWWEo66ht+8YBBZVKQ
KPshilLtHyScdstS3vjiSdXBhGRWD+uSIsq5T6Srw08nMhgkOQgrR8mE2QtYq0hg8eRGgLCMOn9y
RRoAMqxRW9GXvbRB5LafgwzdlgRrDmR4Een5fdaY52zgFggu7cOUAYsRbblhnibZCF0D82fXJ+Fq
ZaSB5ybIaPEIiZTUCwqAK5ZKIXvxs6iNM5Wxn8nAbavZ8pPVW/JyyiIDrRp2tXnooPPomeOsoPey
h0PJ8GClF+mOgWaz1HQfaysKbZu2xdFZRQ7oZ1gBFuRzLw255wjnAZ3n4nIazXwj6AKWqnCH0zFo
uZeBPA/Goc3CYJE9qI3dPWSlSdtOcbA62T/HtL9TLLt/j3zbDWKyzxSm//C9VrZWdSP1jxE1Pl2n
FRsG3+Ey6sMXu+7kfepE/UGyjX0cJhdUMNFeLbt1SULk6JeDvHRQa7uN6utLPQlGV9hzQC+hBg67
B8LYHlHpswOpyKTk0VWH5CnkUYobDjAW0EpjWfEQRPckl1OJFgvn6mbIqB5K0fKWlSQvzbAcl6M6
enlsbqtAO4Iof8h6E9uxH/OYXOeyB/3lNa0l7DZJlacDfjraIQvRaVSGemsMVbZU8vwmNoGvGpK9
KYJiCW0iQ+YTpF442mclHPMt5pXLMiaE7aftraxQ+29YJEzV2t/rabkvdaqSWhMujNmMHYJJqpch
7X9IvXlqM4Trg9qsQpys1kOR7g2QUdwU8b2TcBWlZxv0JGgV7k9cKui9yjVutuBkENyYXnoBp6/Q
zTOsn83A40Nue2UFXq91k/ym0hQM9nT0IVKVu0q0lG36W92gv+gSNfujT0su+TEdLZ+BSak13Pom
9//o6JsuRVc8oIa2NDboYMUG394QHmM8AjrE4CBsbAB25K2i0TOcCur56EBYHUMyP2ge/CqWsf/L
qVc0UTvhLmhsAkA6vTWWB1JrO6yX2//P3nktN45sa/qJcAJIAAnkxMRciJ7yXqobhMoI3ns8/XyJ
2rN3dXWf7jj3c9EMitUSSZjMtf71G3akad/P7XDwFeN5LLiQnUMQKzpna3Wpt2u92aWOHd7bmDtt
WcaBXERY77afbQs/xn1d4PjrM5fzvKg56vwqrfSv27HaKOYpkI4JDTcIVGvYYbZdFMA+q2AiGajn
sa5XO8sIvqID53LSHj2OfnfZdYfOJYfWlbioNORGK2Yr605X2CVNJokVBAJjXzuFzmlpcAQOwQlY
ztQhYMIoakcwF4em7Yf2sVe4FbIrHDB7IQdWRNcKayCcU56zoM7389B+zWoj2M8hDn65SAnu69TO
zt5qWTC7F8OeDGqKoi4ODw70IL+TTwDh8Z7uTe6DeLiWc/usiGjczPlQX0Ro/LY6TtNkUAWH2z/6
U0iBWGhGXG9vCu2hhQsZxbslhsPQK4J/CRnylfWCjTcci5ky3aBMdmOb9bvKPvSG+RNdwn41hNgf
U/8kiFEvuNdxonJeB1fg3ofTkdRFQeqhCSFd5bI0avZ3QZ0lTTozRsCk67EIxpE6rGVrGtm7sJp1
VO9r1uEHG9DNJENX7Rv8jCYlMQHwiF6xJj6pzQkaDZR+sDzWY7LY/lNZlHesSa+lH96spW6X0GYS
ozah+kteBBn3KOS6B9i6pfjRzXxvnMg+VHXQlTKmxC+FJl0IqNOyMIdDbMIQio13l7WDRTC4mEg0
2S02wQT8pwRfOm1QpjcIBwaM9gh+C26NDNqbKnipGvHxYWy4F5R2TUGhkSMOt2piYXDs9JvmKvJ3
Do3pvoKPkDjQNgan5+9TXWDGwLIRGLuA1IvAwybcsGqcZDiNiW62eo219PooRD7q7D72noM2+bqU
JhE/DSRHO/0QDsd/XFo6Tvo0Q6rkXHPGUA/CKqMjOYiCg1tmdwg4bkireMx9eUMM4GflYAuYdHBe
65sy0LeYu7yg07M3VVxj91a1xKHUj2SO57uR8JzKJE3aqLNsb/nEc8q2vLQH3DI9J2cY7pMqHOOV
4mAFSn/puav59YqGhj6tqa2PLInxBG2uJVVX3GPwR8wgzRf+S2TJtsFGLWyoui2VnfoiuiPBY5xT
bIXWKzTsIY40CtJWnm39KoDainPj+rF7H+pKaUExtOgWMJc/Ctu8JXyp3Epfm9Npr1chvcc4U8fV
Lc3Khwc7VyPsS+sY2uODPc6XMVIPt/c48FT2NGiE/cafhlLEzPbDQ1pT9+RZeA7z8lqW8JbcdrjE
YPhlPQe99pBAEHWMev0Z9LpalLq30P2xGc2vDpY5fd6XZBfGkBEDiCSeDSlk7ZLtDM8dz7gxXUot
aQJWL9yH1pBxcekPIdpyq3RrW8j8WhdTHCc8GnWzWiXLZe8+ewnex0YJU0iIK1lzT7TufI/34pXn
zZdZ2t0KYIjZWs7YBcAJLPg/9J/W+IcbDqQIPjtwCat+hiLENVLY0Z0C0rOhm5S9/6UaSFOt4GFb
pNNhtRB/2LpFH0NKsuB1hd/WD2/pPadyuF5FDlCRsEkRqfjZSRjWJb9ppDk4r+pPIM+634Xi2XLB
p7G8CbDyvbAmLL6t+8mKIcLY0zX+wv3GcG8N1Aoc+We9YPQI+NGIpiarjTfhtxnbDRcph8eoaXT8
rL2i0KAIptfr4Vnb9eOKJtchK13jfjF8CXgmaC9TZ77U+7KAdtkRVNcM3NO6qR9KSvbeYlrhlerK
wQSnI1R80wXkb9ahv6PEULuOTpgrmN8I7RhnjIMF93G9axeNjmF28J1gR3ezXvO+XeNVvt5oe386
F337JZ1oQPRCS+pdPHxv6uFBLyX6rEZLf5Sl+zFl0UdifcM4dhO2MsWDsmCZMW5nXOtMVc5bpIv0
8EAQQ8vdE07Tg+s9pX30jWT5pQBVaaQI2dVPQc+Sgaca63JwPy3Tm/6a0tCYMoti1ckb1wfM9AzO
vQYu0WjRTSJzLZJnwd1RS4CKEWvu3ZSzc62zAbuDYxZ0ePMEAfIR9N0vtYEzfpU91KrcL+NEECK3
/0ShjsFlcSIYwdisVm0WNlZEFZwTE9BrKN5mmcAWyOg7NOCDogprKlANOfKpo9Y4Meo5WBSJnr60
1wdyxwCnLmJtB1WbMZzEOTrKTN5M2h6jrRkwMbDYyXG682QGm0/jXNFT5hLREggfZsjIhRfGNOCd
ylu8G0h3xl5OwDbSlUDfW2j0XHD2FNQjJ0VsRTxsRfpy098MmdgPYCfS1b01V6UgXBIjN8TggHM4
kQOfJYdY2SkSueB6xGJnblnVFQcnEXxNvuLUjF8BD3d1M+6yPoB2bFH45Vb+1g3W9Xo/dIHDKWzo
7GMaKtwatzKX392loxeqZ9457fbhtA1d/9WW4uh3C5f4evvhQWIHEC/WVjuA0jfZ2dkCYxxKerZ5
wnif8LRAt/fs90MdfsqQhdtFsdOPtEU4RZ2asX/IUNrPlSBEHPD/YrYcSN+IbypdUbugsGunFWqo
LJtYGQqIMl2X+1tf748MXFBVcV/nKDOcGNCtcMmfpltNIlYDGVK9FQj4h4p08i7ihLgZl2S9CBZS
kLscB48oro60pwYu/2MJMhgd6h6qeKM6uO9z/NhK5J/JabTx2m3SzCCTG986u7yPyE4kfpaYh6C9
EQl/u2Z5HZLnLkTVAN8Nvp2bfS+awbpZe89ikdhZ+9E2azlEnZc/N918NSYQj+agNzZZl1u4BHgf
npVTMdyEtnPjTPnnitIYBl+6yWIUbiSPS9P3UblBx47Y2nA9/bnZUSrCpa+5bF1aY+USTpgklKe4
YXsRTidKQ3J5gAYEJtsPP6XlbbCaQgRI/LEGxKoKW7nG5tilCn+ojBoZz+W7Msm9vV5K1uTGSjFD
iqzi1ZnkZz8RAOwraDigCDEe1kl1l89sIckCorSUb+3S3UL4AoYsU5qozGVBZXsj4p0cOxJF1p65
sLmq170tlZTRnSd/1KSU4xZEcaShKeFyYxZ2CukUvwXYgQyrc5hc/bYJ1Z7Mw4T/Bcckp88/GpKi
/HkfGX5/vd7LrSHoUavldq3m1i9K6TWj6HZYm2nyQGZzpU+6jQZYOsZhCEV8H1r1Q+tXXxUDRuwf
rq3ZfA9cyu2KIUAQkuITV8SiRnYA5GD9xASkQ3U91qeyCAmi4aqf0oc6JRDd8BFFc4Uc2mJ+x2Ob
4s7TWqb70QstTkDQXdoZfWgnBSSP65a9lKW0wYyqyM8JX+3sTCfTr2gKmhlplfdqOEW1pz0/uKGm
Qqm5x8Atf6tqAhsqXDTJSJ7Qvs7ajDEvkAzV36rMkPvIvSUh9oR/7/sS+h7aUnpdHAlwMgurU5F6
BF3LZNgSnng5ilhcT+bQP85m/pyniLNzdzqm2rrNUPvFnR4qFRk7D/huE5tGhV9PhW9UaTQvRNMu
k3suA6LGysUmvcHOErI8nUvsMbb9JPq9OdQ3mE4gNsiGap8KstwkekX863qXaLas3WcWZUPST7ct
oWhXAje6aED/bPpM5qogGI5hMj41vQ2pMsbZmHKb9ugDix1nG/jPLt7Sbo6itK2ML12pNEYaJsel
8vGtNtNXPL4IjMBw6coiyAnDquKuGP3Q2viu+SDrvtuv+Rd5KzssEXggFbPG6QoZnJi88/oQWDzr
34mxsc5cC9D31we39M5dMlP+m8oA6MBndT/M1X1WZ/K8PkjySM8ud84YhuWpDSv+fIaMAIu6Hd4B
u9THRT6yRvCDCLxYRqw0Vh12IISsdgEGZ4h5CVRos+xbaxri3Ofme1ExUMBa09rlpCn95Mj+JMqm
wTt6a7UTdu2eJz/69WF9LSF2YRfV6de4LNC4lfOJo+mgmh2d8/rstx/tqEeID9kzLkn2cpweUqoi
VNcoErTl/36oRmTUlqqS3VAHQDj1FLc4FyGwDmCaG0N/JOqv5O6vxxrxEquAHV+lof2Il7i/H9Hd
T/Y0IWmOr9YknfWh13E4TavvKwD/3X/+IQl4oywF0bAM2zqvD8D94uezXkd54YzEv3ijxiZNgUyy
jus7ZZgM9yrzoU0t86EkMmyfFkCDUSBPEVaVV6mIn23Z1FdO18HeM+L8aGQmEifffii7cJNPZvVo
yuaKf55upNVHxM1lyUllxBv5cRFvpI9HP8py+961DHEfR2a1kwmBZEphu9ZZbrt3qAhYdGaF0LL3
Oy4o/SNAe41BO6or/dM0aumiCcl9VAXJkT0fJxzn6mGx8+phdhwPaBycYn3Now3rVC/vHON2Ss3y
HqdkQDEMrPBcc8wyu41R0mKyipVWNIDuwzl22IhILGp7QwJ/66duEX23phCXNR1AVOg8ovXZoM/C
L6+Zst0PofNG7EOEXj9ALCbQEpmwQyeV1pek3ISXOZFL2jZi0A/rs2mIHgHOEPBW7OBea07nUGaf
CYP2XcrY8Ly+tD6YqfrXj1CFMZbLqgzL1jw7EV2La+zMDRWRhGLdpwNXuSg7TGkz52a+V10wMG3i
wZ/nb2xH0ICxn3kk77ccm0cXW7KgKbEjcOyd0DcwrFF57mD+HnqHrG+sHrj8MCA1im4P4k7egMUr
IhTU/y7M1OnG65tUZ9ESQd8Q6xKz1GyjWtenzW7uLCIM9S2O9yo51x3KzTE2CbuLiSpN+vOQSh/b
eEHaTqYXmjLA0yXt1cEmSNwihTVAmCGgoZv0lIdsEjeRn+wYJYpj0O0rL/X3gd0Sb2shqpCDIpuH
PyVNF8/Y3L/tky4ie9Va0H5PJSi4gVWaLL7VpJSf54PTo3sfnKY/l/rDhIIALkpCnuIChTDED1Fx
lP60KYIYE/vFdM7rs/UhcJp//Ri7ldjnymfn7E+zV+GtXdRw3zUVfl5Z8PrZ+pobPo9EWJ9AjxX7
3AQ8HsWIwFriDy4ExuY7jDZRc1jtF0xuL93YY4ueh7sqit+yqEZBMzXbqMJAwgq7Z5F6nHl0GfNs
YtxvZwAPY3gVxP5Z9Jg2SLjzV5VyAelkeHJoeYoswbG8Mr8GvoMb1GWbmMeonL6ounpZ3O41nagY
rdnGcxwg06AOOc+CEj6c7Wc3GZnPxUi8MaW5NQswDEJTwD2cL6ZowAmG9ntNUd41WX9AM1HtPnGR
uYgtIhrH0XdP0SzkzvKgkeHf60sP35MUf3HltW+Jm39tpf+VxoREVKy5IbV/xf/iY3YahNftQxG6
LOuLyzxk2odGdNJfwBTjIdtUPrfEhCPDoj2Wk5nitvex0IN58dQRcwvIsqmGcB+zIJPIx9pWIxiy
vZsMGn/ayC9xZr83C3+kWaJPf2KbG3vidCOgRsvNX8MqLJlp+E9ChV/xGf6KOSm4132cIonJQio4
+Li4bubNG07tV4t9XmrtjSCY98q82buLDrmZO3GVl/Ebq9B1akZkziHWyry6Oogeu5G6IjBk6nHN
ybqLvDGcnT0EhHrEbHAL1qbM4hBlouxxRyS9aXO1SBBwRlGfiRimnyiPY/TboiRrna8R6UYgS54G
ryFhmZmyM2HRybwuUGgHk/KYB829ZQ5Y+tM+rYheosJPDQVNa0NlgrD4ebHpRHDGIQvDDXd8aRS2
H66pnSyBIbqABtLeuDQ60NKBBRLyPluvuUvrcWfL9CNW5qNNsQh2SM/s5yizvQKjCnAB7ECBkKAS
9MBCWZx9iNo3Lo5Orc5/z7dxNMXsD1QwZdIVQGtSTAVtS1vD/covapcldPpWq5PwZixmepXKwmrE
WpqLiRmJV+VfqfQC2piM7SwHn9BQk2Kg1mvdXpSQeUjVDUARW8TM0BmshzIEZnS02/h4CgXtLCWP
hoXbmymRTJldmss+oN+uXBgj86e0uQj6hJrQ9I5x6SKdAu0pE2nt2/qdZJOPyU2MjTFq6CDbLyzX
lPwJzmvGFb6cPwnC36b/Ff4o/4LQaWlC158OChxSy3NczX/8nZcXEhPnA4kcm9x66aETNSktq/5I
8eRfW97lMh5Dhd3E1Pvbvz8h4i/e2zKl4E0tCFBoOX47Ic7g5kD92bHSE+88oP/ijazoxQVmMIR7
U4r5QcIWmSfrxffESY3jWXdhjEUfAhXOtOImSn6TkXJHvpY6TQ6Qz99/SvknUhi5xKbnKowI8ftj
aPjHT1k0U5E6MuWy8fmUUUeD6LfteMEyTDOJyy8EFyvdVBJzb8I2PjRlrB7TT03miGPOYo5YBEaG
vy/piOEafNi6l/Mz2J9eWXxgrv5BqNwn18TeERRlYRIRRhpT3N6tFMTQ1H27hgO72rmp35LZw4s0
pClceRq0CSQylHLrobcUA428SLPqkLDhhst0mepP6duRwMWFUdzUZNdT4pBQR8xF7g4Pcx79IEHr
9l3J7EE3bOA8H7IZH7KmRUU8vQoNMsayPrkF9S1xpQujx8aeH7MpOv79sbbsP5FjOdiuJXBa9Uim
/RNhtZri0vCBPsgHSTFdNh10Xsw6hOabNHolc1rNispRgi9wIIhixMwUT/wba3D2cjJLtgMQZd+L
qYyzqiXXMR6P7WAcMr1zzyN4zpJnHj7oIfhJo4YHJ2AAXFnl1dKqfD+Yy2e+aFMJWCl7Wc8kqehz
EoFY2BgR5dFH2KIxrizwalyB8c0h/S8GJEtG1v6GHsWEo0KqA1WXABC1E3GsPNA3YIYSs0bcpWZ7
l3R3Y8RgKrXGGAVzhpshHTEz7Y9cECuDAfOmmll5msAja8mjKtT/HmU8rPPW3viRJWO1B3MwrI4w
gKL7hi+KnjLkuaBSwHyXKJfILD56AdyY2+bBjzpGXgTxFuFgbhLb06ORmLTNwnym0AOvAvFxgOZS
0eAHgrWFQ/+NiK57WLH2yihvHC89RZXxoxQ6O43wtG0ZuO/IRjZx4OAemKQ0WCa8sjZsNw3jXhwt
xoORC3lRJ3W1Z1yCGDipTtWHsJP5PEKb2qSZ++Lyj0wIzmE5fnVGXGtksQ+c/tquvFOlSQIyZp9o
lDyS+fslzLnP9UetT2EZ/TDG6YHk1eF2lqiMrZ44zaGfXuzAhayBI1I6ds0ZM+Lnf7hc/2JHwZpU
WiZKAFe5WgPw644S9nBMHKNNj7b+yno38HiNGk59N7rLArm7jHBugpGDsVyph3d6YFZqJp2jaVR1
l/0Df/fPjG9lKzYJrPi4i1hbf/tI3SxHWcX4JGVu+F7lyR3l80lD39mId34znwLNOCtHXJigXpHp
8BGY9avtu/9wbP5icbcVfGuBRMKBEvk79byP+yGQRRkfOyymYd5wV2G+kbQVzo7wmWGKf2to1YbF
/SYb5i8hlPNW4xtS88fgU2xa5D6k5/lPZh8/CSeadyBhWANU0z8wcdWfaPLKMVlzYMgry7Kd33m4
FNgOY/AxOmKXGmxJASP3ON6aQ5vgOyz0MJu2fsmIAHM5baSnXkYiGM+e6TQ7wS8CUF/NaTzu+tjP
d/AnvI3QaFSMnNa3nXgLzmoTqA4xr+zVC+EAEB7MMad5LErjohpUexrT6TmfkxJXCFixIideNEgd
HB9c9aLohYT5IJpHI82a3YqJh0bM7tMsR4EXI0gfdgHY2xjZa+V26TGri35X9XG057bYdDArn2Uu
9jJXWCXNy7UasGtBIHoy0AGHTiXPScNtYxNyiaO1RWywMl6bqsXTAfouV7D5NmeQdTG+0JjjShUt
wNR8ZTxFDHBN9ohIRHeDZEFeCm0TAjcqtPN5m9vGSZnuHUHcn25p9gdpH/FcbTBX8gG0yynZ17KJ
NnKpr2pVVQ/ZTH6rTFmt8rmbjk2MAcQYlz+rj/8vjfoHaZTtmgJe+38vjXr50eRl0f0qivrX7/xL
FOVZ/+V4NsuMra2WKaYppP+jinK4f1AHOZZkJ5e80/9zZnZxZuZl3yFgz9buy/8WRYn/8oSyoMK7
LjImFzvn//O//1DBtr/9/KtE6bdyDVNolzQUjw/osPI4pl6zf+HU+9bQL3Hpg/9I9c3v8ebCLMMa
p4tEjyd/OTB/UT3bf9oAJMsF30r5tjI5Hr+ttkE/1MImreAI6ZjEUr/HgWuY7I1VM7GsF2gy39vW
PPUMJcz5GrjqrTamU5YDPsRD/iWnDimz0v2Z0jkSaZFOc7hd8wV9cg1RcD1VGdNRhGiXceYqIBAy
aPqGvdVJfSi0HqYabnxVhv5xbAmKMEgB3g1Gc/f3X9T7k/CLL+oyVEGupLQm67ejij6J6RO67uMc
Yval42vshKiTPtaZjwv8EcZdJJB+o5P4zGL7WE3NnQlyzwSMgMW4YooGi5kkxE8c7K+yjLR7P4UO
KBt3lxYCVjYUMxgi6N5LamuakVemrOizMb/KnBOKDfwZHbKEQ4coh86+9sL0OkugcJn2ztIWroYw
y73ykpfVeCBbIkTjEFzHDbMdk9EnU6eGkYLhUei4Dh+7G6A4Qg/EHIgE8wsv7N7mWmJWHdbHyLee
C01rCAum+dAbj4nf6nk6sUf0Rp9WMh+LamS54wRELUFMguHm8kMnKaQmoz6SoS9Im3lk4L8VI/kZ
fC1Sbp30nTKAlV0NHwB0+NJLMlX+4Vzpi+4PLR3nij1XWRQB1NLyt4vSbJzKzrtFHdfMF6sOnhI7
/aI6xjw6qbVIaUCboicGyCHAZqjNn3Eci3SPrYGlVdB3ByuLjohv/I3HdPZI2s2O+YDYihjKcVTI
nVv7b1OLag1tJJjcMDNwZPoUyPBAPCDkkawLyZ6+t17hi7hbnRLgJpjBVbGDu4unx2Ml130NzN+M
NEKLo75mES6mdlPTWBVXTllq5i++Tn7cX2CtcUlh/KID7/KSC89jLJ/Ow1VspV9aphZBO7d7Zi3D
eAJb2goru0kC47YX3ZXrEQeTnynR2AiHKrrgfyCfjbPoFKbL9FjdmxYRW8FscfKT5FYpIqKd7EkL
ZXxMCTlRD2vAxD+cp784Tb6HChSxKCXHWkD9slC1jt33szeqY4zrBz6oGGv6oUvYAX6JnXjsnPTt
79/Q+qubmC7WRi3q+rqh/ePS6A5Wm1cW72gTb1JJebf4NLOwL1qq7f6VpJgbRhEROoP+LZ25guOS
M+yR5rbrC//UxOFna+1CNDdD//73n+2vrlmtiuVqcVhibPaNX1dtYbUFbAr4Q564Uq0mSkZ8NHYy
IlVdklb6EufMAnec//HbOqaFDg89ro9U97feHsdEQR8OF1ULgyaXUrNiPfDJFGrrPtiFU3pIW//p
79+U9uDPp94VvOxJvU39aY9KQksQ2YX5qonn9yYObzFybiBK44ZTkYzmVbBbnSHFZBpKmveUJoSD
1RP2v6VnflqWusx1vNea75xEZP0kJcA3i0xgpvMh5s8gZj3MihiRIpmxUDEp+asM+/6MPDh43AQk
zfFr0Rj3hSPP+Myw/nphtk1luYMA0mGlC9KeOXKfVGPHtXkn7XLcepR+NGv5iQ6kpbijECZMsfyy
Rml6BbQQO5rqDWMFEv0YqEi/+daZz2lFEDRG/bcqAA1ZM8aX2vvSjVgBunwy4qsJskPlz7KY4k/l
O59T715aOuo9ibEUqnI6+hQTH6arEk+FWS88GfGckLV3pemgJJs5bVW9Jxg6xI2RMF07m59gAT73
Ol4zY2u9UKit0OigWzEGwktII1yjV9d0WLe23yS+aWss+5qkPNYo74Ri0BqlYGM6xA6N2+SAAGdN
/g+6Q0us4OMfFm3fNOk9XE+gG6dv0vfuL6sB6WFZH6EqAWwD3x3tfVIMt3gDLAdm5Qws1L1vTpA1
rOratqGyRJ13vYyLcZHV4WmeHLUddtlAQU3LT1Knbx4tH5ZAlif9Pk/YiKhVNu44bsYemy7D7MOr
UljPgE7WRuRpvcn2PQv6tusThq4OA5SixvnRcL/RdxMul5Oz1gJwMHEJt3nWkTrouTtyPDc4RoPr
lmG0j/L5UyugPBGbW8dVX0sinaORvJwRi/LBgkXYdgeROs11uTjfUwPX0yCYnyYY2ECo7q7kcmr1
WGJ5tM3oKnOLB7+G5ionmmVmY7j/WeJN9dm4FwRyunlBZkWvoJ0nxtbFsQkGFiVWaOWnbrGCDXyf
vVEUKMwG45UWHvQrmrFetZ/bpXwPmBJumtZ9bWZgFRJaHxNM84F3N7UMcCkNvCs/w+SMdPibeulP
Ux7E26Hz7nnfFqGUOoZ9c4KLA2ctGh/tBNY+jtW+mYPdpeN1Myf9FoX7xiMraue8dCPZwxOteFG7
n0hyygO2N/uiavoLq1LawJDPHSTRfURhDQ9Gj+hSa5+qhDy/RfC7UPunAHKTt0wkJMltNpcpptUu
Rw/EaBfY+EjDka5wcCaAlzqH390ImJGUZujO8NKj6c90dYrkwQq2c5Cg4bci2EQRWeShHG5bBlD7
YcHBO02aLSqS8jR5CjVDzSURVyU+XY0T78fEpgRk4AptBvevMBWXTeFie603Zxt9p59F3c53Kixd
4VvNePAlUx29LGH2mLiYxgMBEWokNnUKUw0G85GwEbpWe8ukCla7e4gcLgY6QWByDa7hi8dld6x1
iHHAfJcGW92rUGLlZAyPYcskp7Ka55zb9WKw7Pto9IwTTPRLqxXLR9GfgRV6XEJdecCKF7jJvSGN
UkcrRnCgXftQmOwuNTls25Sh5gFNFSQIGCslSuN0ukysQQdHmzagfPU8idrbkmXUkgMPWpH31sHL
SUt3UvbSKMXuE03RhLBRKwLiC7/AVXCcI9jJi3dbxtUlAZq3M/HxEIM+8nK6p2iFXQi7J7YF1dOE
0NsKhvdBFA+hyfnPG1NrIqdz65knMVChulQrTA/yfdEbj3bAyoxq5lY5YXFs42gDBeI+8QvuJ398
aGEZbMgyQwlqiKulaYmCsbirOys5glssG9hr7za3DV6/wFUB3t7GmFynCRrsFA1yXb7DiSLwPSY0
QuYQl+AuMNfN7A/VnfF9+I6aaYTOxn2spvbQusFNVtePBbO+eygM0XUFo/KC2fG1iWhBJjihe9FL
mg8/ag+21mAGR1a2mxardlm/d3X/ROrbl9Q5p/Vyrgl4vIhVmezSmSjTDh74ZvHG18x1kUQEFN3d
AZXTzTIhGlkKD4vbAUO/WZOBIzhm2YD7caY+Uh8zQzedHjO14MWIW5O0c4ld7DDsM5b6wvDFLTPL
ZTsPkdgxcg4v0sk6EFRCQrvEtz3LEIwGT6NBOPmEE9bQoqmpRPaeFBydyHmpAHWu8oYRroEuYkNp
S2IjQ0wjMdN7CEOoK0qQQmVhwhkiyINhKtIkOhpTl28RAQb0jReJN0POFZCuM4dZJH/z2R9byGv2
8FBjppo43MxVCfWvdrpnTxX3RlfdorzC+9cfEA0xiOh8f1e3kEbbxXv26G9OsFWdC/B11kgowRd5
HqSHFrctv4uyHRYShZ5wfQTxU9NqzvvMohnZ90Vo4g8aQjezD92Ekb0VYcdas5ImDTZ+qoPMVgUd
BEI177oUHsAAzOl6Dh69va0lq1Byx/G5UnAFW9Fj6Ln0uKOd4rFku8W6msB5zALV/NWIv3CXt7sg
GZOtq9RL3yqIyuzVoUqf26o5OJPF6cfo7uLebPLwJFvMwevY29kk9jIMryFYD5CqcvPK9On8qCNJ
0eyZIS/2W6Wcd9+5EFUOHQXQLQMivnRlca7s8JstUNmH33LHxsy0RhJANfXcVTnKFCSR8OTGswja
V9NQ3wLSpGU10kYExksqmQJiL7Gl1x/qXTmR5Go6b0MzP+UsL7CI/NvEw4UR0PWoBrVNR9rIFP8/
5X0miQ4Q9hs+6FC+jso2Lsh2341FdEOQ31sQvrXiMkOKfGGSjQZgrw5WNWGmGonj+rvjHIdb4jf2
7aJ2ME6hYitKg9Fy503kbpY6nTZeOL5GEkFKY/gJ5EwD6MAjeKDpl2eoQ/t4HKJjobIMTC/RUnsk
m+mnqxWhXpbiLThbr+UShdvadHdIcaDeOC35v2kOFmE2nGD/cmrU56TfbPFLbrUwe4mqDuo93Ju5
Dp8jQbtmJ0imxvfOKAm5995EaLlvRnNPBvJDPi7NzvA6bB6MRfvfs8STmJy/p6VxsNhzx5lIYTmg
gkBBwfhAWT+iBEe6fv5ANng3jkayJX5bnIxqekP0foUw6TwUA7YGRoQDtvE8w6s9TWa3m8dquJgo
ePDUJ+iCbQAmnufcpdWl6IqToz3+DDrX1tkH0sUp1Iha3QD+y9YP+hvi+TIfth3xKpSrC5kF8Ctg
kuZYlWtSiQ6+N4WqT//xPlyf/echlJBA8gRXb7MHW528YDkPPokKhOEcVjdCW7sxypr6u8PucI1n
ieqOjBaoMhuVLZY+lv3Z74R36LPpAMHr6GC6F/q5TyQ2gZgWrn1IKl4aP4/3hU6AiQPBzjEKTHe9
CEVAQkQDLPfKNa8Jod4Wo8AEvBPXiUC4mebPXOJsuw6c9S5E3Npjwi/dAetfgyggU3SXCxkZdWuR
SG+kP/omvhsXIF/2nB+ulWHrcF/F9B7LHN4FwXRNmQQ5wYvuRsYwRZs+1ml8iV7jRzNOl7FAoMbk
2+/lFwfvdtrPAZfhPi9/iCy8E9jgW2LU6Wie2iSw0qkyrodesq/3z1Of/aCGuhxqXaaQkEAELVsf
YJgPP6GZcXo25pTFtONdljjHNV7lX+j75rNr9oyg7L7YDbi1XZTSypE+u9yuonBOA6TMc1Ud1lyZ
1blTiinYoeF+WcNxugH3xZQTnbbuZYjRDnanyINbshzP60NBrvTZjNMb6u4A+jCX7NKzjGWjewCk
qc8NdC4YSXnDdKwpn5K0+9Z21Crr2V2frddKvLjWNp4D6mw77KND8O8IofUZ81KEHbVECquzOhr1
JJHvbt18+SpKGNWpjE6M1t7DBPRnHIqXwA8OhaJSMcnESMgKomEil7sk6A36OGKNZ2X38WGWOnQa
oWE8sbsVJu7aVo/z6Ay+E3YjjevQESut8NXJKeLiEqP1mtJt4yACNshf3rli+e7M42nFMLuEJPcB
X2Pmpxu/hPRSEeiN8uuNro3yCFLnTi7XMiipB929zbq5G1ddIIcHstvn4ADIua7xA2KOInKeL9AJ
WELVZF2ECAShnUz12UMi33iBdq6c8diUn6ne1jX0tzaJ0CMZ1TNiRZJ8REJvXawt94JnI0oaOV/k
Q3eqBFzzSb9dHNjPljXvlB9zfQDhrTCX8X/ZO5PlxpEsyv5KW+9RhnlY9IYEOFNTKCSFNjDFBMDh
mBwzvr4PGGkVkdllXdb7NstkkCJEUiTow3v3nlsEz9hP3psFZ7kgjH2jS/GtjfOf9rREXieP7sTf
J9RdqmvWFgHoRL41WpOs03EnILiORw7yZnw3A+2litnVRVCO+zPTI/rSGi08TOXEwWPG2Q4d5GeD
3nvomg9xh7p7nFnCiaz+QJLwyVHlQcy2t1VWfkC290Guq6C+bB4lJfKLmV0k6gM6aaQt+HStU9cc
Dx711O6jrdhBrWfMtKRu2Kx1THchhTbFe0H1QHWkMDvOFNoK9G6i+w5lBMrRtzBOUeryOCGS3vRr
WXGsUpzp4/TYeep77JpAYcf5XCMCXONgfWLs29fYr7G0UuFw9OrF6PHV2UhieQfHs7LNOMQAwAZV
2RHMJvgEVkD/D5QCCeq8KFfrHqbhSKRsTzx3dPt4UkaaLM26rRuL944PIhqW8sXUmcoElcHRqe5F
AHU615cx1ICmLDYipxj9c+jk1p1mATl2KJxkDatpPyAiNTMAPZMRBWwiePYEVQxCi7+QjvuoxdR6
b2ddPqG4RTIF1JPVyTihWzT0n8vC+gGK9K0QkitOnsVK4C9TcaT/oG9ItXuWwkaYtt7Hrq3hhDr6
Djk6PJWVrlvqtRLjFc6jUvY3WVMbovMIy1v/kWn6XbmSGioBBijY3d7STKzyqmy7FirnhO+oU6JM
Wh8NRgprW8Rqy5BevGKt42roJtxWhy89dNHY5Z+KaboTFdX5oWIvV2S2jxxYmiGeByJqC+Mq6/xQ
UmxAlmCZ0cIJv5k6PtdbcbukGEdleyS0kCyJnAoPatkSf3hvkh5QsF4gXMKcKAxXGHwPRidBF82E
CuDgPPbd2OBYFu+JTRXG0C6DQVFCCaCshf0U+w0xvL5kOk69czMaaVRqFSp41PEBKvewtcvuEMSf
0hYkQRovfGkzijXqUPZVETqiyuFLsFNYAijn2XxUmvO25v2yK4AEXsawYfOvY5IPx7wnq0f6SD6Q
QKwnsJNSWNOC/D0bY+RFMdtjYp/3OXUzQ+mPY+3tC4vqHCnYkLIdAnTYVbbriUf9wtmW+fnWk1kD
jSmv8DGP/nMmzTu5kMYWc9qygGpl0aE261nuoJW7nWOLXY7hJKydASiXr64yI71vHtsWaGwK30lf
GGl7dbUYKvGDF/BeZ5RjvWGekVdpIQV7vWj2pom9fxokIWztau4lsCpHaqSnfHRB1X6L4/i6VnHj
/NI181NKrJVe8KWeXKJ9ZIDJe2jXOhqr4GTwj27spOHM95m/sP3R1DkhK1l6doy6ZFdigSC3KZCC
JjhojCnbNF0M6g+02opkINY8qONozJ4QR34gQDgxxYaxPR/Z8F+CEYm9TsVwFcsQzMA2p7XneG92
2n0SHJBHHqvmoHSzCQGC5va4T+q6OtIpeM3s7lFvx0NFRcowIQZRxCYSg23H3iA2bcPk3EGx6pOE
7CL3izIkjQ45f3YX72AU3sfga9/gA2eoUzQbqdSya6yja7AszERGKcqxtor9TW2K11qm+Tabp3fP
wSjdDvlxsOQlLwz2NaUBbV7CHSLB/S4OzIPTmc+NQuC+ZHd6I++sOXvsKz2LZJFdlkC4RAuqQ6D0
5NxU7lejl2/wmi74imUUDLqIhOR89IjKifXV7505b0a8oM5pmzsNisGekq3AOQJpQ9OZ67oeL0qQ
V6BpWKa43WMGmKPGWnSYlwKztWP9iBe0lFs9bhbAwbzU2KqW0+0i0Zu++OO2woUhm2o8aW3ln2Gh
qL2lJU+KV3AyCkmUGJRLWAfafG4XgDZL3oQW4xLxcOToVak1F3hmkO/cbgdpfI+hsNrkvV9QXbTK
C8aHwzL6Jb06L9IpFmA7M5OoHPW9uxoR5tWS0N3cCcyYxqleLQu3a7eLfDU0ZDdrw6rHv4ny49X4
0KwWiG6V4d9+drtYcEpQ858irDE7U1X+TuCmSFZbBST8m8vCvDkuCHztDyUuDOBJ69a4PfY3h4a+
mjWq1bYRry6O3xfOau+wVqNHulo+0Ej90qj+f1HCfxElmAaqhD+6KOFH9/E/fkVJ330UP/7X/7xm
jOX8h//uT2HCX7/3lzDB9/9FILQBXtNGb+QFLry9v4QJgfEvl0bWL93BX4oEC0UCedB0sx2ena4T
Nfe/OK2W/i/DCzyEBLjLsa47/v+LJMEEB/uPjg+qhABtkW+5CCeAjP6jv5V5GXDqus2PckASFYzd
e29DCig6+h3lFJMKaiL1GYjTmHL/ILLymEwz+I5u7b6uIeZ2TS3Omx9yLHpniGs0U7rq6Gr1h5wo
AmM4+EF9OiCyfmFTUlDGG5MRL6pZXtq5vpceQAt65gTxcErTvN/OybyfPdVHqTbcWURykfqVm7jK
lmnVJitP7seUvlNn/VSmJHHTgb8yFvLsPPTJvER63b6D32P/2jcecXK9FVILSftvSQqMqPPtT27J
ykrB3wsRTuaAleRu1GNYcUO3n/qamUNXSPn9TDu4RhXcixz9+kK9fkdTiwJqLO9yzckfJofipr0M
LbUicCiL1GcGpeSbpozgxDLeeu46C51ZE39JLZHdBdWQ3nkx8YKdQYqBN8XzRXjLGKmB5VqRFUe7
QJQVlW1tRkpoWtQGNZIzL9EP+bQ6KjOPF9e0aeRY6cGPmaXZypIUlhfXOVgjp/LhOrerhCmv93QF
xgeZLp8wMlDCEHn+yde/wqQ6Dmk5/FCCamUbfxlt9FVFsEz4uON+P4vGYI0UNlm27NgTU/md/IIO
HAQNHA10sOdn5lmSLlrFA6Exb3CxrlDFOBTOcPZHjNeLxwdaU/3aU3mqjksDRmzR5IX6IlpTHtjy
NSvKKvUBEYiaKUfPXXrnVEtwnrKnIpZnP7apeNRgtnQeUBQNq3s9yMMxZqE1B6RkYd1A9kEfnFlO
7X1ko2gujNMs3fTs+QkzVJd9G1JHnLv1gsL5XxdtmuV/3Lzdezvudsh/unm7I7aFvp8c+3K7pdG2
2RYDnh0leiq6/3iO2+PVt3tuV5fCDnZN4j7942XYwkf/sPSvDQjA0+9X8ful4DOZMdvTgfj9s9/H
/X7a289uN6mNGNQYQD3dfuP3HbebiUjY2t2u/vH6fh2pwQJxyTshkRVx/+8D/7h6O/D2NFRrIy12
asBGRB2lfqUDPeGiNcyOxToINXec9cu6nqVpXNAInHOclIGTgzqbnsvi4rII/ONCQ4Zy8UzJzwDK
sDiyFRwmfjaNNpb8eO8145fb79x+2vsssOmeLxHWtpMztq9Kl/SJTTNRoQXX8IAOI9WaK2UCWE4B
pxKLUe0Sd6N2uV2z0oL8lphqYWdO3Vl602kMxuWohDlGXbNKUipWgsbBLRbrgm7BgnXFRUDb6mJv
y8QkGbnt5euqLNvf7jc7wBleOwB2YU1SagSO4TRIdkM92peEqsnldq2TaF1aGr8Bq7XW4gPGVHVZ
TOFAMNXWhjnv4e+feWkfWT1lmmk9YlbxNxXQHJO5dcjG0T3XRemeUxwLGyPNqx3RufplwXAEvqf2
YdEAJQnELhbACerWoRkhff1yO+p2obvS+HXT8lOxr8f8DflsxeApP0boRXuYKeA1g5n0Z6+HVR84
59bk/1lvDgVFO0x0Fqro8lsek+dhNYLuj05HuPDylxLGxF41Y4GNJMC/WhXrHgL6grVUE/md3nSZ
Rervg6J6JglkulTrxSRQWNA4C6AzcYSpHsZhsc4FIz3a7PQufchG22Xr3BmofCrniEAf+1aZXsR6
MbBnObV5SioZpkxpaaFP02FDDwY5agbSwYVwdbXKd7Rz8rLEe31E/0PPFXJVqS0XDZf3RY/VcmlF
kR+XOj6xifjr58uYNNCQfLG7HSbWk/527Wtjn6zAry6zPCLeSDF0NYxTDR9BGYx9t8lr87608TTV
Ha04HdaMkQ003xD5XmJAZ5dk0cRhMKEldJ+w/W1yxo3LPLF/gdB2sKuOQGgHY36EyIuTX0ucfW05
L7cTS1natHNTspmVH8trQzn4urRseNjBqN3tJprwdjejnqezNRfXLlAVYT/sFDWUe25LXykTyaNM
igfVSyKCPR/OY07oWE52x5ZGskQyONPw1doAyXBi3HtOsafSLF8zrcSJEot7k4LRwVzDh1a/EECD
f+dg34KHaO2O20SN5AaBu4uaW5izWI8ZW9JRbtd+/fD37dsvCr1KJf1WjvzH4bebJh/PjvLg/e2p
cah6lPEyF1PY337hj4f+dbUs5Oc2NtPdr1jp2+G357s9/VIUqydvjAmIRQi4/eNF/HG8KlexQlIS
y6tTUABH06rT7cJfa6u/b+amIA757z+73dsPtLBsO5VU2k3NwK8R6+6uTKCe94SJzXKKYJnyhXO/
NmXytYuTJmRj/ZXN47sxqeFKqhQ5lEMm92J5c2w9mgjJPsrJ5Qtk442zUcSzkbf3RAYMBxXnXggb
kt8wqQ53toymJQPbKuV8RIr1qgXq6FKSJ5E0tBeDqKgUzpLj1U+DWx7Scn7qVulqPA78zXgttZoN
FKpwGtYZTEkD8hmwTi1xx8ilZIN2poLdZyziWEjn4mR05sCttF5chYZxCkQ7skjzm6PUkLfbgwvj
koevUEa4GBBJ2jbfxhINupYKb1d4UaEK/eqZNNebrn2G14N28DXFW0F/0+1A6FhzONrNFOWLTzFJ
7XLsRtu00N6LuhgQ2RBsnEz+oUlzM2wdowirdslCf8j6S18w1TIQIk9y8VdWVLuEftSUvyZftQEE
CTruAT5tIHbxMe9ggumjkxElNB3TzIKCm6UyNNFqYMwR0HTQiKYOBSdb16fIAJ+BTbRBVNcCL2uC
qQlBx7xiASauVDowzyzvUeNzUFkrDjEMiA2hUBRtHUBYI67JEL7XRz3A152dfZ+kJLha3zOnSneF
/sk1JrHq5q9sXIlRLNo3Ynfi0I3tAZLhqk0MglMsC3WsYaaQFawFW8yTz7XpTdtpAd3bLYAflyE5
p7pqdyOnJ2sx92HGA3Qpc/Vevni9dMMFK9eoVRDI9P6tdeM8DCaC/Dwd58FUh3kHla9Gz2gF5Hz6
I2Ukc9RYVExQifR8RcrV76YuCEa9wp18qD2KMnEfyKMx41Qd88MwInGRwrG3fve6LPGPtEeFR5ca
6p21hT3oksFmYSeZrKsqk2mjn0kjk9eO07HD14mjN2DTICdC21ZxlFOf7EpXn9N2lwYF7vvqp2cr
0jfjHp9eyuHlR4VvOmz16qAcsBxz0V2oj1z0uk+vFJX3YBqY3cDSISbC5JYN4WCp4GxlwxH94LJp
DOt9Wub50aVwqdJcXTMYo7rvxgcvIIrV6ThBoRjeK6QhRX8iR97YEA3A8nlxiAiLAz4pex2Tg8/A
O3ri5CdnKwRsq9iS+4weI0JfIh4dKvXIWrWwZNAJ82S65KNHj8sN9qnDv4G/M0zCcBvvxRaKr1SM
NFLp1qHHlp6iVTt5AJmc0rsmc9mEgU4KWyejygDhMvManeHQlgSKIpq3d0Ui+gN4q4OB3NJCSaFL
bKWWfhhEPL8A0v7sWsDUXSohk8wRYbmmtZf9XWNRJNQ6hhUno1tX+jRrXRdOzzw71Fq04PPUWi8i
b+HR1jKIEtXkezxRruC9XUrqqpinAaNZ27hgD9gmiX0W+b1rkFLcpKkP1qRctjXY9ckGq6cywdcy
eaP8oh/htb+NTdVE/kjTMfP8Sz/VX/yuvHfQkkcUfYn7HjuTzMBA+5hSJXcl1bp4EWZYzLxuQHj4
hpsCvlcwbgsY5TsnyTGAYk4zU6p0Zg2mygx4f/p5jmZLaPtAqmxHN4WoSR8BYBm313WJgwF76zqS
2C4P53TVte4pA6FbJQmEbX1ewr7WwCiHNEK3KtdIB+2IjO/G5Cl2A/9c9UNUS4/zkRorEV4O1FMD
NXSZ+A8aK/ly8vLt9OEnq0VJQwlPX2SrCborVUnj0UB6uSlNstBiFRx9/acZe/Eh8woVzgltADtv
+Nt7cW8MHRmrJHenprEvqQXvAAWUocanIZwRxkVWf0+ci+i++hZyeBBDOfD06Z0d60SZ0xDIYBmr
/LQy1qVdDMwlyLZ2TNCzsIarwnRmiqKFlQ4TTmt162pQ6gNuORzB1tKuyCGvL96XclDOlqK/vynW
Ea9dm5ldI94MusWRjOXJZ/20JA0AqcROI83uCgZ2AL54ISJH+dBcNPt7Qhd6ieNPLW/6Jnko3DI+
x3MC0z6xf6aUMDZmR0nSEv12TN0TIxXKieCLpdRRyZRtOswAU1PABYyIDTKpm7L5okomJTAjP+sM
1GbBGw14HtRWum5HU3O8plo6MOSgVfE6dhZF8WANIy0vvfgWG8yABMpsDCTum8YpxGHEp1Shh/GE
85gE2tHCMEUPVu0RYIVVQDu5x7O9LVpbkAeg33EWXCy/uNcz/6kc82uiPyVjf9XDCVfVRqM9nijc
fZLhRLe/JKZ8GR0+BhdxSjAB7ZXJC30XMsexa++H8qlm59k4MUkjTg20B0xPAq1CGAYIDC8W0VzS
9S56OP8EVAkDl1iQfjPRx4e9PQLIbrJz7DVgvtsA/WGFZI6WYu8+tAjaew0pvRK+t7Fno9491H4F
jrlxkV7pj3nJ109LIR/kZftdlslhzKSNjgfL3ZLqT7b2wy+GQ98mwdPUAHdY2A25k7O3GuNQO8Ob
Eiws/PlhNBNW/kVCv53TS8vJsyvShCXysl0JI2Zt73jbB5T1CvdXnf0YG/uL21E3YRCZtoL0wWhB
1MOZcoarA2cvMfkQNe8Q+ATxMjGWoTsw7NZO9XFTClQu4IVKpF+8zPmwygzGJcmPJ9Mqn9OSok3y
uS6W7+lS5xGQwX7Xu/7b4tbGoUq1Q2wu91XF55pCMkrYNmwzZ3rvSnpMiDXFoSVlOJ2esqbbGkn5
zS2XUIm9j17lc60Rr1m+d42Wh05H7xZS1CmjkTv4Iju26bCERY5tsbFn5F+xytDmVO8lNZpSz5/m
sXzXnFocso5U2WFW+25W2P6T5LNPj3x7W3KZuQ+IQTFBG4LdqVz3vosToJAN/JPXgKU1/F05OleL
tgDYLQ1bi4PUwnWb3QqSD/KY8UNX26DKs0i1y2tVLjV9CLZAk94Cr6mD+xlRaisd6zx4eKmtHAb1
SOBqA9ZhPw1xELYqfgjkdD+PPx2rU7up0MotbUF758PHiWAQvvZoPuj82p/KntBYjI97H19uJ/or
DHbrnFgnx9LH43ueI/gOqP7jh6Y5bPtncxrL87QCyma7eYM+IPeo+H9oHenEJsMm7eFgA8nE2KYt
sr60MKudjO+qwB7v54JShxYQtlfZ7D5TPzva/tGGen/wk3wVfwqoue7YXVAPtYseZpkwQulXy0O/
2HddM4K7avw5rOrFPTd1+vlg6dV77UbJIq0jukZc9QkypiIgVBldcRmgNkW+Rpg04TNb5smY9XV8
MD07uR8tK8zrYdui0fiU9fZPs6DvO2UJtJ1unugOZjRphd5eWNdVufE1ZdHUx1Me1Z4CPdN4CHLY
lO5IE5qWa59g+uXbf8psmmEaf/ospv3Ye695HLC6NlEW0RZnPW1dDInilabiqUIWHuFkyo6+YV11
LflcVg1JG4uvaLJhbPLc4ovmzJ86mHvMtI0eQZD+QjHcRSK3Fd3Ozs1vPZWZEEFGduws82WcG+gg
cxAaisaOo99LeBnQB0tm3f4ciJ5JUUuuXVIjchzo/2Ad3thOBY2kbi6k6B2guVfILuC+T25C939G
XbtKgYfmYTDTJ534y9AXJtPV1D3rycU1yuGEe7/ftmgkCtPg3Qdxs/WCXgc9GrB5mXzekwAWtt2/
tnEbGd24fhTscKDO3XktlcCxFvduoXtUgVs47c6DYwNcLrqrkfJyWFRdeZ/Aisb3Zmrjd+3813mC
6o+C5aUOxqe8tl8aq2fF2wVDWGr5kzR6hE/17ETIIOn6btJ3nMBIAjw5hLlo9pUbxJQ29vM0PmUi
hluupVfdJ61n6YUbbmq7EKfW38+5udOttjz2njnuLIN9DO62Y2MM4q7vyzvZrhQvRou6ntnNWbF1
aKnyp7txQNOeNILQ8iKNasu8m0qdNOu1q2Xj7IsCzfxeu5p3ZhOEJ5/if61YJS9OtQWEoLAMbkl9
O2s5rYMirt1Ngmd4oHb96qYdwayWv2x7ph9K698t+alHc01JPvH3nZ8/ZSZs+1l5flQwOYR18qOo
+/HSrEb2kqazqCck2Kim/Npn8wWBMRpJROZTLItdVWaHqWBSdEXGqmgtYaGqoU4esetxtzlrYruw
8Xm5QRf1U3WIW4oLLkNHjM9ki8wWxER8n3g2YmP0ZJzJzjGexmdTDA/Kb/1tPGtiK3EZe+iGQhfD
SZi3x4rOMUJSVkfdcRQFeU1rDhJKycGOC6ZWRM7S9TZaa4MIbhUin9F0WOZTIk38xduzrTzaHY1w
fZAABj2S89D3WGWPl81juWEvhN7A84cxwBg8MBdGQY/AsQlAdvdV9yxa4KptyqanEKaBH0cd6TXQ
ptDRIibYpDddv2tm8WzAe2EK754mL0uiZMAn3fYutTgD1RCvdfD8MmxjpvfeOw19W+48fIc7p/TJ
ceeEMsgC8ExoB0ngzJGXEcuBhpEpsBa4MsgkBVBjou3OtsCjsS4Zzg9PN7Mz1LkvmQBYmiMGTm2x
S3vnvZMV44cc2GIQtZJ53sec1HLry551MNEOvZrvAurNwHCFvZ0rwYwlA1raHlsbC2koMJhhcp9V
XIIB7VdXUaebO4ehv9aLL0kysVQp/ZckVj3vcUm1JtCardWzedZL85T3dUPsBtJAYzmyfqN5pOsN
QtV3i5K10b4oVONAhdvqumTazEeEDy1lN6u0r4oiBQBgi7p300TsSBAO7Pyi8Z406aD5T51TV0Ia
sMC2UoawfyDyfplbdNVFSkI936FsY1rjR1W3xS7VxQskuER0yVWlMM8zmTe7hbV5VKqXEtUP8wmF
HE+Tu44EAUeCkU2m0tjkhfBR++rxfhiLZyuJ+wj1AsguvXxtLWrAy4RWJl++sxVcHFOPSppG9Swf
Uz4xatyCef7BGllCd9CM82lCWhm4j3YjfuaTfT8Uw7PSCIz3XFoekD2WkG8los9kiKyPNgaCqzUu
ADUyEsMFHt/WnrNnyc7saNjBU7+Yp9Kb9plvXpUeiz39v5qVPHvV7IWiUbGjOQmNGGmQbXdP3fol
pR4Zws3QtqW0T1D2svPobfKvy0Ck9kzm28bAubCprJgsLVy+gsy8bZ/aAPiXg2+ZPfk53rwLujUw
hpbqXvdG7CH2C+F0Dmdoy64sXX4uo9VGnWbzxYfz1nyLk2Fv4ZrxUcD2yQRyt5/26aydlN+8kQTQ
R2UFUjO1AupXcfCz6PFT1I3zvljSODBtgkoDZ0zYwnDPadFFxUoNgBiJBKKA09Kus6M/aw86jdlN
0HyVAOyUXz9bRDTvsrjFAlpDsW/zR123n0c5cXq1xEMt0nttzJwmpF0iLDIiTyerI1u+GnZlRFOj
iPUKgJ06bBUTVGubWC8jrHLiMiOY9YyJnc5Y3decInyvA8ynY5JSPZZvingh0koMa8tk224MRAhM
VJa2Ja4GzUtfIxcq4lPizUdLeSyt9VAk9ndH856V7O8lRKRNlU8fpY/+xpj9JnKtrSeI86E8GWpJ
Kw9a8WlovwrsSOfGst6Lrozqid6rkfUpeGWs6O70nTWm+OS5dBudHsS6Xx37AUknbzeb8jECwx/l
jsOmLetZPlMF23RyINos834sYCM81wa+5rEib9qWykv5YAY0nlNbm8NUjbw0RuzaH/w78OPGwRH8
+VK3vudJX+4MJb93OS3wFH9liBuHJiOxPb9wKB6D52bSELZIBrRQ6zTqkkkZqqUqdvmSXHV3VsdK
sT40Rn9fo5nmC7S5qWVBrGRHDUSxnyE3y2XGqdHMn+cOPDD9ermblX/sskac7EGEQYHVGKBfs0+x
FOOjQdQylEZ2sbVrKwa6Kqq4t0V7mUuKh8rLq71H6fhkoQnetNZrFY9OBIKN/oOr7jKWr46kPd6j
KCLF5QEVoXfgG0PVoMsfA1Sd0TgqBfiZCJm20HZgCkHAWEG3r4zgoZP6F8Tmw9ZIqx2C0OBiuZ8l
AS4bCWoI84g/Ib/tQ8anfQHRh53VdUHMvWj+/dgEd9Ncx5QFIbwi0boOVAr2MyY3PJDtVXPTBFy2
aKLZcYddleoGMsG7ofyezYhZnPFotsybrRVsvYGQnSGwv2VuX4Rp9cmSD2M/Y2OJNdazcdJFteZ5
kVba8bZxZuJYqTJo2pMPJbC12YcaLWxvnAEUgaib6w8+1VLiZ4KSE2pkUS+ta2a7z56n9o7f9Xs1
S9JIh8UDlSL1Q59SG5guKIDb7dA7VWjVxmPpz2dHSDIMJm84ZnK6mj7WzNqm9Ohk1VbXa6rRA0v0
KUMMWT4uuflBbwoSw9Gs5mlXKAzVRp5RhR6JjMv0ryoNkifG5p9eGlNECWj046fABMRGKVJ4U0DS
PQA+v1SGuckhDF9gl5zaWCuOxpIr4g+GBzr/+KNFiaVOgMjXY5dCjqRQPTQ538UywOk0vKbgaqOl
y3mD0UJFQze5VNLTF1YiVmhyUqMKBvwqs+PSUlKdtXeCKnZxaw9vmID2GlEFD1lrk6TidsR36RUG
wIFYx1h5/b7y0+U0aqBxaQ/0e2Zxyp/t9OFxJtCQOHR6OnB+tOgdbIh2rnlxrBGp9Fx9/h06fcug
dm752b/jrv8RYH075vYrv9K0f9++Xfv9e7djMrrYqzRS56tAIHeJJ3LZoluTO4TYn/54mF/P+h8f
0pcW+sC5NVGxj/REb8/DbEgT+veT//pNT5RncnEEqzQ4NWkcH4bcT1jwQg86/X59vx6n7IyLTiYv
1tF/P6zCO8CeKdv/85Fvt38dePtLWt/5SMd4iG4PnVJ64oX9+1l+P5W6ZZWvseFpUaZbr4xncP/c
vN1xeyi4DeU+swxCMbTP8UCmiRNQq8QV+S5NpYWp7q7ZhaOieLdqDKXGzmVgxpxMk51kzqRrGkZY
DGyKWTM/3rmWq4f+ZAZHYeGV0W0jTBA5rimxnyUjnOjM0DaSb2z5ExSlwNqZYsdIuDPDPO7mMaB9
b3YbLe5FOM2YIdyy/BzgyZwt9CyOeJLD10GWANcX6I1On9/p+toymWGTzZoHzDG5GOWMC0N8W1sY
al5dVH19ra3lI29LVOKNcxlNex+gJQEwuPEcvLnanVVMjPeYUBElJWPYDp3YUqCA8RY/6BYDqvBQ
CFgOpvV4BHS51FiOUQQvAXmMDJEl1salAqssgpNq1iApywYv6e57evGbUqbXKUPT67oFjW7QaGNX
fF0IWCOExdtBF4sSHX8WyZCfiT9UOFlp13ictBtLTkcmtoNW+3sKacYmxUhrUcubR+0NnQ4JMeZ0
QZqztajZIq3XVwSK2td5O+LEsHZOO39BlsPOodvF4EMQeImdPbVxlI3wjnS7JvbA/V6N1hQOzfx9
9NAFY/Vi4LYqQooT5kCj7wo07W9pYj5XkuVtzUgWDkOdh9Vrr1MFRbmPmTMyTR1JK8CMA3FVcVQa
WCR8RQNdZAv2UbKkGh2mFSjZOM6MUM1UBmyrlNu+u0XMst3oPcNAzm2TTaX1b82IO82z8+cxZl3h
Ypug2fNlIWmCQppHO0p9ncOkl19nJrVIQ+Kx60hYwkMxXjxlhpntfGoocTaTSnamR1e+WMo7hjEs
s4gXnE4jKauA5Uq8wElf4kcyahx6ZEsVTa37QrrMdsK/ui012ey6ece9tJkCaJpBX913SwBfvT45
efdRTNnDspKz7LT/ok89dBJD2mh5PG930zy5NW6CP9SH/4H8syKT/gZZoV2EhNYCRmCxVELXx/1/
+PVTlMwy6ylOzTNNl2Igd9fL6SxkhnyQOuqOzI6fHaTUkVaU2GmxpO38hKownidjq1lHIhD29FCM
Vancn41CCx7taQZf6xX3OSdC5bWfGAqS//LCjX+yJ9YX7gLOoLXqWC51/7+/cJzdCtJBzYwzkkCh
udgQSsp52NDonIFJpjQosJdmMr13RJqdZgtt8P/9zTP+w5tH/cO1sJXSQ2OV9/fXkDWZcKe0yI6I
Neb7WprH3BDpkZWfgT/U0w6VHOE5szvQGpYMvX5y7xfSsv8LdOT/oE3yXiAVtQPbwBJiuP8k5eTV
PNsq95Jjj+cZy4Gyjz15Tq3OIDi24m1YEqKPpftM7E5z9XNjOmQUW4baPtZxq10xqTUXFvTgdPzx
miCYYb4iOic10jGyE4ZpFKEkjUD9jm0Hv97YXmutJS/Sox+uNHrSpYwJr8yMD9cfhsNUNfs8qKCt
rxd4nr1LJ5f/woH5D+cuvC24VVD5fN33vPXj+ePc7fXOT7shxUBrQF4aoY5HIlijNRNvVzsI+e1F
XYZmZG85LAfHrI/FVP5v9s5jOW5kW9evcuPM0QFvBndS3tBTpChNEJTYgvceT3+/zFILbF713mfP
9wSRCSSAKphE5lq/Ib+Pi1JYjVc58P5Dpg7mQbOy/uibIQzuAPJEXfr9HuUl/dDpw2PnF8ZOPjj/
hUf/W3i044Jl/mfNtmsE215ztCIvmOnj2//9Hx0fSfb5CY0GF/0HEoe2g9wNwpAqGmt/QaMRWf2D
8QZe74bpabqmstdfmm2eQEgjm6zbBJpN+rlfCGnT/MNgokfsXkdD3bYRNPkg0vavRNuQX/4gTqSi
LmZrdEhk1l3dpV/9+0NZzkWiIwYS3uK/d+8TlhaZlfyQVzN8EkWFv144uzgFm9Yh/J720VfCg+3J
GG2NWXFIEjk8dyqkX20O4k2X/xDK32nZWl90t30wyzpmgoOC2IS53k5jcOK00PHBLj83VnGfDdat
F+K4B4oJ0bVkar/NM5l6hFuJChOCAnf9JUzG77me721Ax7dpMqn3IqaeNwTulYQ4v9+5K8ueD3x9
Rsb6prEaSm1jJHfwBJ8VK/tsTEq0L34EQ7EdSA7VLoEVrTPzXVgn875KiR0EfirsDzUQhgS84ih4
QSwNo0hneoN+DzDBctf0UwSXevAwJhOuyZtOQf8K8yK5z1pstTykI5u5jsF4OmelD81DN8P9Szuk
5eaByVDkYcbduee8T0VuCU5Yv9H0BrazS3c3ejiZeN02MxsitGkx7nW0HoCv2ycV9eN96CG8a2qQ
p2FJE4HtuiuCv2Vg2TuwCREGhJAnuwFPcmZ/G7yY7kIy38RXbqscyliZ4KlqipCK4T0qETq9c63e
tT0I5w5vAZzew2Jll4+YiMIK16x5pZvpi1aTFEFM/VXrhN1jhGB75FngzUsbKxrXhS7afPFiRif2
bBRbMlYnHdmZq7IKcdQzt7GgM2IyVewim9hkwBVAk5UR8AiwK+0f7BmEAXlzdZ2b4IDdXm/XiO8A
H3Cn2wo92jM8HTyzFQWCN/BseExhi7EnKeSBcF/9TA4fap0D/BYzrtegwCQGmeftGIf9MU3CfANm
1gdFg65HaI8wDyvgTpASEWQA64IQ2S7Hp3oPYGDHm3Kdzd43DUDI3k6cr/nc5usiJOfUT/Dq1Rum
lfF6MMrXrDVj4iT5VlGb+AbaTrKxSXvhGHJl6DZMduZEXh1jTplWiD7pPzxgE8cw617UCCOqekQR
g2HCdiziaGMATsF+Jzi39qEpvidKi/EOHpYrOyzyvWlY0xVKUsxSQv2e3CMyQTXZ7TB89kMvPZtw
wddtZEEEFFnnOEPzusHsuBpRfokeRqwnbSJLlfndqvaIGsB+r28dZch3gVa6gNZAF/B+OxrqEdA3
E+BgISKHx8ktPnsG7N6SWVIWEfGuvZwptum8ZrX/hhyEulZnDSe2Sd9FiKg10xiRDScOnuNvp+Yc
O0YCG+u3jsTdwKNOunndN9Btywh1JA1Kf++V5UG4a05ALoIcVBEWH6EWv1SWOx4d5jB39SBUbHPU
sBDJ3pogmuuIOKAfFvUWbY1u06UQH5HYIU4R7NWqhlDqql+jqN0UTI8m19jRA6N9YL1xxXNBR9fO
yXDXQuOoNZd72zr9TgnUNYHM48gzWwcAPW1AqmqhY/w7vKJzvSuabjxYHcTDGfmLtY0RFzC7jJR6
XwxHyPsIXYQ3auHiDuESogSzW62iBEtXM4Wi4ZLr9kisgvgqMOVogp1q5uMeRvxa6fxh5ykesjLp
S1AANBny0dgTp7tlAhaSrOzqZjpCtjZS01zDf21RYVJeXSN7SPDRg3x6m2cGXoKOmOD54I2qYLqP
u+k6fIrgwaXatNHiFpdzFXpH0O5J1RYIq0RgMZletQQCD7U5keMbN0p37Ky0vg1jPTnhDeiRi+px
tUeUsYeSOw/CdQdVhtQLG4DKIh0WqOdllWzREJvVq9Nln8s2seO7uh6G4HNmIkixq/SnZIYCJ0va
YNzNiv1mJP4+Dg1trwtJBiCgTDkstzzJqlwkNcR7C7RL26PHta6cZtxPjXermZAuCXWqqwZs9KpD
N+u2mRvgniShen8AUhkCRaej3tghHGdXx6AyFGIfuBuuI6SW1p7g+butTpxBFuWiAVC4nrkMxFis
7CQX+aBlJ9hT4MZ/rdPaUdvkgNXXyjg798AemXSTQgtFTxjP9YMRFacSy+NdoM+fClS2jKRwb2aL
QV4TpYfJ7G4XAp7k45lBeOyaDGRLrSWnyjrzXCWn0LLv7CD43PrZfYMs/SbQRqCXwbXbut7RcFQC
yHUZZIc60eEhijtnadWuboPH0S6IKMh1jdDYSGvEAob2KSNKcSIv5ibNdAiE4IqeB7txdF9b5N9a
rM3PaCj8YPhubXGbjDEwaW5BlxSnsQHcnAR6cVKdmzwvSfMZSl4cEJYu0SX77vUCJAjMDR+UeUMo
zloFQitDLvBAqjGRavjBsqi1dI91ULTbypicg1LjtdPazIpHjw94kgF9Ngt63EARkSBx+WVwx0iS
5GTek0d8NNWsP2UFDjDOuAKNlqLdoF4FCWAsXs6vGA8Uu6y1UcPBu1glsYFPGTaoQ0NsxwxSnpME
iol8Agy1AxBpQv7XBOhbnmlZfFino0y2aQaSMxnxDnUbiSuSNTH8qpKsnrxKNWQ7cr7Vn/LaLIvZ
6Xm+xfV6t8D2fOdY6oP0yJGLuZ2I3Uc1gQosCqe1SagTajtWbiaOwtCivGHVi7sRCWS4XBh+ZG0d
TX9BUAvDCR4H/GOaU2CSF6lU/Yc+kQ6e0OXHUmY/uHCNv4Vp+F0ZQ3daV+L6juLxdiM/Oy1VTNny
7CC3jM5Yz3BCaZmBl8F+ryd2DywAjM2lhdyGqcrO7BuM6JvJPCxHQjImQ2IB9rM8miFeP1m6HOZy
CvELZOndaWQd91l0miqe019NZEke5vJzllMtbeQ6RPSxMVZIaGSx8/XDxn+syg0fjnn5qZfTye2X
FfKavfsb74qyle92MyOQMQFHWSvFu4v17iCy+Nt/8u5w77a/K8pdl8WHH+1kJqkzF2/WlIE5FK3w
PJpxeC4mXLd2larh+TfXB7kBmdaSILpokwWwS8hMUpR1K3viJeGVD61HpyFshP9Fe3JTF9GC3xeb
kiGeUsX4sGo+8iYearzG2JL/dQpMqBQ9ddS13FXW5UKD1QeyX8OppNfqQ5m6qJk1I2CE6ox5Hn/C
BI5VNrq6UfmMbs2+x3cP5c2dVI2ZcuxaARgM9SaIylsnq05hzAMtTepc8cjJ6hipPLlLXa5UxJMv
Sx92KYa0PfQtw6Kiz09yUQtApyyhMIaCB6p7Ky9DCFcepMhAPKFXw/F6Hxt3HAH4hGRyrSy+Wzu4
xktuMSCxm6k6AWwHYVhgVaPNdMYhelZdrKRHpHUxuYhdT9mOif4E3+Y1QGh3CyYpP8lFK0oxg2GB
wEYcYkq/5ZC5vZi0tCqcSswSLQyvQ9uOHkMb9VPbo+rnli3JqACtSa6N0b5lyK+h7MexmJjy80XJ
bzYwTp2jHQ1v8+DdVdgGrOT/8BP70ceOZZfLDkGuk5dBmL4c2W/5fbr4YqKfjXjbr6tYZg7jc+FE
eMrczNr4FgpBtT4WJ0ZKL72G+nQ5eyRyZROTr/apJtWLJI21Veu0EaqZ9IEqoR5ycs5x8o2HEbAh
Q4Jx08KbyeJ0PEiFIb2rQDXgmgaI3tE1cpTcLC9pb5B1MXby+PJ3+XY0Hlv9djZwYlNN4/7S8Net
lVWEkb7HSBCsxqIgQF/EyYxIqsiIiOREL0pKE/LXZD2ZJ4pahoxbMsHGbwZ1q4HlJX3f5sN1pzrm
AQ2Z6oSucHkasC898Sz8KENckpY70chD//3GRK7xZyo4GRMeQlYIGMVE/fknvwfr8gpQbwHmKX2R
d0Y+1oHagwlneoFV5uWRldvkYhK3fKnK/3p5oMXz+7uqbCybyK3Lvh8O1eb9yNjjWr5y8lmTP0ZW
MWjhC7/UZemyco7AfauBk17uV6B09kElmyybyNMy1+RNlsVRvmqXony/5a9h5PfXC5jIEy0/OShz
VN4ZJype90nSpSRxKlR8Zd7K14SwSTGvg8n8WtR5uffCPjkUTRiqW9n8UvTFVSN/AseV4ZPoGOST
KkvLYlmHgoSJmbm+LTWcZH/1SfI/yQX+yXzyZREXsb+uzeXXl/NI5Ph6LMC595SbYpqx5vHQ68DQ
FM66+c2VPwT1BN1FlExebEjbvMbiVMu1X9bBnWNmHiB0ujSWZ1+qy76ytNzGZcNyvA/7RvlThxot
fRiXRnacnROiqiTr8s3jiiftWdYvP37GMWgVKYO6kceS93R5trz5NVAQXZTPGNYdzsSrxD0Iu46h
jHwQf1+Uh7h0VWMxNQe3TDeApeHiiYXsS2RVluS6pSrX2WIU/B+1k40H//sAYv4ozy9/Xy8f0OWd
8V3xGF8eZrnW0/NuRibjr/dOli6tZPFj/d1R37X6eIKPeylajQgjEfhZBY0mrqH8jMiS3Pd365Ym
cqsuR4GyuCzk/ViqsiT3+8ejlprLFVh2kQ0/nOp36z4c9cOZAtHhj+q27sKOOboY2hNJMPpq3i+c
SlmaXaOcCdf/Rd9cNi/r4ELwisv6hXd5aSQ5nfLgS9N3W2TRNwNkZwwkd+QTbc85ifflRXlXvxTl
e/VurazL9vI9+7knAKgxIsuYzBohPQbH1Xe12aKGb96lc2IzeWoBO5bevq0IvnnDUzJin6c2Hbrh
JDzBg5TOPXFhwL1zVz2RXD2aFfSOWbOnL7mZH+zKUJ50zfeAHRfVRvf7R2DI0a6oR2+LwB3adyhk
qbb1kI+wBDXDJ6jXpOXVPCEahesDXEksKWYnItxInAQ+WhOs3R45pcEhWgfecafIPu7jH750JzMo
sU5MquZs3KA6ykWTn1f5YV0WgEz++tq+++TK4u+af1gnP91y3eUMv9vvcoYh8a7sZg89iqmfGNKJ
hSvf3aXuiXEfrsLMkORKWR/Ey3VZ+dvtH3a3rRYhatspyW2KTk3unrlOHt/Klj2K7jt9rO7lhkm+
gr8vYscJ5zUtvmtRba8hkozE8AYh2g5hGqz+Oh7C705+1SklN7p4BlyIc2L+kmSpuYua+kDAzsEU
2sDXyreQ0mzN56aM7rTavnJH78bI+9fIBVohxDD0JrO+WJ314I/q9xLX3LXonrcRQ//DoLmFEMwF
ZI0jHtj+udl0WqiC51GaTdV0DbCnDHWtWDBKiTPuW6U711/tILR2esDIsFKEcWtzF+CMfEDjL9ki
0Y1I6ty2myEssFVKG5TLGvQscbTAMSQ78IkXaAJwnoVjbRTFf7a77ksQ4ggbpAh9WWjTjsTZiPIJ
UXYC4avKFRF4fxKOqbA+nHE0iBRMN6T0iFLYBkbxalbs/CRYw0ZLt1NJCRG3lRkMM/hblPbNxk+3
uVm8KZp3a8IVY6rc7u1S+ZEp47TNQMtuS9gemM48p7Y5gQRgCl4Wzh3wwNdw6oODMxtrIgTbpvA/
d3Z172Z4dcSQt1N0w0gcwN37hoJfe9NN6DJ7FaDm2No5tW8jiZW/TS4efkqPJnw4jsDls247Jfld
VajeLfO+7w7MzJMKNR4yKtolOvFrbcAKBs2tEkV14ry4v1cm4bXZjne6j9dM4KaoJCvplmkbkXMk
Eqsitw8Ilp+UuLd3WFSjO4BaTqySRPBcuHdaCY0QMEqOLNg+CQhbaKhhGEKUQsmNx6Go3LM1VSaQ
EHCIVfPkzb6xcZzA2yK4+hiP7bRO1Ca6j63uJSTtn2Sj8gmj9QpdMu2TAjdwTTLWRM3bixEu9K/z
uc53SK0T0DaG9RRG6jmvrXmLfTo2F4O5d73qFRIMTDGQbLDH0eWbAK9cORpOeraSf+ncG/TEp7We
togJwmQk3+zgHaa9MvtkVmmm2i5vSCb7tc/fxY7IzwkzdQp0Aa3/ht6Wi3dEcQJVZF9VBlwFDAvX
ovcPDdHrEW/ajPk6hT+HWnx+VXcBauxaBzYEspdxJLuobFGo/GKOwbhLCLBWXX0AL9miBpTa5Co8
rf4yG82bcE3Zppr9yfRJ8zT5m1Nq4bfJUL/BKsgf6z6JT7lVQDortA2PnHbTTsTKybeszXo4e3Pk
Pg5oZjgDfadvljtEua5GZAAOA64uY0GGrdMLlHO7PwMcH++SIXlzteEQNS6WiDX0TvSBbybANro9
POqd+m22c/2aniIhgtANoLbNL1guIcVX0v3XVfUimNDbyKudtQJ5AQe4IwqXKUpm4euMKgRAofTk
FWm8rX3zpdjpxQAPxW6+2gOphHh6CQZnWs1Y/KK5/FXashXCqM3rt2rzMJXf0f4P72M1Q3CszDEw
bjCftaC4wnCurxy3hpJmD190B/vDjhjxFEXYDinOd80PbRiXGcRcAWK0jRrzUK1cG6rzCa5ltkHn
HiCBP6ao3eprr6HHAJMOsQ3AZy9yiWmZVesSa8KMUFs2DujgT/MVXjv3TpWcCceOW8c5JjZzTS39
7EV8DXuU62seP6VWHt2Ac3hIHunEPXPL2ptGco+KLtqs0Q2fP9tKMG2snGPAfdxO1SMkcP17gFKg
ELfOQ39jurB7h9RfNykXUtHS8xCj+FRzuk0wPetW/9kbAMemEH3BonFT8u4us7LzMNKRGsoMaL3M
QizKWxu9W97azjQMfrQF2aVQT5UPf530UYogeNY8A3pET8FzhN6nfnZrGH1m7N/rfrQtaj/euV3b
bIa5PGPgR5BcVbgIhXbtdtHBrMsRn2TFB8WER0U08V3KAjS+SQBMV4xnMC6qf5iFaR8q4HktZoWz
D0ysN5CAiAA9teacH9saemA2dPmxMpkR2roJTkrjLQ8A/ULumIZ9y02dqmG49ssWrj5J5l1J0iby
yvoQdXAD4g4KPT0/b2AHwzUlsLurBXxvdkySsqPZblzvS9mSM9WR6F8FmE8pQfsdZQHcOI37fjCc
I2gylClqfTeaSbIORwxLrTC4xqn9yRLesvmUJGeYpCdjeq2aUrlJ9ZnHJUyvB0WB05LF/ZGkHDDp
3l4LcQtIiXsCBZhmZT0MlD5DdKJuzm7gWCskZ9LP9I9nG/Y/Qh08qPlkrjqDzkrXELAwnOSB6PIG
EkK0V7lim8Tw4r2RhF9jrbiJXYjNQOgSDikk4mGK6kp/N7fx2avp3jrf/saMed9UBGu96JqkOK4k
ABlXpPVIhPrBtW7r5bqr3Btfhatg4IK9AllEtsoe763IAo2fwgsyi/lg5Ll3PmklueCR1/GsKk8p
FI1VQJge10fbXBvRZ9Qm3S0+mT5ZfWVGM32MGWNDTQYM9NyrWFD0yn2VJtFJt+z7cTL2JOaSEKke
gkfGytUn9C55xSvX2zaAH9fz2H0lu80L6nOgwsygrAIEszLtCbpLew99psYHTYdvORy7lCuU07nU
3hifNbXyAGlu6/JqGBvvIYiC4VibeNVn81a3QWQ6wCmHDPKw7w2HGKm0hIxyCgQthi2Hyxo08AGd
X75QJz0TSv8p43EQqNtcB00NNWTcAhCk65ujx06f0LDPbEbTFRZpUw7eUlOaYKsrSE40VfXka3fO
jE7b0AOv+Gp4c7KejJ7Qll5tDbgwWxXvFgI/WDUgzlmuLGSseWwVkbTszlavwxxKzqbygjOvsw8M
LGv0VKnXfdR8mRHNrWpj/jRC44iaisuQJwPCvoVQ61f2sO1RuXOtLxNIjTErz4OSIkKEaM7KwP3k
EPXDs9uEB83Jq2Mb1+PaRgGNj9wROrVCZj/scDLC4gNm2R4ZLwfuwV3YoSfJuKn0AhQuy/kBUVYi
w2momKs5UCGs++ONj58NgCkE8cFNITH+SqTNX/VW+Fbm89VoOP6WfC1XItJ24bFwgpkb1N/Ombop
jUdQEi5WGpayGVs+qKktUKc1A8wSrwujIxPcVbyCEWpV6Ir0oC82gYWqgtUfPTCa+Ii6G88Lf2RT
8gWkCawR4hJXdd4+6ID1dmigWIcxcL+FWfLJwuZhCyBGxYHAbRGeGRkmadZj6HzOmP+QjnaRdEhh
x2pldJVZOHx+dYKw2kcdc4dJOSvDPFwNIlc1KfauKRi3BC1DMXrTIk/Ch6hvzk4xO0cE98jaY/oS
TXTKlY6RyqQ5ZH0HeA3dCtuoO90wYjRcu2d3cn/UlY3EdQaFxeuxWQ+n6x4YQAKEd2277bRHnWAI
Z+ALkMaOkXKHTCOEN3wIeaHqI4BSWJtwkVA6saEweGCL0d9NB1RnLB8ZUrT84ASbO+UlH3QG6oVX
nPWIZHrmHvkamo8RvYPjHunRn7LZ3diEqc5qfZeMoMPTbPg+Q/b1c6gpERAgGOB49ZnXbRrGm7ns
D7HSe7A4io3dwQgpLG86Dr5/g8ecvgqqI3TZdBuJBFfUDfs8rmpU5RSImRGCsJkheiA6P6MZ7rpx
PHmMgxhVpfu5mVpkV1ChqbyBQXii7pUROozRqocxzsz7bN4AeiERGh48JfyST/VNYwX1TZtPQEnC
WrlNA21XlzkCVWV50zKBBgKY3yTRuENQganJgLjS5H7FJJoEIaw7xNBhwSB18BTa1WZiBDD65UPs
ICmooWLUt/gjGAjNhH4TYx82XKX5vA1IS25ipAqnSntz8PTBISNmsoDsOgBCI1tjO7Vn2vBSFS0o
GzAH8OcahAMGZ+2iQbDS5urg5TUykCAJPAcqzYTDxtw9DYAWTnl816mGGKGDiXfz7BXA8ZUTEQCC
Jg+VbwJl0WlWD88cj6A+OKYdT+Ggt/ONl2aPONV/x/9ueClc73NVp8gXG+lbFCs2LmT4FTDcPYwG
z1dq3tSJpT+ntfO5AdlDglTb4naQnuYctYkc5qbSNsMOgHiLNUtw0PIY8pyZPSKbZG2yNEPKB7BT
HClPGK1FAEfRNikmvH0hMDBXmz/bYV1t1TEFXMq9tC2MJBHz2QQ1Cpr+2IU7m/FAPRXlxgWYti6I
3WnhpleMm8GAKloZyP+UU98jPwIHG/GHQU+1feB408GeY1zlwa7XNgIfkclARx/HYR0gvbJx0LVE
r+9e53uzU5yBPEzKJzcB86VZK5XwJmAVWGwzmnmF5Xd8zjC3H6vGXQVIgay60Em2A9HQVLCb62EC
Vl4iC97CGZpags+pe5WoFcpVXWt9zpguxQGp/AJU2tqqa2RCgLDNfQUIRm0zOAaWuqpJi401fudI
wfebLAA9xjj4Ftsae0yZfNCTpUlzspzJwkoshXSdTT7krwEXiXC2V7bJLLl3m30G3D7NsukwNfF9
ZjsFqoPjkZcaHKsf8VNa5zb3MwDXI+w621bhitb9fSwE0YW2ZuiYZE5q0Gmqh8Eks3NeOJ5AVOLo
/YPc0k6hZ4Q7f0qf1digm+ejhXwJ0jMOGn+Ni71IXTyMQ/PsRg+h2T7HbQGBN0iKNcoefR7bR+5G
HTSIPqOX4QXcPNOdYS7j3mJ3FS80MkJGAWPADT3cUiA0kPe+R0zI3oMoy/eOWa0sLcZhtYZYpc2a
dgtWFzidz2BGQxF2MwTbyQl/pFxLHO0mb19GyZ/RYH8jf4+xT+gfY7v7ahHlWvl2+lSPA9GwqUWn
OkADMMahy8/rzdC9YGwDC9kDbbwLLKPDia+1zj8qFDBOvh/wDxz3QWcKgvcEslUmzOvAR8YAyhxS
4QhTMK9AyLIJb7rCmVeo6WND1IHiz9GWrfTuada7l0wLdOQdHCSj5vpGhZFBRqBwiILkzRaH13zn
1cZj7IocrO2gBtaKGMR021VoijWagcpDBfkhN7Rg63QxsqVaewGl/xdb/O+wxQYx3X+FLb75c/g/
13+O0ffib/Diy26/4MUGSGHTtgzPUAEDqyD6fyovgycGXmyAsldRsXJ0m01/CTA7YiewyOzlINsp
zOr/EmDW/jB0T7OBx3vw1TXzPxJgdj0wzO/pGqrnQXmi08diWrM9hPn+ji6ucNBETjKPrxriSAGa
cYillN28T9LxKnbRnmGSDfgnxLhHXdtIheKSA01DydCDYOi5rULru5mFytawropB+LBhqnRZCGGm
kw+kGabH9DXTQJwZJTZCXl6BzpXF3PV6DeUM1na8dZftspo4fsV3EWkWKcBUiMxyaVQksLthF4u0
s1xoTUOOWRZLePXHKHtzRcJsgYU5InW2VBHXo3/QcHzzRax3QYkVMokhAWPtbPJKZc60kTiihcq2
VGXJ05D0I1ZwkCCeQCTnDZGnWBZWh6xiZ1pnibyS6CK5kLCjAX/C3Rw1V3JV6aP/gkAUegW9CKz0
OWKMSEf0CeWiQI6jqXG3gJmEmK1Zni5FB0LBMRkfrLJGfNUQOIRKGOjIhazGcDFBais/aoIuwzmI
8paIk9NvJkuJR4SKi02KAwcfAF8M4N7abLpTUFvbkMGASu6h0hl2t0RLgt3U9HuXGerKURCXr7uo
3adj/8knuqf5tYqxZvapg+IB27C+GbTEQkebj3wZB3eMXau2Ps8I+AGIpcT0vdj3mvbqJ8nWMRQE
ewaz3wERw1sT1VHyZ+gg4I0Xi9RoIIAg8t7EdvWUzkhaz9e5bj7L+xfMc7RLGpMg0Z1ZDPZGQ94E
pCVKLATHJnNdqPaffIhIr/hRd+J5xvVQlNDZ/lla1uE5jLj3Updtluqyn1ynegjjraq039ZTB1L2
1wH/zWE+bpaHDfSQEJYsXrYTeJkR7FzOackft9SX8/3n6+rSs9ZJjkSR3FcucFP8eUE+rEODCsNV
y9vBNfhwqssl+HCZPlTHHKi12oF8lTuHg1bu68Y/ITeanyIBupALfL5+lhKZFVrqcnOdC7SG3Edu
uTRa9sTrc48rR7gOdYJGvzvsh3XL6ctJAD0+bJbVpc3ya/K2ghGKZDPmU/x2ueF37ZbjKUHn7WpS
UMuqZddl3fLflnVJg0uTbU884SJThij/E4iGYAfCX+CYWJRNUeOOpNFF1linQPH9UNTdqDwpU3Ab
d5pGtKdq1K2qoQGGlFGwlsdYjvahKo+FEXHMSyFO5vGygW4SJ0dK1zwI42DZ5nf7yXWXnWUb+UMu
R1jqy94f1hXZCAGuVoW/SYjjmP/V3A4Z+MvWBokZQdlVL/UotUcSwGLTu6I1kfFPU9GNftxUdofM
iPYyAR1JvvKUE1SGdGGuFrROLT8J7xoFsuk/Ans6yEC7KbFuYgEJWnBBEhzUaJGQx1bqbjdD5JHr
ZDtZspoRgP1SlzsvVdlGLiTGSJZCBDxWXq7jZyiuToYR7UmW5MIqPIa/7ox837KhRfAJWA4xJg1Z
GXro94vfrWsT+l1YM51AMC0wKSlxLNddAFJyC+jmQ2n22p6gtCci8Zj5TVi877Q8uvnY+LKfXHuB
W7Uzyn96Gh7ijPGDXHS9z68vA9zpQ0cCq34uMFulUxTfOrlBSxTUbMvis1qP/VEaE8qFLhHWObZi
yH4FL6O4VEYDrrFsDOUUqHhEjS6EblND/9wh/4/sB93fYPJRWBZyXVhY39R8BLMY6fPpYkwo3Alz
i/+LHO+xCcr2lDRAI2UpZs7YmwU2Q51rnQax0MiI7e3OPoVqNmD12Ov1LjDnh1qAuSDpKmt5z+X9
nQSQLMWNC0S/eJQ6+exY4iOYnueUYMnaN/Sa3psYK3LyWInKKyEvjI+Jpanlzt6fVfPkdR7SMqIU
WqT7ZGmyu4LJBSz4DMHzeW14dA/6bDLSYAQIKE+g+REZRRPTVMldTkjZ62OzsUbQmY8SKGEZSJDU
peOsLYtI5BYuTbCNkMoj0oWbJFolBfnHyMO3qlO2kasMkJYdArs5YryjIiwnmEObcvQmcUSyLmFE
l5WyLrfIBax2xnk4yuproxj91aW+bH/XaMEmpeTxdrreXl8OOTMy3Hh+3EDjNh5Jh2W7UWnnea0K
YDcR75+LkVStXw7GAdyfrSHwqEvgt2wkRl6y2hgx6gCGqMs9lzatorJF1uXmS0nCxsUharvCbBUR
nLVEvcrF3EX0qbLIUwYKthTD3d9un2yCYEXh4r369zay9f9inWxyOYvcBZOOt8AL6u1yOllafns/
DhY4xcxby78ir9bydz9U5cVIlL0137fiK7QsNPERWqqB+IL44ouitf7OqEebB1Z8Wgr5NVsaytKI
fR9ovl/7LJsvh43QxTh8WOk04qp+OK1s84/ryNWhWpAaOxuEMokjEEVy0QY1h/pYlPVc0X42+ri5
sSxu5T9vf3fQj03f1S/Fd8ce9ZG3Djjl5dD/33bZdI6K4thob+/O8fvi78+0/Ohk0j5NXgmQQFyM
d8dYmrw7hGz0sS5Xvtv9sv3doVDBNBvQOKj16+8W6a9qhhamSSyHGCEtlvXLDtB7fQDH6ddllW+2
OomnFL0fWZRb8HvULqcgGgl0GUEghqpgt1mMQHFPs1gksQmlShblSrkZ+VBmw0tLWYKGoW1I+CEn
sWy2OzFZltvfHU7Ps+akDyVIKlmU2y9nkvW4nj/NpYcGctd5JIrFT5K7y9K7Yy4/adnM7X5QNHDP
GjCLLTZ5z/JdWd4IWTUDxCYPl/fC7mPsD5ZWalai9hcxCuFzmp8GiUsK5QhIopOWhYvoB4aoAE+d
EZwJwsdae4oLrHTlAqUKaAWymM2Jpa5l0fuz7qzoNBLS56Mm3hls7aAliTHbUs3GXRyfLNfN95PS
NahHhl8Z7BBBmAxl6zbdn1Nnvvl8yFMEAdAQCTaW9hhkRX1CpvoFgFJ2jppJ27Wa+TWcTA/JDB7b
hMMU3tlrDfQXxb+T0/dlIWf4c1SHaBPwmVG6HKeeDiGCJGCAK+QmcSMpj3brrJOKeL6idnvcP55S
/otljedGhE0RFTrx7Gh1lm5dG+0VxdrEdXK7zF1lKELOYrPRGrBgxfLDG3rtv15pF/b+vwvY6a4w
NvtnMYCbP7/Vr03ydzWAy04/w3We9YehmfihYUdhqxD7Od6vcB1CARaSHIbjag62PsTk/lIDEDE+
Q3dV2/BsIXyyhOuIp/0H7H9Ndz7G51zTQoMAxTNHNQjUmx/Y/6nRKerkh/1V3pvtOIXryq+v5TMk
41eytCz+83Xy6cTEFwDvvz4M4XZlh5EBcfeNZmS4+Yj4WSHJI3LP3jTwUUeIcyqzY+2n9346FOcU
NVKAXsMeExokw4b6Uzg8F26hH/N5cLa9AdTS1bQvAOuOHKtE6z3tTnlef85OJjo1cclU23ztoMBv
QT2MVmTjgND1ezVEZNjAGG7wyk++C723Qym+RkwadeqntgvRLa+6O6t0USEp3AD73GLCsrC/TuP+
GfjOMU1r+9oTzLzWi61TOaCLZtTKLvQVaEoFTA/03RDbwi8zyJ5x1XsdBuSFTX/0Nx0ckHKyHZyy
GcwnuvIls8l4Y1unHQmerabOeNNA42QDGSrOA8xDT3YgZ1ArD4prvKDIiBQmWTHXgU6Ke9mujWYV
kj4ILzQc18idW5tm58Rut44Tkh5tiX9vHBwQ++2OGDT+GMzQ3ARD/pioMY4inddtfJLJO1jboUv2
C+7Ic8CN2jruKTF9fVMYg3sY8x7Vw4OCMIGlwK0f8hvUDphIosGLmj4mAdObHw7erneRtzEJD+9m
K7hyLPfZQ4x4XZAV5fvyKbdtBheeirCr2l5PEZqdQ5He1WFFwLPdzVnOGN/w/h97Z7LcuJZd0V9x
eI4K9BdwhCck2DdqUplK5QSh7ND3Pb7eC1evTD29cpU99wQCSBAiQRDAPWfvtZ/7WPs024WF+avc
NSJ7mEvnBaYBkCXKfFgXIMfXXY+euebsrTCUGhPl4sSo6SpMMRTIf/RRNW2GkeMABdE3hAVE5g1g
l1L7iwoNCdauapNtUpOLLmiihaKAr4X7X6CxyrUrlckz7X26keacrZKSYPGpWicEpKJswV7pvvaE
lhBoFOo0tgpGNXCuNfVH0fe5F1uviiCxI+Xy6EW2u6JtWJ2dPs08qrA0ZZI6p9mY8O0V5V2ZubaX
O7HCIR1WG4bAd/OY28fM6k7CQAZLJt+hizDM94NTbAK7+AK8o4QKU1bbru+HbZkqBzszNog6uOMB
fazP1uM4EYATwNNifGwCupj4CYz1saxqfO4MXDnaimDdFVTMM5vAVFUPr1lAOJmWKnvNJmKAt0re
RCW+p3X2HcKkV5ig6ntTPMZt+ktVF8+Kdehy5A62NVErMl9z5CsrbhWsTS91Otahmeaf6NL8jdE+
mL2hE/JQeGOSOg8a6hM9SL8lYUJdafw+p/1LCBF0b2EcX5Vt/uqUE6bS1lwphvHZodaNopPvStEr
axO3J8X9Pmrlp+X8CpvUdPnSTKgk+cWthnHfdjbJ2pDHFMajO1Ihy1PrR7/tJHvk9LiZ3QCeaxcU
4MMIk7FttDshIauQhjrjSc/Lp5p0HmqzlDuXxsHbRECQysznKJs6+tT6fVzbD0mruHQSw2ptNTO8
zs4BsKTvYl+J7kXSc813Ecrb6omRbbeuSX0bC34TIh4TD9KRhRf/EhvJU5thMuPXZSpEGKJSsLRH
hZAro8vW8L3NU0W7ZI6erRm58tySTxNXQ4ohLj2loDi86BjQG9wCJaQjHQ+ENM7Djs/ycw5682Jk
4xU4BoeGXu27ylwH7XhfURRY4WIXe0Fhay2Sz5NSlqtAlIYHD+QSCOc7uLjhXCOBcZJ4r/okK8a2
81jA79gGqY5iqBIbq5thXxpEPIzEj/c2kobEmTaK5fMTQ4XxgHYov/Mra61i7lShM9t6/GK61J9K
5A2BMmH6AigXt5MFLgnKRuZA5XeW5uz8q8ysvU0bd9eMAqC6aX4r/XHddJd62iAFMbzSTEqvnCgp
hpl1D2K30xCcRsTtrvUBvUeTWNnVqKNHjRusCnTEGmGvRStc+d6ZDjkNJdFVuklRJ/WjyNN7SHGl
497nvuf3SnBMQcavuAsMkW2jAFEme4PqbwaqKahpqlt9DlvPQD25nmJ/u/y0xhnmd2rZ0yaJf8K4
P/iWeaxnPUSOSnxGVyi/qqH/ygmJRwGkup12LsLiZ1kMd1wMzjXa6xWsk8QjM/SBiLV2ExSk+kyo
i4bfkc6tcp7Vv0I7zFatP3CpbH9P/tQt4XFPcduUe0RPXqGReA/t4Te6asJVHAdXpzDPkVViQNU2
icBJ0ipRR74NsglqtQjyfOf33GaoLbDyDwlikKZFnpNZQIMq2MVkCHLisu5UodhXA4vDehrD4hKa
2vdh1B/raTojW+4OYT/l597ftrSyVy6ZHlprasc8Mfpdm7ucaqPpno7550oFcufHLr8ddILWDJJj
8rMZYg1hB4N/aUmiQ33MDxkncWKRJ9aOYuNnv9wob+itK9w76BrEEvPkJvyWc2d8aQeEPn5tvPqV
vzYZVa0D0f2GySFg35Av09ozoIjoYcq+OHqgHbkACXOu1kJNg00y2b+tdBRbWqlobfXe84nZWbeW
eGST4DsSTnqDSuqBmnN06gEZRhWJ6114UkuCAqssdPdmAhYSwSErI8+oKmjq7eNQcpdRNLXX03Nc
Z6mbAlv1sR90UPuiokfY7zZeqWm/qt7duCaiy8EuvxIhGq37OP9Nz3ONk7TatdzSQatALeK2BCQ1
zQQEtx9OiJvXBM1C/K57qnx67aArQw7aIAh2KnQNNic28A+nKCiUbZRQ/yP/CxmEuzaS/p77SCLv
xzDy3BxCk8HpeNNEw751xle/9YmAKhpSaozhV3BkJCb2TZ64XjErL3ocR7uxEd2JewUbvLFZcrF3
XT6MAbVkNIs1PPDvGtKGQ+20e1+xkzP1rlPROHdTqw/rmahGrwtUON2K5nWkjnom0RpTkLV7xIf0
Z9R23fBloUpF4u2YpadO6B9TA8IH+y/GKV396jpOGMAe0etEmD84l0GcRgB0rSg8rvoKdg74injX
iqygP1muNAqeq85WOYAgC616I/slAHQiSe44F+3VIfqZ801Wsw6QYcqGg6DGiubabSlHEoM7CBTG
jhUgxFR0fkaKjlKbeLNh5spaBgIObgIpiv9LPifJm1NTMeJDDNUMeeqhfELqNqoPSmOUGHnDdlvb
RIX3cfiYgyU5W0q5EGq4YTDt7sIxwD1IeqggU20qJLWrMu9/iib5Ocfq96YWn/wQuXppjtwyd923
Kpydjawk1zHd24nr+8ayps9YDeK9nWfjpfaNJ5c8Q6/AIbJGYWT5/U8TnxfIoYVmPTegUpnUEyl/
rk4oXlSccqP7obcBfC+B9s41pM3lKcuc8sECaulbB6fSSGTJ8WUErnOpiog8T40L+RyUvWc46Jpm
I+jODQRyO4ZXXzWi9gAqKaeUsnKI6PDOylVCtIQdcxIgvLieuacnZLJ/UuBeFXV9hZCDfswwiz2x
Xvh4uK6pfrHFMoLe1G8j0vNQG88FY36hhNrRVrJ+rZYaP96i6pATc2dj2CHWacxynJSj8qzCPt9i
s/pFXm91ahYqipyjV35nWKp20JWR20YxLHDHAYdWSLZ9UAzPypQpuyGZzqbVWddQ8MO2onY/xVN3
GLhsIjRI812s9gpQivg6ZolxEM5y2y5c0POLfk4HJL1WAv8yad3oxX1pbQcrXsVUO8As9+e6EQS9
+lO0b/z5YYp7fz8mvlgNqqCv0BqrZKxm/P0CrizpVy5M24MfV+qXzDHuYxT0oza1m0QPQjS2AiUD
EtFJNU5dOcYXQtovGSeSTivOTTGr9yOiUUObwnNn2C8wqIKVagICTsbiqQIEf8rK6hPZ7d6s5mKv
Z4+N6sz3szpHm2rOqi0SQx92PZCrCPkK7iBfbAdnjo+drXyijYFzmpHFNu9JEEhV7bnVN0T/mKu6
z4broOfFXT6cAx8nyOxwc1osnah37ailbfXhMSdJf0QBdxxoUOn4OT2XRbgnaKuUOhmO8lGVQhUS
+WG/GEWO9ugPRzUlTUAaR96WEd5HAIWW8YMObajPJpIR8uB3rKKdpjJDaUlOiiyYliq+fgoq4zVq
jW5t50vtT4Ziui7BNxR7qOq8LbfVawDy6o338NZ2MhdMAdJ5r/7QozIqT4E+ve/MMexPnMgtiO8J
JbMMGJL0JmemT1NVzvYZaSad1jxL67r0o94msuEiFycFPb1JRmzX+CqyOgI/pa1ZbkNOVE7sDEDE
7vbQ2z+oKzK8+hBp9dKxllvzF2vHSs7eHnSBxBe6Ou1uXU7utbDhq4sLsnaD+RBo53e+/3c2d+kD
rRZJ7RQqd7IPw8ADTWTbUN0fqR/IDpnb+Rm7S5kZogKKWGsAchjxq4w3qqWNhlcR6Mni+g0XApGc
KIvL2z4nmIR0MjW5Y/SRIydLI5A8ciq2y9yYGbO2iRSATWCSJIxCtrbkXKlaOD/MUXztOINvjAVb
ZS/UhgK5U7GfiIIJiMDdy95biNv3mOQpfUW5DG+2OnJ/gjGC6KsxoN7YLlwmOQcptdtbAtDZwnBq
lomcS+vW3BDs/NIvq/qq17ZZeIw044+DT85FzoJm69H5rjUQINht+MgB9zraRn5wviQ+olvieBFA
2GWHT/b6Otcayz2587sQzvouSMLqKCfW0pMqFxHQgMJiUIN8Jx+aZ1F4YCsZA+efMRhSu5TNGmLq
6MH8d/crhwi5GY3up4VAdetO7cNf/NJvBulF7jSF4PESd0HaLWVVVwKfZANdLsuJXJwVMn+tOndx
q2YMw8FfgCmZO9K3kaPKA0dhyLAJ/Qy3oE0Vul4+gfxA8rOMj+CBYWvJthsUe5r6t25UjN1S9lar
am6OQhHNEQYdMfSOGXMq0R8tc9AAbU80vGU1Ol2q1Qk/FA/PkLbKFzaHnMjat5ybpIbotiwfVOWD
1LCHDblYr7fX2WqiYlVcttN2elZ/lbO3V8+NkR0a9ddYLn3+yuS4e5s1KxcfqtZxb7I8GPehv8rq
iPP8bc0eZA8ALyZyTq7Yj1yHqd5MOIk49PW425SWjWt2WYJcykG0zLlG/bXq2gXmzVKdUGrbqIGa
r/B3WV6p5MTyFUjzDW5n315hLXMfFuka7FybswrsKaR7t80bRqN44GkW3jv7Vu5W12H3y0U5GZYn
bosfVsH6a+37nDO6pMdRZqKfWmi+ulGCmiBzCp4Ms83srgg5eY6Y26ifBbTVpCpQSFyGnK0m/RKJ
2N66430x4QiRMkD/xoh7g4VRxq28ueKa0BYPivw2JZ/s3ayUlDk1I+ko7HeoHzlJcglnWri5uU8I
nUGYi5bR7h1yH9RnLn1/wO/k25eL0bKGnJOTsKxw7XS4rJdWu7K0MXtOWRzD/73sk5m+czpl9/Zx
lva4nCMNfDP2erSnTFx7uqV2b59dPmk15JOQbZGjep4Y4U3U/pbzCz+gsN7L2VEBGE5Nu12nizwh
Q7V0jJc5uTgGNSPQDNzjsU2B+Gv94UYyM7jqc26SeghNuRLH/PEgXI5JO+gWvSFfnEX9basN5v27
41vOthGl0GQgPlQulkaY7FJNO71bTx7ZaqtdNUsxtu8OfrnO7X9UGv2zPCsRFC7/F94pvyciSKMN
kZ1/vEH5ksZeCKjj4sN31GH2YqmeiqXWbDlXhcvch8VoeQLan1jLNsP/S6j/VUfGUBe0+D/ryPSv
P//cj3l7yd/l0xpNFwM6s62BI7fJxrv1Y3Skyn9vwOg0YEDNu3RuHFCrjnbTS1s8Zdk86pg68Xua
/X9qyFgLD/pPgmkbOriwdTjhFCP1vyDaw9Yc+7wujUuILzzua2vD0DGG/0IyQRB26Rr2DeX7DA9A
SNtijtdtElrnerHlznr92S+oePcWBnFb8clP0OsN8aqlAoG3hRy2bmvYioUOzUDRxlct7OlHDM2m
gxm7Hsx5NavoYXsiptJOy7fFKD7XmT9t3Jg7QlfL7/2msHaaw7k+aC49pWK9sIQ31+VEPm4UYy2Z
j40ROvs6bj8Z3VhREjSfHCPQFqIpDeRaDdbq0DPk1VFToWbBBmoVW4YzzRea9k9YIYgjU4tng/RG
Ix+vruM3GPAG8AD9MK7JKgIVbVZ3wDv91QSCFAqo9kPg9tj4GMfW0SC0k6+bx1TtsnvFyQiHIorV
1SEvw0vIqHmmD4qJzzUhJDjX1eduaQRp88m10n3hB+VLUTSUbabLXIYEZ/eVhrBoODqhTtYt7pLN
qM4PyfBCtizhi5rdMJyhljfM2iN5YcNKvgLACoxfm3aA7nAZ5FriAhzFuiQaGkkE0qTrOiY+x0/u
LbLpccplzcbg/BbttIwEuqIy2dnl767TML2o3TqkWoeRLd/ORu6TJ/bTZoC+bhx/nYaGfQJA4l9x
ktraCQGgdTfg/yEE7Q45NHm8+QSKzh1+i2Z4Ga2s2uPX3QRxJKjhDB6WZ+FRm2GYEafUmPK0Ocy+
ubWwGpFaREivWBycVgHyYNBNDFwdrRq1Jf22BXkAcrp1+mPf4T6LRLDYbFQsMzOmll7R7st6SC7G
VMcbp3YvdjrBeBCJsUmJ1sPEfPTvg1iJLmnSY41j3xRzrDzRJClTCP9EUJVbvIz8DpwJgDTmx9IT
eprel5V6IpuiPYtPJB8G+6Ap6Fd0v6269y+VVnzPGdzumgVNjl3UXqW4eo9+qT4HZuMSRziY7B7/
NKtucSgHOjMk+qz6vjeuRtOshyyoTwajrIIEteekdLYRkI+otpITtwmrVLjGiciXbJ375uxpS2aZ
GQWfXRvbpVsZHLatWnp+pnJdG5td2OgZJL2RoGi+RVR4JJlHSOx6JRk9UDrpHjjCwR7w9vhN7dzz
rveOTU8iGFJrA/YjwaOVPxeEgJ+dAtNTYzwZadi9VF3+KQ3yzzRZeq/oU2vvRmjpwPqN/RCcak1B
JRjWDKwj31lP2jB/saOIm+WgVl4VI7poQzNgE3QboGOcQxyflEJFOSSmoV7rxUXpzwpFzih71pdq
WKaj6C9pXq2EiK1d6ofG1cmcc2jq2X45XeV0ifCeB1RhXiCrXlrV6X5VkHrOQvXPi0huSwEZUBtk
hVOjsg8mtICeSkjtJVJw64Gfe9Gt0mfMHI005qACEZRdHX2H8oU92aY3K2N657tJs7dF5B+i0kwv
oCUGHI/Y4IIalxsxJ/3GaggyCvsCP5Qd6mRN5oRo9fi0Vc3SdnVPHH2cEf0tfP9LC9H7qcuKNeQR
e80NkblOMts5Fiq3TEEz3/M528lgT+j0IKIep34RZ+eQ2v3bJI3jS275h0aY/Nz4yhVbI2xuaNs7
1xh/cetufUqCyFwoNuhipv7U5SO3pW15rFT7GzVIECRBduLcT9Xb9GvC1qDca4usR06MZY5ER2x5
t2U5l3OvmNLqpezw9vy0qIzksnz+tvi2pnxQ1C5bkk+9m5VPjfQjts2o3ctNyFXk4x+22HErw+2M
/tl5lcJrKa9+p99+m/1Huu0PQux38m8Es4sSbtHy/Y+67dsT4GjIm+lgk09SwCf/1z9+B4oU/30U
jL/Tjr+97J2CHDjCiZ87A+DlfvrjpuWyfCfy6Y+f9W35w+eUrxlR5K5HUdfr23Zv6zV1/2myAnx5
Nx28fNnbB7x99NtL5NzH1eWD7z6d3Ma7d3p7+dsr321e7gJ6fcCDbu+wpMPhWU1K//pmAZAbMaXc
X27/3ZuQT8kH5VzpktySWjUY5vElsHp9c3tOGU3u3jF8070G6py0aHhrAFGXuCDItAjIWXNCqukY
ER+yRdklFmVXXC6QT+JROFzko7enWsYcO9tXjh8el4tStS+3cHv2bSuNFGG+2yKN2lVcMtwZK+q8
oDnjZZAb9bABV3JWqdCIvy1PEXb0MI8c792DuZ/0h6R4fltFPiFf54dIyEZ1uPOTyOU8oNiUIjIX
Zi1yaU79BEemjnuqEgZ+DIgZ/ixz9TIGMjoDaUObxp6eHSFQXiPXh3u+/N7lT7SUp4JSv+qtrvMT
Kk4kj3O5SpC3cg+cH5zGXRNg/0s0vziTm6s8n76lCkHxK1RJcMyXybRY3OTEpu39Dxdv68mX8W2U
K3jQBOyIbj+O5WlsGkF6eE7u3/g9D916W9cNwmV3ppZuGsOLn9mfCtpFyB5o1NyUxbKuJxersV2b
YI32AFsMbnEgCqNvV13FProibtb4uMlJDoLhKCfNMucUCcXcLIOTRYQzO6ZDNUei9FFd5uRi2c7a
rid9Uxnt8CQnsKlcWJ5czQsAmzQSayc/Qcsp4PDwlcoappyI2Vjpgy/2kgkny5py0mGAKzVEd2VR
wrHFtRXt7NG+r4cmOk0AX9YTJFqKLgAPUl/ZpyMyQAtWjWkSiUzWlgVRyYZp3s/cbLZGXHuVrhlH
IRqDNAmlRukTg7xc6oZxTXiQCjVyZffVC1DmS80dCZczvqp4fASkRUYGEBl9YyREQGOM82lB2P4B
Zq41zRoEXfocyASEiVJEIMFEhsKZXFIt5dxg0/OmPfYGBB51UDspxPRNzrjlmAWdzhVL+WOO+Dxu
sgoLioTR407gO+DIrto9w2f6lmQPwBlg/4tlMrSOdqjSR1kTVBe5Ot56CoV+auzVqhl2N9pmIhZ1
s6xNS1BmOufcGnCbJ4t+0iFi0Y/I9tRwofdGRrC+8R4lDVJOgmlhmBuZeR2UXAOlbiKjkjhfa6I0
ulb1ia41jU0JYZXKdHkAyrkPj01tl3pET2MxWM6Grihi7hm376T6smT4btkWYbRhfBaRn7AovD9A
QmXpXH5ktwQylM3ErsvDSX48ecBlkhAsy/byGceHsi3UgyyXyw8s524T+Vib0GBc8NEf2JBvPEWJ
aJWYSIwYyHTapvLkh76ZJOSinNzgtFxNuF3FkmUtRSVZ+ZZ2Djm5LU6Eqg5BkNLEJF4mGqx5Lf1E
b7MGXcNVj18Ywhb1FVn4juVRvUw+LNLR3OKn9XeyGC6L3rfJtCDs5WJAMOmOw+LoDMaIvnjQf7Xq
BP7I8Cn8L5MwbMrN6PN9wc7x96aZ74KGTn+UmBtZP5b779aSuHm03vZzmh8bnYBSxBnkGxK4A/KI
w2gGETjR2j3hu9GRe8WlFw8AWMiB1xqU3+ZBfiCTn7RVaECv1L6hGMwgcIUvP/V0iGH8snA165Dx
YwB4varfOb4wkZYIG9MiMcfzRMMY10t6Go34HETx0zC0pP00ZYqC0ASysVSVOpm9uXh9ckeHhLx0
U95+BYrq9XlPB3zGgQQmPzh1ZCLUwQT8aPEuI1dJtphCnqRuSX7ncu52MAiq4kfzUz6SPl8DSfHG
ZWxkpq+jVhhoknPrJJaJwmBQqdpkLWu8rbyquUN0TEt0eK5L1bBy9pEabvuw+9KVrrIN6jTwqtQA
TdSHdQanyjpT2hx3czjEp9bMu51oyocqgUxkkk/H7zxVkESbBMZUXefVKiQHQiCoIooCIuKsJ/tQ
jfZa2RyMmBSGbrHdISHjY5qc4kzAVCDDl2XNLywYN1xqXfpPS3+oX5uaU61dh9todbnXlkJ4oUPV
STvli0ErgnjKa5qZ/UY07r2D+pqox/ppsHcGw97129bNgofTxHc8+X/o8BvrSj1nhN0Hoq5W2Yi2
pwUZb5OFmTUqSRfL1b0ZMEWF2qK3ICu11FR1RsTBY/LZOQ4BtjXtU9hxDZ3n4LPvp/6WGPUCdfj3
mQzoo94E2imLVyJicyPEpmNU9XRiGsg4We6jxmkJQk9mwA/LDqA70aA70c8Qeu5q6gIbdUalpPyG
LF+cwqr/qjXBtHGGduMHg45gEwTRCFEfen5xlJNcUQJK5eovs+G36NREozTqJ1qx0b5+1wiRLRFZ
opdSfox7YDr6O+GM8SYOw26dc0IBW5EiV120/ja/Xnh4r6LHzNjGqNR6Mr37liRhZDBcX5bPFpa9
QIwxOKtqcWs2y6Rf1P49RRYv7TjNTPNzMdVfAkxYDLZnbT0Ljd1jJ1/Av9EVSfD/GSKaLnGbOx6R
pGun5eog904mDbvY8aBPKYVLNAgGEgabfwW7ygcluFVpphOJaeFOrqwvP64bu1XOydXsGxRWLssN
JFEOnIia9cf15CqqbicbwuB+v71WPpbFwyHK1WSdWz8SFYpnkaaVNxRtQEiWqXiNFX/Ks2S+uLOW
PE61P+/j4TGuyQkwdLBk6H8ooSnT1vCNBn7duLIm93swZF/mcgKgRBIkedK9vSrnXuGQq0DQ2eUz
YeK7zNFIZklJSgo7NNF5oAPM6aFl1eOJjmH9wx8RHQ6l+62QeQATNSW/r8TabLoBTQ41SUVNCALv
Z+URrdsPDTC/Y5jfGsMBmBUM/p0Ig/ria4q2zpNoehV1dJ6BDn3WqX3tKTERH9Vb/bdEOcnnByNF
dAKnlFSF2if/tPuMZXd8NcOG3KzMF1dav801bzoSqCi5vCLgfMx1n0yYtAgIjYisQzuTLS6fbNQV
cfLJa+Mm6bab7fIQByL/XIfzVW6VvcahHlnmxY3Q4VnUhVfyidZRXsIYTtFQ1vrRMmGAZVPZYU3n
vr5QcYCP7vxSaajG8pyk96px5y9DGR7kh5jaATpaExnnsqm0e0Y/i357OdPYcOmaCcicr9b+g5gj
7QSkcKK6xkeZqSnMrp18zZR63omx1XZa2oVfCXvw5LvqpnCELW2TwStQ01oJSsa3vRMgiorayLjv
g0k75wZBdXKTE7kD/WjBmcpRNxVTQS8c9NJLhhRKvjLEIUjb3TCOjSWSTwisv8nH1TRCABj4450+
ZcZltlvCLJcvgoT1q5Oq1WcqgzjHxhoErGIHr8STy89uVhxOUd3Yh35Qu6comR/lBocS5WBvOe01
nEr7ijMxfPsCLSf/rKtIpyskwhs8TclRs2JwS8suUZuTG+rDtxmiGV18w9/rqrAg4qRnudV5gYzI
QwyqoX8nDzv5QrMCTmwV+qOpTtEpdNCtybefa9xe6qL4EhWQkjMVCUJVmge04O5DHFBgdScj/5F3
5pH4FP15dGaClnQUoUFcjw/BqCDsWtZAU3GwbCX+Cl+ZTOKpro4lJ6SHRrEICAce/CMazZ0Pre9r
F+XuJjRQ64RLdVQr7L1LtOzbdlAVA5VMwxfutvRNHBjOUQNvfD+1DqXNZTtEtG/iQelfUnrxG0WA
8xyNPLyva2LM5RrYmjwiH/yXxhXlJimz4cTAQLujTExM2PJua8LjwLO134JJ5+vGFwXPI6vuVJSO
b9uwIQ9lreV8myvhemOpxee8oA6dhkQ/y//SAbXq57l5dRrL8OLUbM8A8NSrtcCY5X8ZOQe4sfOa
Fs7o5fQTz40dllfR1BA7l4/i9nsbkthZrqCWXeOJto4ubSvcC5cI/20twE9lPInvfWfDp7RFc0mc
duYQ1MiUpf33I/3jDRWAvkZzMC6GORSXlP/lJfWgfaeu+fZ+KtVZd4oSXn2l9s8EyXVeZZjp90w5
yfejzaWxJru3vZY94v/Oh1TtE9D82pvPcgUI1dO6Vivz2mpTeTabzPbaoFWvRcfXA7YTMEJZ/6Sl
QylyaNVHyH8l17a5AQ6W948zfuZVr9nVzwbrRGp35mtlZDi4I7ZRcXyect7jpod/9kVpg8e3rbnh
p9IprC++kuJlw/hyEppiXjmYkJCHjv/q8GXJVROjRe/YRdWjVZj9vkhImjaKwnosbBoacpW8GNc5
xdlX8GZ4gZOqvqIsH06J1dBl7svqWU2re7kqv56nDnvEF0orGBX4SRyr2QnvhsIlhVrNm+8G+Znm
8okNBrUru7WVB22a9D03T8puto34kwgoSYPorX8ShQMdrFdwWpq5F3gp2EukcqN5agNnxAPOz8uc
zavcPbbuAAKtoy9m01ZbqMjaUSdn+W5sFFyQZrncGT3LNefOh4UKEOZh9Ht3P0yQbdu+Po1d1X0a
BOJhudoUkD1qutM3JS6JqIGxdkHhEp7HDlhn54vw69wlF/lZ3NL9qvad8VmESr+dczJRE1VV7zSy
FSHXcsBp/UXuoIqRHDlIc/3Qg1c90Pafdm0SWJ+iHm2OXMW3g61Du+qbj+/Ic3R3uAhdKc4+TvuN
FTXtVy3TTnJVKnWvUZhznczwP0H+y3YaesODnbvOgz1nE/AMw/zRZTVqgFp5STrD94a2aM5IucMr
IrEI3Wzafs+ch6nLrB+jknJRdIVyZ0AoxvZhQmAr+u4Z+txFbits1d9KHMRP9BcAwI7dSLIpl24R
YMPnXVt4aFzCdHztq2vN/Wa2w/EUz3lwlzUFYP/l/ciJXOwCV7k6KgcTvXiSOpeXLa+XaxjB/7sV
/3duRUOzaVP/s9748G8vjEU+wMWWF/3RHRfa32ho645wTA37mSPotf/hVhTu34QNQsxeMrz5o/PU
35vldMQX4peq2kIzHFsAOfsDLmaqfzNJqbJcwHGO5Rps8P/iXuSdvW+Vmw5mSVMQBo+FESSl/YEt
pvV21avY3Q6TGqR3Pd6HRx9fTtyFqwEVmDdrPjpoTkJd4P+2bGpH8qb23U67L9KJjuK/5TSKC8hV
zX/+u7Y4JN8eXtKeLfkuHFcjz9thX2hLVPP7UO++UZW5crT8kKduBYXT/9QDtZr7SbtaqNW3U1Zf
alus+5CM3EBTNoGFBWMsw11oQZLkZrh+I+r9GP8j+FX8g7ekf9AQLG8JupsOgESYCAmcDzumVgxd
lOBHD/pEfSdJldZTO8Y/aSp+Zm2s3hN4vK+Kpt0ZRvDdtHC0UdSAa+XAabWURz8XYsPQudsZluUv
CFmGTQtimCsCMmlVgWFuVNxBMdjYLG4rklbrvTI0+4FAEOqV4+d/sZOXYPoPO9lSBUebwwHlaFDp
/rSTK2J2R4Rj+UF1Z/VkCFApzhIAW0b+2qC5sNf9Oto1yagz9jcJA0DFZKztoi1JosifiHjQ73Ld
efZ11d38i/fGof6X98aBbpiLfcz5S6p724A4HhyRHRi4PPrgwQaQsgeYYNMuUOk7Ny7WusmoXiy3
QxZlYYXSh+rAjce4NvxkvsuUu0Cd/uX7+suBiRdHhQ3IG3PRyVjLPn2XNh+TfVbqTb2YTA5VmwuQ
9bhWLYX4ilLLzy1GTqDX7maGrrrTg+ELd4AFcGFMCISRapeMsu8/31XW8jX96WsUFjZjR7dcjMwu
aL4/v6Wp0dSZwUG/N2JtIJbCV052DbVVd5SLm0b1p9S/cLsePOBXi59yzd5M+EzWswkJO6txcao+
gHjiM8Sq6BXUBWNqHicjOOSo0bleBSvB+O8yGykcdUeBY5GYT/Y0ame7V49mZ25zLa4v2ngXO5Z1
AIdt4elaMkCgGkxQS9GXT98L2shrR3FHsMsFd2+ix7TZHCyjeAnblkIfN6OrNNYQ6zZXY8DSWxT1
dEUl50zT7yiu9I0a2p03CmwMwsxhj0Ib3tguwQYzNorVkJOGPOnO0z/fvbqJ2ugvO5iYeU7XJgey
isPtzzs4z1wniLO22+sAvW09K66UT09V7ronPTbqQ0yA9SqpnP5+BKc95uZ8mqG338dhDpUP7r3d
ApjONSU4uX39qwZSyEiHHTR1P8lR4bNPlX9K/Nk/hb74UVb4eaJoIvpmaQ/aJlg/oZQvPkXAMHTc
dTrqza7wdWJidPM+cfQndwr7Q9gI9arUTORc4gYB0K3uvndhTRshtrlG0cI7OUlD96r5tGsGdJsb
miQn0eSPfI3dNW3Hcd+0lvbUo794CP27EWH3fd5m2o5Cl/Y0Nzg4mjq8c2Nw+ygglSV7ZfaagLjR
AvdFi2IF5Xa91rQSmUGB7QbFX34o85jWzJxcWrdMLv/F3nktOa5kWfZX5gdQBof2VypQh47IyBdY
qgvAobX4+l5A3p7sqraumXmfFxrJYDCCIODinL3XNuzvU2fku3EUQO5TjHzz3KUnJrgdgSbqwMWN
ocqoKT5OjUUCRbhT10QgTXHAzN7bKmX/FjeYM8PwKVMfk9Z0R6a2BhHEPBFD0os7m3vKwdPdcfVH
z640zF+1Rzp8Lq9DVNUnyy5cFE2juxFFKU5M7GrXknILQ2kqLsLrJuLCgT12rPZVO09nLbJGjMmI
Z7LOPCZN8C3ve7yxhXdevyMHCSdRyKbY4UNsD6apf9qRFOewQvsMkse+Atc9se24I5rP966Wuou2
+iQrN35yW8wduP+ukUjip0Dr4yddyWhT6BX+SdgZmlaJly532XkHHi7O0ToIwwmvNiS8e+XlE/0Y
zhbDmkYKk9PVcBW6idCqnqQTq1Nh1rrfle3XuA3zK1KEfDdJYoA6F2w17r7z5HrD1pyY5ZUWZnuv
twz+SKqu1nLTYFk5BkN0T2YXqZQAKBIVgmHWG5/VkJPBaIv4YdRJs1fI2bdzp9Oicer01EdEjhd5
rD8GwALiWMWnauq+jXU1PXZE9Dz2bfaORfwyd615nMVoUiqotId4oAizPDIt/TWfRw6yKOTDNOU4
FBt5ttP5xMLXfVhvEN/EJ3JwyEdYnptl7v3+QWLzOVrc2/v1OeTvi6yvHP3MKObr+mJT6vGO6oe1
l1nsEXVA4boMm/AJYVr4lMJUP3GRRAsFOXyaKgbT2ozGm1U7/vqURX8ZWoFApZehdpZe5BvIp16S
PCIIIAG4wgCjPa83OtyCCK/VXV9eAUq7A+4Oe8wsbzQmncf1pkUdf56s6cf6KKu9+c7HY4stGJsb
Og99HKUv681ItcGb3fwwMWhvmq4FtaUtQSkuVoYatPR5HqvykTTYFoOhbF9CFDtMsPNVK1HTdqZ8
F8Tj0QxthhcT3JYowvcSlCqdSnc6drZqN4XTdPu2K6l1y0a7d01CG2A20FwEFTD/ipQP5+cQJ/Fb
O3ES05LZWoQtCZvGuFdk7klY9OswPru0YMcfadHJR7JYUtf46mVm/7gkQHXTe+e0F8x2vhuhhHaQ
WuP/6Y9TS1s2kJBZOonbOlCnketirzXWxu6G9GSndrVvhtZmI2tfuzqQmxgpiJ+QHbQP3ZnsAq+m
f1wNk59SvD2EA4XZXiXipJfxXwZD24FeocXI1Xm7FEPproZAshX+XJDgG5n5LqvH4IkW01fcRtHB
YvA9ZnjdoEJ79wK/3k4LBmr2febrpbKW0Jo31ZLiwdDFhj7Kn2J9eA1GzdkPuPK2ow10W4oi36Vk
vu8DL7ylqDF+H83UmrXTnNcbYRvmqUysAWr/h9117aPeOjtVleHv8WlOPfOVVtmmbr54ulY+MVPd
sdOQNRTLfCu88cV1UD529gWOm+3PKc+ydHeAPIwknw7jV6ux5oMVN/fOQLLVDQwSDkZla5YIGkpK
VpYiQd3zKtx+1Ah5g88wnV9ISMfIHDYSg5ZZ+EnebOgakFAnY+1cVUQ4NfVWRiK78P09emE8UGhw
H13SNDcJhrR9NSUaAhT3SFIaaB5BbYilsJ8H4GstD986H20CSOFVuxG/7EaLQMbXmviua3nNehXj
hEJYMORdcVG9qXhVS0HBFJc28oarFe5Nkc930fWXvFAaUTpHOPvWbjCi6Yi6JQHiXt7nzssPbMhS
363yGOd/dJ6H6RAl/UdcUI3GZfpKpss2TPRFZjbtrC7SIcYL7T3sQo+2deHLrnfB8obzo1c91bYS
xPfG4cEtx5I/j6BNbz0m1n6+eGOdnKKJZuqIseVBzzwkF+l8i5XCxUQ4SlJlEE08agxlyMw6lYW8
Rss6gBihscWO5ISWfZ6bpUcT5qr4oSPM2OlgNY5mV96q1CjuuvwVDWgGgsD8wqLGPiV2/SteSIXo
4cyT1soH0ZkgUKaZXq6T2fswVcOxc83x2bFmccldi+nYg8VK38/19XasHykHZrCNHesbluHyM3aj
d9w09tlE0rEdrJLaR0olzRGmebK6ECsVSHmnLn2vQZPoxX1y0ivnXtHiK0mAyil/brQmO+aJ8ygA
2fsQHMqyLE6VxDNMsQsLsVJq47lBfVr/eQpyzVPZyVsRlgSpVTHAg4kqSNvF+k1miT+HGekk8rXv
q5phoI9PZjsy+3tWdLRj9VlFk3ZrkwZtLUdWq9sHasrNprFiSrgRoBGpugAqCfzNrjcpClcPKT7u
49gcmga1Z9GTk9GPv2o7L25D4Q27Oaj/KmdANUPIBK7scpvN1Ym8He3g4TU7pgWFfCa1fG/x5SHz
BnDghEDHosR1d03DUNgF4wdlP3MbTXyEJM6wi2uFdjIUZ9PyHi3a622ei8rnDDohU6JSPStwNkbY
7k1iyMIhsfcjougt44rEG+3QE62QbJfaNV3iLmbEdruucfecJgZmtm2snF8p0N1Hwk2MmIQMo5We
X6MxT63JO3dlZwAJ9xbNsaNvejzAjezT127YIQbw0FjWqLaGnVtE5mvdiY0XIqMZu+IjmIcSoop8
NTpsY/EMb2eoCGnLwe8wbtQHz/HUWzfpf9X2AuKfXPVcdxn/3GR+6xHHb2eBKlkgWd1S/CMap+3L
Sxrzd1KbS7ftEqamVt2dxmVtCiTnqEUwPNaHHc2SKzMLh7j3Loi6tTspQONLl2WnRJP7vhqcm5dH
w6V07H6TTg5wg0wZiJ6T7IuIgkdtUP0v021O1B5uHpFZlDplsq2z3LkYnrQvknbIXu8N4lgEFwjP
xMPgXIhjn7CoY/NTaVySdLT8pFx/qyONqyctz8rAG6d5DMijC8tdpyf07rN2uDjuFG7iiG2SVRs8
1IKfUhjpYRhK/RDb2deaDdmlJxbput5bb9yoRz6vu93WBiRQbyoC7C6SCITK6KFcLL/RxAnyulbz
x1n+5bYG+Uf6dNdsBRNNc4zfNzleBBQCFVqxnhq2y/ZravKN2tl6kT54c/ypV2o6aPpdsKV7sqrH
MXWcRw0/8lCQqqKnhn2sqOAAAJrK5/W5zh7pYdS95zelqbGU1sR+Rij9XCRkn7Rt9bg+CoSBJ9zr
FToMfhge7ZzgVE7jfFc5Wbx3PLvcc8qYT2RJmk9TggI/SYnOjWbS7WqqLafKxGU2wgC6U+u/dnpY
veA73DJtPCO+Cs/FVGVIUvh36loA/5HJmwgG9ypa7+RZg7uz9DI8UIUWz20i9OeI/J6l3v0YtNI6
FIPODswI95SmoOR0y+XjAT8p3SPbjeLqMf5ubWkTwaFpD6KR+nmadf2MLgGf5PrYLS0dYElZ7Txi
XRQbpIsGWXdrZOm0bSiinS0tfDY7r/Znc/QuZTQO556FXTeM83m9IT6bLJQ/j6NpirjeRrKxOM5M
mZPzKxbNRI/26LgVbcTKfkpLJHkuF9GFdTmkGgLqs6yUcGBrdVm6c6AiqrsRzOHBiO0vmj5zObhk
67FuOME9UhClvHTfhdnV6NIvdeF8B8YUXjScmbpU0LGy+NoXJP/MU/ikD+pOsOG9xs3gtMYrK7yj
Eh2sG/7VSVi8d4bfgE7ytWUW8OxB26hp/FqlEaGFhvrQdNIkZx0SgIpfwSJQFYAixRqtDyAIwAGM
uQTlD3u2vrmzexy8/k3LUTf082emO/OOkDAINq9RGcRorlQBaYjErMgLOUtJlSRl8qis9onFyQcZ
QsUptQZ/Ksi2wVJYVkdDqFOYoiiKHuHyookKWOGi+UAMjuIxGIqcsSK8ahaJSG6zI6btrDf6t6J7
Zp0f7INqAkxLK5YUE1eclBmQ3taPx97CJJFi0zimDtdUJaB+6EW9XVT7luZ2B5il38ZkLjf4oj6M
wmlPEPoxxUO2CFPnRKltO/XpTlFTOrvLcLneZPbOqSPnKJT81cx8TtU1fmU6J+G1RKRb9pNDL5yo
uWRrEKdI6GfpbT2LnMIew05iatquVMZROdqzZtLlLSocQ3hbv4+yYxG/lHcy7H6J966TkbIPHHra
VTPS8Z5miRMY0kYBuATCGP3/nu1QkYm/Ag51OQQ5BgLmbU2wEGiT6lvyaaoyeyx1chrDaswOSwU5
L+f2JwPHA8PQEhlqyAdPC0Ew0Sw6mlnx1wCueBso2ziIUdrvoWPeZWWfiriVVEAdGDbQtNhfReab
I8svxBmk57hkC2zJINtGclBXo2ouTUXOcoL1e6Pn9dc4L8oPvpKblgbvdQX4IK6rb06Hcid1SKZu
BhgviP1xOUWJvrEZQ9i0E+TmCrArqUnBzDWju5bKXRsb5FMlqXtoWu29Z/jJY3btalpspSXTlxeU
GD6FWW+RTETHNtWkP+vPcr53ZVz4jVuWT3FMxRAPaNYlAJoc12VTDrGqFxMEuyC7Em5ksFl600Wr
X6GlIYCzyBvM84qDaPydxVDWVko6ZF1thaaTpWa3X3MKR5vBa84Eb0Qog4mXoZj5YKbCfYwoUOea
g74Kr+ikfyuRk4IEca2LSolfUnr+tWIt5Se996TPzm0OjHib2ML2oaKJTdpL+5AMfbtPX7HTEMwb
q35Hlbp6KKr4xbWSnTYH3pVvrd8qm3oSVn937yWUlFWR7VwEHxcr4eo/uWNSoTNxW1ALzBuhZrzJ
yTZPLBSu6IyHJVcoOqSWevKcIXgrFIa5cgLlR7wFohgiCaauolBdk6NLTMZODMmT0CTj1ohWV2Co
IuiOHGTgXE0TBNuOc5q0n+qhL5p7omXlNlL8PAF0hIw6CNgWVcehqQyCZYnUoDZB0vG40bAo7cJy
NM+iQ5DnZC4ZxO78tsoubUrXfyswfyPim8BE80Eoc5cSPKW/Frk8EBAGYmZoPHEu8Z4hrmJPWSJD
TKvv3px+VxQozrRQwf71hu2d18eI4TZAgKLTqpVdFdsrCWF9+Fs/Kxbg8v/442DxVfx59eDK5gDF
BTdX7oty2Fa98+kmQFgaKzUgx6GRzKY8OfZVJo/18oIF5zAjRWE2mTa1rEHlRKDc15teIbKffkbs
wU0da7fWXoO0i0+pRmqm84D+ECZe3D/lQXlN0B+c84wga8hDhACD8tHMxuO077TzbDw0GfRD9rre
3k2IjxRONBzCUM3PQZURxhnMqFmG8Mn1CZ3IXmK3f6vxk/4XxsUYys1Y18ZlEvPO9Es5uC9dTVtF
9t6HPmbFq4QN+DrjJs7DEXvRcMIgkZwH05tQvsTVznaJwk4KHICSyMqqTyE+RPoxbIFJDg3WRg7N
abYCuOlguYyNNmrkjxNwQnHVehkZuMoyIUF3/rmmwU29Zp+sIfdI9VPkTJTTF2No5Z3oP9NPpVOy
UYS9NTMb103BDnCydn3hUdZNqax0aVg82Kq5LVa0CxY0X3Im7zQ9l7yKSEZzjEAlNXvDm5MvTpbV
lyCn2BDETb5r6JddkzS/m6gd30vpDQeXNcIpbcP+SWoSDyrkuh9jEvnu3Pr93FovrhsVPpdAfgyi
KH8v8uCS50r7Rle/3Fqe6IHlROmdKZqNEpm/BItGsFSo8XTxtkA98NmH0RPhIO6vDC9o39ZAkjXn
IQ1M0KchRLFan46V1Tjfs9z02HrZfK86hXSUVM9ypKEDJy3esqF2d0XYJDB+BvKoM2s+dgEAqjln
6JhAezO3tA2luXlXoOn29Wr0KXGAGs5J/26jzrmHVZhSD1ySlwkxvLq1Fu6mRlo7Nvt/mbDw2VA6
JzyBuH7d/CERvXil2AY+Afx9msnpYrODm8wieqnboNsvj9yKdlyXte69NcCRwZzTjrXVtXCE8teI
PcJWdeyCwzqLAWD1hW+ByXKCScHSKrSnMbxNynZvakl+1TXnR+0108n+mo8tMeLQ3MZR2xAlZ1xK
E0uHK4V1GtSokXjYu7ehziBq5vFVLKgyVx8vdCexV/TTrReqezIy51tisSS2wFoWVHwfld5oWyNi
khJwACune+4aJuMmJEEP7dTPpsr6oxVgXNYoriIxiAhW1Gng1nV0UHUIX2+Mm5vpJQOKayJlNCBJ
gJXqY9dNn1HUskQf6sXsT1lK2qZP28h5FjoyGsKs8wLiWt96X5wSLylWCfOcxgQFT2V56AyDcwyP
1iYJ5/d4qvIjecEvfFvTorBgD5T08yE3OmuDH5WUTBKSyC/X54PgBGOISLeOkts5oTrcFLw+MusP
2brptqeNVE16d+nTFi1jZV9H8el22UMOZeEpmkn9zvEM3zTwhpnFlFYPzejb0+ckh7vMJVLFpN3b
HN7zFOdf0tkbLr3jXJShHHLJh48w14rHrgqubtRxBQ5Ogj6Wlg2gugcJ+BPQGz6rOWweUDRyatGx
sYYuPsxFFV3auHuegaXsPfsn7tV9bhvIpkKNxTZsqX1j5stOvaUyqXmsj7N9R8Cx7zh2uBuH9oc+
TNFl1ux41/RjcURTVLexnxVjd0NJbAAkopKmzbeh8mwfK7C508sy2q+VgyZDHhW0C6UuzI+1O+Sn
Pum7bQwe7DglHA6wxfc489zP+m1iULaD9mEyerDqffISjgYMr6k0LkkrcNJa+h7dtk1ORFncAm0r
cNmfpYEmXrPiQzSx8Ywo6A1dpxP7yfafUnH5wWjPKlxXeKtV/rWdTyDyzh0JY3dHo9fMIolIQbSX
+kMcshJy6Tw9Rg3DoVm32lXVGm9qhI+DTTFgrOebZwXi2DVdAjCdXWJIVwKUEsePha1zQT3ZXbpC
vg3oqf3KqIOtqHOURBaRYHbOL5WtTfJnJ3s6Ksq4jIH61ZupA79Vaee8ewaf2X0BzPWla5lh3XzO
/UjwFVupJfyS4OVT2EUgzOjPw6GfnoRyTL/AcLMddL1HxbrEoLPwU611hbbmnuRYvFtCRVe7MYh7
zQ25T8sATmXWhJyEWvLk8Ra72BvnjWGqAD6y383hth8xRbP/vzQtbjlbTs6lYM0YtBSOkt5ofXa4
1c2GaH4eMQoROi9ucQRZN7O6I2PVO60KnHM5xN7DuCwtRE3D1/Aa6ksGZ5/hlYsYcbA2YzvEe2YH
DY5fmFA4CXBxMfWeEWnPZ8ievW/F03UltJmsKq6xwYhch90lGFgRlrpXQRHCJRI7NJvLWLwiVW79
AHElnr0LldTsEpo4DptB+ysNqor+RFC+mpbXP2hJ4tvep25P9muj1c7rTNEfeuRnrPftzcXCcbU7
dMmDQDk8q+DMEZmp08Wv7VTad7BB9PM8NP8BhbNLRrbnJQpTb5sDn9lWosovo2awQQS1pymWfJFu
mTucxSDejDD+5agKHXIEGdTRU+8k23fSzegcCEXKh5s02cZhYqfcanAXS8V8jpOy3AeULDZOw4Cx
ekx+G09kg/WwDyn6uWqytmhU+5OiLlQPkL+PiCsrUKb2uCnQUkB9ZH6ZScs2mBHL4R7ZnjiolEZ8
n7dvhgkkLR8CNdHRpsWU5uZwgxM7S4bkpHEf6qpuHtrlZh12Uq5gdCjJ0R0faFqyVq9aL7+7S5va
GkVzs5ENhzZB84oRXuWIeqZJJA/Rcs+NtV9JwaY7bwfnOKSC3qjsd32d8lyQ35yib67Q0nyPZeyl
dkabvIYkPUUqY6cQRXRZXXag0nzDaMA0aekwgCCkMXOHzm1oR3UcMv2WgK+RTZ5d5JBEJ0A+/ZFx
b96bZCZSjM0aH8brt8jFbqZ7mXwhOueWt7X+GZhzvosGJ8dGIR67ho1/lnUlGpQEBG1c5b5VF9q5
1NOvgzCiXTLIS5nb+dI1d98lsXus989Q2sPXuhUU7MbpEtod/nXlIi82vR9TZNU+1tdhr0XGJaJv
9Dnq4Q6NtbOpWZLeRQkX0BohT1d2v7cooJx7gn+FW4jvsEfJAszoHrAIzT2qfwTn1PQ2DSo7PrRl
ZNtVI19VLn0ZQTjGDHUdU+oJfWachairh0ovHijR75PEKL+Nvf7LDrsfdpEXx0A202tJeZrSwmtc
mvFxaCkurefDemYEeulbLDn2ZZsWOFez4JSGZAxzcnPGN8mbVZNo4VHO8Jvcqp+AWu6mCLyHbk7t
tqJURh/qax+1YiuYNzY04+trqMQrDXB9l2LyQQxboLWa+RugPsdtFzfPfZJZp6qgUqHGOdn0dTG+
59L+pTUzT6Wp7rPONN7mjlVrPhuzvw7CUEE9xjnWdPbY/hiQpdyyutH9qa9wHeV0NmtlaPjNXPtG
0OF7VBTtaw5a5oY78z2pnhz6/y9OYsevshZUqPNYwFCTyAQWbJa1JnSsiKv1sbnwsP6EcawPSZZA
ZhXHkrmuZUqIlTyZq1F0JUOtN3k+fIg6SXcjEgxrceR1bknnXl9oUb/vwrHTT2g4KTYX5/XGXqw7
ctl2rff0NReoaCmAc8lDkVyoaXjzMMHQCMUS/Pt+HjvxJqxNZSNRSE//EgLwG+7vVBfRVvqpgeyW
tFm1V6txcVgoSGsQxnpPJIXDGO58qNXd2S/hGb/vjsvdNbaychmNosbOdvSVy7NYXKJE65KLtGYc
/e8be/FWVou3co3HXN9gfcPfb7U4Wtd7NYjY2Q2LY8YGDDRiQsCxPQ7v6w+T9bn1DRK9wHC6/gv/
8oZJiTgLMeP7mnpZOAOOXU1Ff6dgFitIbsENDogydnmPQRuMJ4SOxZBL7+5v0Nafh0GksVANW9ZK
vOLP8+vh/5fn/jz88zrwJLjY/rxzGtpk5Hk5JP/lC4z+fIvrY211d8dNeObkh28exOR0WTV8HFzB
5rYFeV1RdPaHwZOUDl/WF2jWd2k05Wl0xxIzxeJlWt/XnXPOjvUuGmGQfMtP1nsi8pq9rtoff55a
n/8NSlte20gypCe3OP15u/UVv9+zGCn8QfR2ditDjAre3yCx9d56s/6gi9mB42e3tnH5gv9mOrVQ
ejZTj6VrzZJNq4WTQf65EYJUWb/maD3d/nytAPX75aJaryQYvuDvlpt+ubGcKaFLEkcg4obxXC0Q
UIPyPEU9Hv65WZ/LopmdIQHzKmmDEqBxVuzXD7LmXqw3k1tD2knqEbkInhWpeqRO6AVSmwYyOpd6
s+iaSJswk/rgOlDVp5hyn9Tx3mWub0rwron3SroqOOPA8VUGNiTonUNWVT+zOHqDrfgMljndETY+
0crfUDrHsBUKZAdwNkfXuHg2W3yRCLDjqAtoHb6lsfGQGco7GFPy05Psd2iEvzkFfzBrl84igR1a
Xnx4k3nq8wYkcRCFPoafm8XptkEFdktCGP9UQd+Nyn5oyY64hhaxkZiY9wwR1yBxorPLP7gZNu7U
fKcWR6+cxugGAVhSBnwzvCGajE3TkDrdBlT/J3DzDpU78IsZopbEOQWOeQssXK5mdxuX3nDXZpvG
UXDF5cWammBLta5vK3qk3QSgovuw0vqRipnfBW9CD8UumjwsPR+tkznbopVE6SU/GK1xbAx8njD2
leah16qmHzNhApqV8XXTmPUmiWi/tN+Mwf2m6b7eZGo7uu0Pr6XPMkmXsDlBvyBoiJnIJjo4kcFm
gWk8Jt81sjGaxV1CIAGswQ477i0M4q9VjCd+6FIBD3w8FYgtFJ0b8LEnJwgeY49+YjixlM+tYOOW
brmVO2x23ZZuDgUZgpwPWIhPME/HRY8ys3UTLVIH7yVNnY0wOXINOzFCkfsTiaBq6StEB1AA9M+l
+Cwcn5hlwNcZS/yyhpvfB09xe8+LydwXWbK1ZLfQ7Lxs15rbnj1t2oCwZPlFI9ChOWgKP0BsQ1x9
1dGxoippGPFtSRCHzS23gdN2W7QRz5Sobnz2ZlNOMYrimH2VG3P0ainIX5mNTenk71ydf4l2187U
SYHngcJvh5MVcnIJYRyD2aKHYUb+TDzH3un072wgGi5ZA0oh57basT4ERESBazwEbfkxtSaZJEX8
PS4HmOSevkMhGexn2wVHlYnnybV/4vXa2cO5TIhJqVuOcVfjngoMPBPAMwK/Hq2jhcgLbEGgDrpW
YWeJ2vHNSDvjMGratGeVbPg57otdXRWAA8IRcgDMttdxKlEl6flllphdvCyzX+dcNE901Qk4Yduw
PhUSOVJ3g3jW80ljFrIlSRzzp4Gz6pbNrXtyVZJtlUW5YA4N9xTao/uqdWR9mEGgH+grIui0g9cR
dfFJskncQHvjAsV+TPHAFsh9LDhHfIIG9MaT5eTzS4S/qahVgdInYMWjc9pINH7oWtArmbTRqEw0
/esI8PPel+qNiaJ/XW/a8TyOGHpVcY0D3klV5s/KMyV7rGB4da2aaj8wN03Nv9I47rDeDPFjbGre
huhDswxItgBef3QXaEbQaPFzGLnnyDKvBY1ZD/vmpZptegRtp20y99lsTfd5FPFhSuf+kXyslyqv
fxBnKfnRRK0aS9qDY7U1G3UxnDwBQqwNasQ2hRh3IqvLfSZrv7Aa8y7Y2fVF3l4Qfn9jvZMcFGVE
6n5jzHLRGq6ues9K5bH6H+p90IycBcMrQo92Y/TDsBGeZOlUsixM9VvleNbNNiaLSGjkilg4FXC9
yeFKVjZRjk5K2Z8YiTASV0tYT1Xf011ywnFPuarZFNqHiY/2ZrbedUR3dcRLG++yDKMPTolyV2Mw
Q62eRXv04b+m1HhBWRG9tJTno6DN3hyA/XMjX+zIYVxJPjIxDddATuVNaeJ5Vd1UNVXJuNAJ9qiP
vcOf//fKYrE4Bv5JuO2hunJNGzcH+SPGv1ot5t5QMnbN8pgILzlCYyv3bUZ6EZrBNw/R4suYkVdQ
z9PBXsQdo9PG/4d/wfhvbg+yXBlQddBcsBZ181/k7DKI2g4neXnMNOROQWc8uCEjgDaQQ8BE9pka
rM8RBJQHfHXR3ZLhVhoZWfLAyrYN/jmUcWF0WcSmei+yh94LX1uayye2q/p9UYGu1ah/f+CMRXD9
LwfOcxdCpIMO30L1/s+CbNwMqakKSMqJbJ19agvvFPbBXZhEkCNesHwbEs1u7MWpd4Dns21KPmfz
KKzke0wyS9BY8tsImc2LvjuG/l5QzKH4Y/9CoGJjaKtZAlONeQTAQtpqHM+/3VP/s5Xkv5kbOOow
zC3Hkw4fYxWc/xcTwdQoPDPCKRjqcpbullbs4rbhQ0AJTxBUn1Bl5FskT1jgUvdL78QMDxaOetnu
C6Ow9mj7r4P33U5UfcSO+0UuFZBKlZ9ceY9qLEt/JMtk22SR7bfKusM26v4/HvX/0gLmiH9vAaMK
G/2v7be6SOP82z8bwdZf/U8jmP0PyzYc1/Ic26VUulhJ/jaCedY/TIYEqiXC+s9sur+NYKbzD5IU
aS/CTDUNfo3f+tsIZpr/8FgtcGaxfNXJgjH/X4xgpjDwlP3TZUbDAQ6HBJdqeEI3XfOfLzM3Gaus
ThsFXsS2fGcs32yPNaCueoK3jO5JmW70FKqBJp9IUQqyLjRL3XzG+AW3Kpu7s023NRly57nUKjwx
jZEf4lnLr8NEvQGiu/3YBygeyv4RJhbNv1y9IGlCFxwP2bVZashmfZMi2SaxPn8Nujzf5XJAvtLm
5SWZwcWEqkExGAv3qZKz3E42rUI3ge0SOiFgxsB89nAAHFpDGBe7iOWFlTCYg4pFixFVVDBH+oXF
1Iw/WqndIk9o/OdOerFyJz3OY5Atbfnhi17XO3Sd42fsIauokBqXkDWYip3iA9PtuKkiF4FeuoRj
ht3bSOLvJtKYTbp2bt+azOs2xVJ+Lr3S2Ti6iN4ov+0yO0WQPFPnHYv7RLJEEFmn3qu+SVcSY0Z9
VFRjeshi27sqUub8utMQh8HDgrlsmvEHiPmR0JZoR/JDf5VIB7xkujTkxgUcrHe9JdmjRPap5Pxa
LBFlmg0O1HGsXxpq+KLgz+nNTAsUpzmOtHHYVP0up3lzJOjvGcGd3LsGTl6DedjKDrkumoNmNQg2
i6tqOvmuX9STLu38MezGL8GQDYdsJLhmgqOxnequOEo/GQj2aAZkMJBuoZj14tEa++fVn5F1atw4
WRr5ko9gOFfNQzCKMXrfFiwnKQFmqL8949y41G06q1bvARJt5Is4a7w6IrZFFASY/+Q6qo6Jyqyj
Ozn0E2SQ7oLCfG0SGPaAZQgNj5oHz8iMrWsHJcu8nkWjbYx+abTjwebLObSSnBV96g84vwgaHCtt
G6qE6Tib0p2mWJ23CZoXrbSji6CcXTT6d1Di03EKK/NJJ528D/6DsTNpilsJu/QvUoSGlJTallSl
GoCCYmajsI2teUzNv74fcaO/7kUvenEJ+xqwAVXmO5zzHOv0Yy4BS0uXzyf1ibSioNKd+GyZ7Pwk
vUpAZakdtCjzwt7BxpGNnvXIBlCyty4BsFnFV2fp+V2zvWFZewF4lx6TCjmhnhc89wkCGAhmZcQ0
xvVuXBHmvUxn8x5TZxmoAjEGIITnPG0OKU/WWUaLDKZsAfAbkZxkodQFx/k0WzA3jaTit4otbFd2
pJ01FQ2/nkb7GHLYrvnZK8boUkvNdc/aqPPjR5uk1TBuE9I4gr5e3qrFZBLPt5zx2tqGWbT9TLFK
ZVG2hmZp1TtrccaDOzR7o8mG3cs0V8Nl7pLfYKSKU9fSItoEwAHPKYJaR9kmWyzsbtcdl/U2pf2l
Rc/z6Ool0fLG9uUDN90hPEeeq7Vr0AvZ4/3mYW3InsFsB81UGU0O4TWXDH3zd50p76NXmwjX83Ma
0XCbsXxLtIisyylBjLtNMp24/ihrI3Q7heiWE/ie18673cdI3ZThHoxifVpnczlBveDhTrMLKofk
QLhEsk+qGjUO3Itw6Fl/ZllCspE+svddChlERc4LTXBMdHWDlRED14OVpi25c0mYddWXIDYwqGWd
IW321fyqkS/Qi3S4r02SDpaORb43ZPBdLLBbMqUnB3FSzVVzdUl3cg2U0Gqa0aat3of0WBKulVvS
FZafRhQFZPFEh1Zq9WeKdnjR3cPQYjYh3al6cMiQvLG3Kf3CbZI7d1mdXSuZVbP/d8lVsR0yH8vh
2rud+SRy/WrierzKyX1aVzZ+rLbpOmJnfGg9MhAkaYXTmOzb2j7FTfYWT/HKwKWR+yqoxyw7MVuw
dwP2ptMIhS9QpctKrEvxuyXbzNHUsmPWaL/trJ6es8i81gWBfAljCkd3sGAVXb3nHqrvHLSh1TK8
6wsnv/FXdxPz2vD07wFV6Q9qG+9UkmlCPI/gjb3V9OMBK2E6CpTpyvRF6/6K08h7s6IlehAdNOgc
fdHcRGjhM7ZhU1bOdw4Bp4cFn/TBoTvBFDQ/romsvzJ7ElfX0l5xRF3Kzhlea3evzEhY8B4l8i8y
5ZA5/MtIHERACzIrVzVbwIq5DILL9FjmYrm0Mv8oUpKQ8UleZJQEQPvyl27504zRdUhM+Zpp2kfp
DpemcbNg3UY/uQkS20wGAvOwHOzLEm0LhzcciaQ8xwu+ZAwMXyQDfS0O7znSEB2GrvUoLStgjPGi
fLR06dHjiQ/6yOvQhjAFt77jOvHe2ri1j6seMzQBLwb9LHnOltz0pyW9zXrehlXHf0hE7svECsoZ
BoLRwNoUykyObGM+osRu/Skva8YByeiPci3RIJP5NUYNokdm/CHM4KNa7fplKAaAH6qcwx9Tl7TG
o27ADHc7t0dEaet3XstuF3eNDOXqTHsXAcYpJpoqkATeEYtVxfjdWBEw//4yDT3Au26+TkY9n9PM
eGQxE/udcOyb4BmKp+ng1AZjwohcwsE27ZCbuglMBHoA3Mx/AIh/Icgz3hbjoo+V97YU043C6NfK
ZILYQrwuIlev8eihs+31Qd2tJEI2ufyViGU619r00aizZlioJdum9tWPx1EYl/8uEnfJTvhouBUz
19iLttOPneJOxNVjUgOwZc+7ttknYE1wahUd7otfZqvbENHJvoLxY92ZuZUespabOhHg5oWq5LHr
B509VVK/ALFe98h+5H4wO2tXAuk6FpYCVcpm+URmEnEv+XLWowJcHAlhVTT9cYpbsblOW1bhYW8g
+era3Ljl8OPcfvQuVluH49R58Iim7uxa13gQ+g31yqya+CKM9NwtRNY36DJ2hCpeyBlFspE4BNmp
Rj0pL2LIHUV3dURGU5LjcVCs/O/GKjk7LVqZrGHuBW74b7uCZhIIe7EgPbXEoOKAUfMt1ofnHorP
Swe0qegdQiSMVj/IPg41bPJ3ZfZVWDjyZb98d7oNS9OLmHOy0NocDPfzCnilV9iMd3ZOos6ik+c5
yoIxZr5F2cXl10SPdjChwjVTLH0nN/WHtODZr5uuwnc66wd+0haSik/pxagV2npQe6vX4tO0ZrDP
5CbNksN1dNBkyIwRwoK+IpoijHidLQIhW0mylpncOXb9d8BFBv3fODhJD+INYuJJTbJ7RL/wPtXJ
pux87l2tfs7CnzKC7YmDK+LGdNo46G2bB1M+VB9jux9mjjZtfTTs/I+bUXYIUwVsUtx7SV0Y4B/q
wmRlLOl6n5V9w7Y6XZH+/LJFMoTlemRvr3zdyNQTBlKGhL17kUVxQEts3AHP60VRXYpx+WfZVnLX
RzGTsHjlUnBTy/ewj7JILvNLz6BlSAkyqAyyPXrCCR7B7c+zmDYM/vBIzVoCJpp1FupIHISIi2Ni
5UhoNCIOR+ILDoXrvJWmIjghX/VjWQO2NN3c3rEK7eHioPCxkIALeGKkPS2vsM7S0DKjF1fr0iO7
sTS0s+mK456CoFtRUUMuWnte8+wviDnVXghJwSzbfbhtw2cImjFrr42o9lY8PXlm2jI1R+GZkWRH
KlrgGYt+ts0z60fjoc0cI6CQWYOuQ6AVOSMgWNG8JUTe5YPdnORYcnc26y03qp2eJst9DXEHYs78
WGMQGKzUOKlZWEBxiZR0JPl7GkV4N9VqP6pcPyRF9V1VXLmRZqV3ebWwK1uaepf0rnjo5Thw2zlr
SNdV7qRmtbQZYONJZgVmvt0oCqdaiXfn9FMM8e9lWDvDMOqbZ5UOkPK3iQ5SFD+aVu/OzRnCDUWT
hp3ZPLtzFPupkWaHNime2Opm9/z5uXAkip8cH7eWg8RNbXxixjQSSSpIYP4pyiZ3mu+yBFte5Jjt
rukz76JP5ReDJJQSWlXctUPWsuHAVeBqaX5nTxXqXAzonrs0e+kQDe2B2DgOMyYvZ8Q608b8VXNh
P3cWlj+nZjeoc1uC1o32pm/U083yYH90Lt3T9ofAnxP+Wc1uLZuF7Zu2Ry5eMiPXeO1yHCeO3p9q
8j2Q0YOKaym2D4MNAzuFJEpV6Z00i8J3SKmptY5E2rSsj6gdsfKgaApZOh9xY99XXjf5fGYVGPrI
9gIPSD18ocDhsaMP2Dk2/Gox/3MlDGKwcyCm+/yPMHVekBaUENTevFTyRPMr4Sg/VtYaTCtQDc+T
HSjLnKUQitLCG09mTDYUTCLzASd6Bge/TSJYCCaPQIJXoYizjwwcKWNVybZjOwb40e1V8ZYhYb8C
6bSZ+svu1Le5vyYxZLF6mo5OZ4A9NeMHD4P2i9FUH15HBVxDa2LxNgYmaoQgIkT2Iub5GUfFGNZk
C5BAYGHJpVzpZxoWvdiML0OK9T9fkE4Te0I6JMofD+Oc+9xgDmabsnKK5kPJBe50VNNRF7qaNoZF
trx7WUum9ybYKxRRst72WHZQZYzNqljm+X2zNO9p4jk8fkj2ZGWl6DiWT4JVyfndvPhZHTkHqdin
T2vEDzTNPwZPEi3hOYSZDas6gNJknqxVZ3uqeaFEtXsonCw+izm/VKZoT0ZrfxvwNGHWEmhSxw7+
Xcinx5mwQ+5VZQXLWGP2VMFPw53KJUdyVT4vS853fDT+MfAnKzFLsj0xMn8Wu+HHDUrMbgXqPZpP
P1G4770SIOuwjeyw3FHYloQ/TQtI4651daBfFZtHVPZBnZTWAV6F8pNOHpVqqqMwvCRIXeT1eWNS
2BnOfW6k9b0mEKC7VCsiZWFhYLFMdsr+k1qzH+ltvce7ayJi6fFMoxlmAwjSGeA15/YhEjgd7OWP
Wk89fedxVbN334w5At6q8u7bSDs1M5kP3ZxZwY8LlCWaw89wYUCOxz5g1kGqKQFilblG93C+vuhc
eYdijM6r7N+lOzqnxrT7x65+xOMWcov314j7KBSMcoIWqVnC0CocLCxGhXe3ElPj9yxRQM72xUHv
ciPQWfkEqVr/ymw1grmdMfQ2NGHZIu8KUzNeHJwgdymqeWyJDUHw9KbcHtUtwSBq2WZ/LQoJbayP
k9CR0GdlqU5d9YBSU9yxayyAekaKjOGKXaLhIkInF13tDY/Lr1YlosoIwYcmCuzJqmQTaZNBr/fN
AV5JQABg9MYiNxz0Jj/EGap1w6LaqSuFrZMwY68MkYblD3QEfYhFnVVcEet7SNiNjx2+8x3LBACw
XYFzZ+qsGbJXp+tngLTcc0t+XJfucSl7QKcFYbxZpF6wjpfK6kHMkQNO3xFuNNXHftZvaE63ec4b
miprpzvSgYBA9KrsSw5V5IoI5PL2vY7A0USM6Id0DVuyGfe1mjhfOnM8Qtgm0BO/sbbKJ6NUxmMt
v0aFoV+f6sfGQHavINjgZLMDjevghK3X7wZxEWulHRdUsTA3nPmQE7gcuELzeBmnp8W4R9mX3Kf5
9FH0mnpr5crAoPrda1r6LIr0I8o2MWCUfP3cWBm85khBIjBQ6h3IMX4dGcSshtM9Jznni9VZUGtQ
ICdDP4YccuaJY4WS/cmK++ItsawkWFywQHjBAcX0iG/LsCRC5DpBQfNrFcUhuSNVz3YXVYlTqyPA
KeglCBFoRPSjp/FQc1c/mNtXCyER6WolIEhkEwgnHA+ndAndmXovnozlOEUsBkVMOddmZLjnRvzP
Wd3lkSXxUYdZc5spAc3lVtpD85kx0Zd9xuzIymHQzQWzKVFf7Cr7B5Bav7cTe2+XaDvhTZmnzKjE
zpvRdfZKTx6cPStjeWrnZdvJ+2zzQ+T12kmla35JZ6vCj+71h3hu3XtU19qxlcNzzb4lXLuc3UHZ
HVFoV+GYbFEseVaDrk1IAppsM2xQ6uziBZKiNwvxe+NItoRI2JP6MMjvEQZTTdi065WNfXIssogS
X7lYGDXvXq+/5dyH89zCYVQ99nfd+0w0vluS+YxPsRfjR167R8VmWF/zFHkB3QyVzfTYfkmx1ofJ
6log+GSZRlF9V5aafUsIg8qU/p6MvfUVax9RpA2X1LIRwUDXJ8wrvhDge+aLma6OAv5tmF0oMqkf
i5RznltcCzRNYxhT6k9aRph3g1XkYQvFywr8Rjl69udqaEMPNwGnZjODI+KZrbdhrTWpm512DDMl
WS8Zi7f9Si6lXwsCdzBFvqn8acb8xijF+WNaRB2NGu4BIRCKDtMLsmX3KqYTuBH7zuNeNo0pOtpq
Ln3lLLQ2nqh2q6Nhni/BMpdSRswbETHAreYvyQrW7xFgQ1zcBMTHsXZMMbrvqmGJD6QoSb8Zp2hn
9io+2M0Iy3SbWIxI69iKu2WopbXYsTfr92OslYe26/IDJjMvhC5J+DKzcrdMHmttudUW3XjhiIdh
HsY3ci1WtBHdwyTkn9Guvec8M7znRjAhmJlNSPE4sYoF34N5jZFzdoC1edIw2foaHOrnBMiVRnF3
P8X5OzAcdea4TP2SOcMT8xG/nut8P61zeZqp9Rjrk42GGgK7/xRoLAjOi4HvWWM5u0vbEm2p+Wky
NcfN6OzhaafvDpnMMu/eWhiII2gnJhwygEr3z8FTxMiS8YeMqZyT2TsBem2Jg20fUAhS2KqqeMrm
+tlh8R9Sfc2nYiGmAHHuKdbz5OiRUY1WBnBjVGjAP2uTiWtrQsjVEFsMg3HGVd0xC+7IwBlZr2k4
UqVbUR9xV2QmuwhMJ7/HJmVT3ZBqAZLukQzb8iC16pfUkCaueRymJN9y46AA1jiSf5IH+hmYStGZ
OJm5jxyHoULsbuEM7oNLTMOZ0HiAmNZOZYyN8+IGCB/1kjefje2N/j2njAbLfDn+5CGQC/2sM0I5
gAj40trNQl5zTJJNQswL/jenY+Kq8U5alelnOSTHpZS637VEIqhRv1KBWIdpS4l0lWh9iW7VRwFX
H23MdU7P9eUqDJtov0zoIx6VvzNA06GqnhMJZMxbGBul+9mqp/+CQma0YZJvG7NbUO0uhlraCgQd
tob4STzoMXJxHVOFGhxUcWv7JKLNyliQBKkhvN7//Dvz0Vn5em167KIn6MLi++/Vr+5Q32ciNvy5
dYJilPORkprDdcsXN1J7I+5CJ/nz41BzFPEx2YIOqVxAtLWrAkjCG1RHu7wm5GFpGQ5OU672JSqh
po8O9pi/113xTcgIyaoqviu3qM0qpXW07OKfWw8rfuhB0RYT60FwZx8kWFzxgLjhNLd/8IFxi2qM
qnJcC97nGn38BEGYK8TnGkWMrZGu+pNwG+dEosXJYgY/Mb66JrFWgU/4v9JQGPniCGH/EmjeMp5B
VOVhNIx3+ZaWvMzkwNfJ9LtPCH+JzfwZ0bThU+4pUqe2vQQeIQFqN65KAsjijTTO/v8wVfmtAleO
b7CyA5WSfk7qC9PB+oBcsjuvZXm3odpCSl1r81FWyz6nydrNJrG5wBzqg1YBMm+L71qsYd+4L2tW
/IX8f9DrkbgBVHg+tySYKe/0EyJhWHFyMBP97Sf+20SnjZpw+bIxi+ywo1MFFqGatUc1S+O0NNNu
lUi//KTUzos+D7sohpPcLvwgWnLYrFUEg66rXeqI4SznR55crsDavodKUZ0dkZUHoaJLPUHjM7Jm
DZlP8PDE8dsoRvO1XntjA28cbQ6Bk9tiwY7x2h6gsr96hWUFPzuSVdXE01Xb3/VwZ6QLODU55J+y
7gFiUX3YrkJsbtgviTabSJlci0yD5c2cZmevp722m9H2ssaIw1ybOLOHWHwsDrp0AxGJEYnA2pS1
TKwW3W9Yn9DLEK8qEq/nIWg2t+6MB6iOLcjv/2VYk2nXwntqugOt5u2/59JETb8wZ0RW57yKdLzv
Fvel9L7t/q1Lk5u2kEa8Du0vDGUTkwsPC1TlXGWp2z6c3X+zDsfGQwHtEDSw0zwEhKaQm8Va20SD
hMfmEQqyWljHpnLNs8YHJ2a1DRw35ljVu9tl7FuIRI8TD2UBummNDs5A3/6HMsVzrL2nlBGkmrib
CnFj4ugXW7SuhuxCms2Xno68eKvLmFMAO8+zelxjUEQeac+aC/mCccMH1vV39UcmD6XhDHstutMV
Evxx2JpqEyOoehZkeZDaCUhkvDVy2ASuqOpQqUfMghxyLHQDcSeu1te8A7GkydeEdz27ibGfrCw/
/gSuzFEzHadV88sZC2FrbUzH4QwOmW8xofIM6UiwDgcq3pUJWduiImSizZIZ2kGqdqgwetrB1liw
6Sz1k8xnwzfZJJWBbZZeQMOq70gCSdY4ZnYH86BO41tutkwjKgMzg8ofBJrHlSt8SZ9jxk+UL9hX
PK6d2CIBN7FGVserp28jDR0WAHq8xSlhs8/f2SbHro5N0gcSFTbnD5AkFKVBsxBc3a3imHS2F8Y0
RIbTT0drQdGcxOL4Exz+X/R8Js5DCwrNRn5/dMlJJ0LlgNmuOo7kzeyatqVNsrzvMtEwnsYrNXNp
okRzGX0xH/A1J6Op9Lz71HE/KIhxruEJ/4kiGpotRmy2jWPcxfA0DEK/igjrncPHG5lMfXuJeW1E
OpFw7P/3YI1bKqVJoKZvy8O66HdjhEeJepIZHtay2KrP64bOKlvK6hlS0c6ZZ7Rb3njA0/vWbB8W
xYoLr+Wno7QnKgRi6YvoqnP+/Fx3P2+a7WwXuMf3mS0fWz25zGbC1xfVatdt0nNglM+tjRwnjiwK
Ymw1wQhUirOupVcx6QsJXiIwEly0OCPWmf0kXnlpVyUeaBpUZFzlrh7iB13nU3gxVqrhSkZWHjo5
L/S8Xn7JqdnHKXu0vupomrdbevuX//xqKn6NaWTuXDWb/lxrHywwa1+vyrf5yapwvfGNbRq4iguF
b0M5w3iWyFKzwknTdn4DdyND/Md9Ne27vr15dSawueFhIoqaJYBhYCgq3XtvNmZ/zMYthfLXEDsz
jO0JHX6x5U2apqBDtn57W3Vi7z2L49mqWKpJxP8a5SlRaWTWRu5YnToSYQTYg3Awpjfb5s7gOK93
a4S7EpRCh4EKL3zZtGJfSJn5dpFBIfcirq4C0Ba8Hw8/lfmvFRiobeaYM47pn3ubAdZw0tQvS9de
RDpfYYCCx7UIsoydY2uIm0KHE7rKjfymz1emZWwR3HG5DorIGxSns+6wnGycUFjt2zJmMY9395D3
88ViIoSrNtkvViduVgepImsijmJnvuMn2SMEmF6Inr1S2T7RrclA2l2HHtLBE5hW/2yDA4JeOfD0
zVqyFu+SV1I7wLCKsOkCxjr27zmay9OqFpfgd6zwTjwChNL/qqmleqrhV3LSRWGKcn4/RdFzRwuI
Ml11VyaiXZTSsih5jMyq3HlFQ7rHMIdEknAKboM5y63jQ/7SZhp5L0nyxDkRMVZkjAHOvpBMthuD
k9GI1WnokJArtNNZ78odw1vgzKWu8wLWws5qo9DOVXGMjdT1mdhtHjbtAIScUCypDlWsGBeU8jMt
JCwvgyLGXa4jK5FLl0qmCShuhnS69jEiAAqToht+RVn1W+dHvHPksvi2QcIA+g1YMGP7RebZl5b5
hdXbF72xMCNnvysDCQu5CKgFIPWfZjvfFCOG8is6a5IBEl8bb7U5neh4DG7JXebpI+w6y9xzP1aB
l2Onhio1QqKw3jwInkdj+NYN7agMMzpZuJ8KhOJotu3HDO9f0IMdCI3SxRHeZi8/vnS1DMd8jIzz
ZP+NaqSYiYhPNr2k3zlF73v1v66Oig+P4J9GlSdTJfmXF7ZeEfsZFeRxEpXA7Wr/9Rrl7DPS+naE
AjC9jy4p2Emiymbpj2lzspRBkoSngyByGJAJO98xXDYDFqC533suFLwZRmEknDceAmKaNpagakz6
I4QBMZCmbTMfeSWMzCI+mv1NH5HuaGB4oCVR4ImYF5Vf6fEvHBDVtk7543gEb+j8ZsrAX6YxMMQe
++YYoU/P9c45YMPgBV7i7XYmNkRGxLdzipk0PXddFp+QYC04fQSwwGx8jF11aHJzV3rGN+N7+1EO
bkkrdd+vCNDHuNHCKWVcNxBaw0rtatBg2yU8bNLsQg6o7CjrxvZppT/KgRhL/TvqiE6NrRn0mOeh
SUJ1SmhHFUYMhjitqFL0LICXB5AEGqQLTA7M6zx3FCAuPLmuU/4sUG3hRn+3TNKs6g4qjS1JlO9t
tz+alvt3vF/3mNzZyZVkYy5CkIXpZCzL12De6yzQDlEmvszuxXIB+w4TGoV0hrHA/grlD+qPva4c
CE8MuWoLmUtePSGukAcXPBULZSQMpTzmQuM6ypFqCjooex18tjK08fC2xn6Z2DdOrLsqcZn1rVtD
oVNjmHCL+OLo9Yc7Y9ZxcHRwCrotjCxqapyNrHGZWXBoaKQX7FRe/vamboEfxD/MbjzwXwvAV3KT
j6mCwJgm5rdkHkycs2bP1T5O8peiaY3LUtu+1Wr0dyM0vBbTlMY1ByU8QA7W7RYMhBkYYFAr7Y0u
j0uaTAq/Sde9gZG6SIflJAp0QJ0y9jaJGklJcnq6lk9YH7PASsffbmc/rz25VYz5g6bJTtHVkSiF
DYu1EXNHv/CGkw5zQILnOtfK3DuLnh/7AcdgREZ3Fk1sD23C1YSFfznnexcb003rYs9PeDqa3D6z
GC38NmrCTGj4JwDF27MOsQHoKoFg5rKLlfGH1S+48sa1ApVBFFnN+VGHGhnMNzqcDrfe6qMxSQ9C
rphIiA2pIyIWi2z+cOr72CNAE4jX72Iir1pOrg7YhNd5WY+fiH/KbUcXYXj0LiyCtbCAuC35kEMB
Dber5oFKb0aGtH2WydHFoYUy0hK86fd14TIKAhYFsdMpwUQXwI3Y3ziBiJZ/NVkVR6tC2S69Cr4p
6wh61cAyEy7evBYHM06uGE93UdQLuI3mc1mMd3EljZ0lxna3EUGatpkCXatZNLO3CNCvs4NGjNRM
5T7W4s/OfKoIhH1tyhDV/F5MlNaTaRoHWIuNr7CVMJ3UmfW6kw7NxrtDN2aB3ujmfYnRBBLkR1Us
gy/VgNBlfo7LjObeNiGygZ7z9XJ7GpTLFr6AhwWOtcO6utd1sqAd412yPipFz3wFmag0aoIxstcC
HeIBiQZtOs8HIjJLPRF4n1xYU91PCA93bQGv3DONi3Si98Sro2DoSZiP5/TiiO6cl3ictyl+rxyE
MUMMUoz6f9VwthhsjMplglYrkhzj0PjYNmRdu8AdDYPHRoouQtwHubEt03PZwTjumuUze5gH8ccq
eLkuTfXa9C1b3tH7SqGwHxJC26CjLMjgSC7n2LwUK61FNfa8JlCDjTus9cM5trJ90142EENqci97
rMKo59O3yAa1tlhmvGEcTo5u9+ep2l6JMzU0Z9//tk22+jD2UAtfpev2J31zarq04/+9+e+3Lo2T
swgn+PGfakubM+Qg5rMsCZKztli6nzfG//zq//f/lRl7557Gc/UKEfwff+KY6VtMHH3m4gzGQXby
WaclzOtoQW2E/b8jSy7LepLht18l//Orn9/+v/7fz7v8n4/4f72LEDPNQmoPgRJGzknTmlicwJAn
cIb2sbHiMKp7lHlLBDRHMZ5JVqBQSfcqJvEdgyW9Ap6eoJrl7k60EsM23o/G0auDQI7sO7yXGJGZ
9hYUrWiPhqg5S3NkILiwdh16poXTmN3x5IUcsXiXSGADW5vM10lrodDAqKzsRd+hKGVTyZjDZlW7
E0N6iflzUgGGAzoWfwBuQwTS1xfWQQ/j3z/OzNmvdY45UJj23mn70CYuCifcrzizhmCJIKtXE1Mk
I+OUtFxKqGHH8N04wyEG/QzlNXKCara+GjN6XKCChC4t/LbE1obpt9k4xiVKe+CZLEEdl7nQgpsr
T66dl1nMDC3EjyOKItORO+K4KJAj7W0o/+nKI3TN+CRv6S/D1SRY9eg1bjFD5tYSWqpvznWeAy6a
0dWsnSn8ToZ5QyBANNHZT3P9vS4ZYVEQEzxdvaGHZi69chQssnigXNiTJYXv1XDzfWoMtzLy5ajd
UBEB/DHt1wm6Nl16ynvooIXM9I9iQAE/MJ0PcMbKo9nJl0pLLF5q0xIYQ9oDax6v2EA+5TBhn6Fw
0O2UiqeEoVM3gmELUZ0yGawwXVcAtlZrn8dB2mdRy5dCMwZqXjq6uZz7bVw0B+68yAN+5odigFrV
Qqbxo8GZWAx/tzYv3H7L/qyVpZ3rOWOQ9RQzgW3dvrvUcBfYVe84NIduX3DRBGkJjZHctwpnavkE
y/I5wb3Let0cg26DcGqE2IEaIzhJLti9lV2JEyZK5O+MU3HNhzmnIP86ZulluYRep3OgeOYJIH5x
WbyaWNxyOoqtxxvrJmd/QExx3KGV8Gq+F0ZcmlDt1ncaRYBWHnRsb0qOTdSd4Vih+Z7hq2xfv9Fd
LcdlhDLrD2zLz+a6OHTe5bub54/2bD1mE7q35A23Yn6ReqMjS2CwzFD6NmTUOybjp59P5Nl3lsPX
pE2MnBNHO/TMDEgldY7oNhbiU5nFeq5BXOciIzztZljO3nRskxHa7gLVxtYXllbkApf1JScGzyoe
sio71+XA3zsy0192buw6vmZHZ7fVeHCoh9G40v3n3oEi77NL6AW3WIBSTqNP3h0MBfhuWXovbeO9
n23yKr3ol2qMOytzwr5wcdEUH3M3omkEu+NO0acVJRFb7Gx4Hq1kp696ch6Skq6GlZmwBJLn4ods
8mG0g35wwd34bbp8wgtZ2PgzjxozLd9HWcQPFsDYc223f3V8yF2SZ7cBIcNOJwkym4pwgul0qxI2
W8NavLmSNDatoF6nfdi7bKRYTcvsWubZUdei5KDVIsEX5HigO6H3eeV5AGR+V8+edsTTzcaxw0KK
0QGNdwL52aCd+eWYRX5XrUQXDPuldW8zo5yYjWODqOOAufWp2LqoySVz2wQT2kk2D+wdcYcW04ss
mHMUQ+Zi/2LrUDfe7wz3AWquodobsljO5vb49Tajek/xbY+rVfmsly+JScR7nDPd0qlI/Yg6A+er
ekhih71Vk71nTWPtQDhCgWX9Cp+AjAfu7Xjl9MPPio8KG2eMDhgU/8QoHCiF5/rr4nm0NDbsEDQz
7Hamz9FL57M1AFT9eeM1RAJNJnODJu3uK2McwSk7D9JCFFS0RAyt2TnqTZ01QvM0GoRWboHbP2+G
LX/b1jVIyDJ6m/PZ2eE7IODbToe9Nc7fpV6TcOohdW4HCK/HhdBzbpC8D2A0v1QlhSLOCYLnGFif
cdwydtrerPXIiLBnsziolNxcM31bYX2wRxi51RxzuJgknKxl922mOZiu7WNQANBYbWcaZsJ/hPoA
FEnFm4AkCceZhTZxoads7O4l+qbPpmGD1yA0q4BMk8S3HAHNbbTw/Bu5VHIaZaNfR4X63R2gFsSk
3qFXLNcofURk3PszSRJ0F7k4TMpR3JozewAdx2sjqyFgHLehqf4tzOvpJMTFUSlArA1XVK1G91cS
PesX9kh+72Rwq1gf08Ci+H+xd2bNbSTXtv4rDr+Xb01ZWRVxfB4wEyBAEIQgSi8VFCXWPM/16++X
bLdPN7utvuf9Oty02BaJqSpz595rfUvXEWOJwY0eEru6p3+eblFk5NRl3ZEYgLvay4uLL8U30mCe
Ajucv2hFcfDkMP7ILEzRsKDm8AuIvwIinIiY4JSok8ncXTG1u5nAmeJZDJs+poM/YRmYQ4aonllG
z2bnfbEGUX+fms9g78Ax6+egtR1OS4NY2bn15kvEqHERAKit3Xjt9yZnwxzBloUXZWWEQUjP2/+R
zDY66hac0IQMMCjm/DhJJKK1MXtPUknAvaJ2v+Klbcvm3Ori4lRRB/AvSO4a1924WfWJHhWDq1S5
BTK4Z+P0IuKzPUbhNa8N2uiRWEUM9bkzWNlkFb+YaR0cBETE+7a1CKlsaCGIAFFJUhRPBRq50tcb
9MWNznG2gsWMat+z+l9s9Zju62sZlvuYynYh8oszdWAbjXldTeBl48jw0Qog7CJ9M8ABY2CK4nN0
QlneBS49WHP64QHwhei3LWBavplVeOfWSL45vDubaOCN8kCTP3RYTe9YCrutjcLiCc8X51w8TT9E
sDNmrdzNVLgrGczdIQgFjpnOONcQ889jzVhROg7E4QI671Ad3xNDOqcLt4kZ0gKm3XZ0Hf2xRS6N
fLnJj0GVMF2Naab2YCFZ0zvjS2PO0SZKCMaRakzx/iXjTLhPPg9hWx7zJC7hzkTO2sVIvfjlWxr5
26a1ybOnVpnseTi7bfgcTni8oKNZLKjmJXaJ47K8Hj1VRapySg7LVhL6u0zCdgkdUrLejYQJjyAQ
Exz7d61snrFoJ/eBUO95SefGTgz7ntDtT6KDA0YfIF+34ZshHbVFTjfGQT1nVMIkexu1tGAc3OHv
5uNB5diUCSLXdN43ofBPPXoAonn3UTglZ/dpcBIkRIAvSNroEEh4YNHq3FCJGLA/tIyS2LTpJZWY
ZgoW452W5e7aJdHyF0vof/S1io+GZgyDAj+jiW3QlJgHPwSKdaEPAh2wzs4xG0w8c2Me+1bfRyDm
H3m7NsRVR/vEtvJ2Qd9m7YCaYBdn8j/nmFIopRCzp1OUomiJb70CpxYKnBolkbZDvpJlS9fJksVQ
Wv+yQllpaC6LWqaQWpudM0Yx+LqI2jlJnWubeg3ej844WAk6/MIwdRoJ+rymnxTuzNL/8s5Sarwq
vjM766GEiX38ny9ulje7NOiugVEx1yJHoOxRwOmTdIBpdk25LnXj0knP/4u30f5oD+ZtdC2DeZct
XYu38oO9GYCMwYyhDYChye9lHxhfujrul4kVu/C8NYcORx89z8/lBEGJeHFrRRvfuqB2BF2QpsVd
Z6fWhflr8yCJ90CzgIHFzrC/0Ox+4sbFjNPJqz412l3iAeujJXcek9hZ8d4368JxXmGbNXvEweGj
iQ0RyUX4Na1TNEXjnJEWM+YroAg0Tu1QLpF/+idpdHcuOVYHJKHn1sSnZzfVXcvcmfqsMW6uzfz8
5zZw66N5nTcIRBcloOlgk5UqE/G3WWy51flFiC5g15n+aoQdvnb8ZlsOBCs7sTlRSooYlmDVHnod
KWvYb2Kuge1gAaylPXzyFf8xZEIhJ+Dm7wa2WLTVTgQgJDLmjcvvosyCB3ddjfP0KRuj06hncGIS
tIyan30BK9c/aYN9QMPz89fG4/7RfMuLc9Q/yIWJg/zw4iZcrHk/I3t30vQOeSnt081QWNHXsGyw
QAZFxa3EB8H0yt5AOB0XpRZp3+A7sncVFMF1Wu7sWKTr3GXYyvwUzNvU6Z9qT5DfUGe0urmsFs0M
44vWVfMQWDL9zZ8SEYKRs9rT1BF1o5lJ+9qzRDr6lH92YERsoPyrkQSuXOM0F0Bog0CXX/wyu8ts
pnH5qN/0Nv4SmX30ieqm26Y4YHY2cM9LihB8gRYJIeYASXMOtM90fZwnrBLJoosjgos4cyyLwgPL
y9xkN0FFB5XInWMczPBcu7C9q8BwyU9q9kjLu+UAU/6+9EC2cZhlQfDxUtbx6AMDzz/3jdP/6Bl2
+Xb7teimCY07UlBTXNoeHUMiRUXcDkzckl7+tsxGkF0cqMGZYyTNKuR8suud52osHox6Fj9YWnd0
P/2DA/WRDdv3F20H+yD2bdj5hnBO2OxwXGjZDtMlJG1MhnG4Yd+uN7OGRWXYNHPZfMH2hnC8uePe
xb87eO29GeNysXu2o6Eun3PpeAtCUT6hxbL3cSiyXWvV01a0SDH72CSyr2itdUqZEfqF8eXnV6H1
x5VISGkIaUEr0KXx8Q5jwBNpoEfSnUfDdKcjXbZobR5l/zntzXOkaGZ2UDtrmonmIQVERssPoCwS
ek787tASP6W4ibr5LRP0eYl2CrZSZ06uT4JJ7zQR3Ye9w2xwCnRKVT+37kK2TQb8hx4k8TJrq/Do
3/vhF4RtiDboji7tbD7qLX8zdQexgxv+Fzef9TFREWmh0HG9QZeQlqEbHxYWTVTa3Jky3M2yeIiS
ySR4PQqWTqpFJ/CBhyw3Ca8J8msBLXFh93p35UTzoA0dB8y66c6NjceylybTHxEcNT91VLPSQiaD
Z7nsUX8HWY9yUAkhVY477r+FpeEADOL4EzdRufKYiSV1c3KscG8WYkc7Otmko898WlZilZqZ2FRi
2zD/Ws2Ms/7iLeAF/2H9gUhgC8/B70H38SOjQvZ6iSO4Cne9WfYPUxq4x662mJeZz45s28cZ1OC+
CqJXaaPdsKPy8xD5q1oG48aROg25zCu/pMlD2xtP6ZSgYs5M65rJwF5UcBldNpGDqOr+sxd98ZEp
nPuh/1aNur4zqwmfm2brNysmKKd1uNOaGL/KVDy0lo98nzF2WKS3nMHbwxzVn7WgjZaRn8R7OKLd
kyeJP8rLa0dHaFVlcEK6rjinIO8fakbI92MwfXX1pkdmmm2ackIdLpxbA6z5oQVA9sB6+UxEjr5y
TIPLtI3aC/ohCzZiczKrTnA0zLCHDNqxw1UEVMgmeWyYy4eGUc2qnczju7aENfuuSTny9zo8ZjFV
86UUxsXtyuLQVfXFshS7BkHUJeMwWHozimP0kltmrQetICnbaPNo63YCN8XsAob1Dq1eMSoY9Igl
z30URpdsNaclDLoN7PWgIUjFphiUNgp0Wbr3pmg0REvIX4i15+gx9N8lVMQ1bupkgQUsB7aT+mci
Oh7oOKTbuAdqVbooiZs8IEaJ4/taNzIyuFyJ+M7Qkk1kJvlZj7odklPkexHnclLa6XUaQbKYwyE+
oOluyN+maS5C118blWFubYLB6/RGcUX9B9aIPC+Mz803YRDmCeAGKdfcf9Gl1WznEBEKzkhqvw6D
Ywm+me4J5wb4u29EXJ3RbR4NJFsPQ0Zz1MZhSjwZhg+OXec67by1I4W1HqHrriNAp4zWc7SAErXF
FOlXfObFYxqO0XJw+MnQd6jVZ/eGUmxhSc59KEyd+6ybGPCUvvbp5wsqtNQ/3lbSlLZjuLZhO97H
zN3Q0GgM9VKDu07DWpkIH1JJSgGKbnMxzfb3nkP0JS9jfzUZTbomLyDfD6Hxtc9lAD2Bxp0GmPlY
eN54bjQzvOs8trWM6CvinKNdDbJg08PM3VmW87nNgfSXU3YUhQAaO2lI96q+WVhh2p48QM6ecAsO
eGcwwuFZjfseKUjxVhimXEc5ql+f4TwI0Xjr9m27gGLHzwW0U0aZp+xCVgIjFvFDL4ZuBblGHAWs
r0VYGAaT4eKFsTmdarc4dhCzUPdzPUbCkCczbckkdaJmEw51TFIM1u1saj9ngynPQxKtLdxmyqe3
ycJ9pnXNK7S7u4hAJoSWZ9P8Rvui32kF0/ICvjRFxElS4bKTDMMOeAj6EwfUNgvyeuh5lMB0BHMp
f95ZTnBu8xjJDUcwRnPTHdwLclWUD17Ig+XQ1kuB0+4yOjbkgwzeDRvtMZkq6BT2Yz6juaLwtvah
8LADtgSXYJ8Hsxd41trGhr2YoYc9JDmlOcKke3SYS0MrFcMu29cpypgBa9LByQN9g4xdidqUEgJx
NXoXcY1x3tD5ghbX+2gx46SYd56bVKcIPcgMtmJtB5jxUEkSHZ+9egnCAC82yZ/xzYNJzMYvhKj/
87tDXfMeGP5alAwug7D98O1/X4uM//6X+pl//53f/8R/H6PXumiKt/anf2v7ozi9ZD+aj3/pd7+Z
R//Xs1u9tC+/+2ads9ZOj92Perr8aJCC/xp0rv7m/+v/+bcf77/lOpU//vn3F2COnHuato5e29+x
emg3cO76z0nvl7D4/uNvLOAv+fc/+cFfIT/GPyjtYflYjodZHDHlvyE/Kgjeg8/rGb/GwP+a9W7+
g5+gklU7779i4H/NeufX2b+wfcju+9/gfdhzP6xEMKhcS7ctngPPy/pY21VAvOvM84od4uQcrGf4
dVIaw+vk4kjX/eIMn7dV0ih8/CRkLgYPX1hBhC/AQWPTgXuOyYDPzoR/Xl3SrSJTPEOCoJCJ7t0m
TpD80INPXsCUHGVBBpFmLzBlh1lx1yjgXvRY5fI0xF65FMO47cn49Ly+xWLtusyvZohcjouA6bEd
iCiZw2Q1FwNHUT/YBVl6SvUelapbwJaz4FpWgA/oAem3bj7K2rWRbXT6EjPnPrEI3NJiBoK6RZva
EG8toohc+0omGcRHFMoazWAvbzlQgDBmMA5PMQLWq0xyuYljZ4KL4zbyVKZ9sjBH44zCatfa8nuP
Aan2QGXTRCQpt7HJDcxAi6DfNxH7kuhe1d215STMpHLlyezHME0XDRAmDs0fE70wq0XAytmDHNOF
jLQnycFqAWnymIAmwXCuMhm0VZ73j4OeHqM2PRY5U3/I7jSVVnal32nDdI5qedIinYyp+VB4+tnz
deAmAhnBdPYr7Ifmps6MW601G5HU6waCaeSkx7qN3gzcxp4WfcarcInc7mqG4rlLgnW2b/xmLQsX
VxtBuSPrfBK/GGI+TAMvM8H8YfSXUPcxrt55SYsQq9vYZnLspvlsx9MhdgbmU4SteFiIcEL1c3yM
cCAIIzqWZK1Bi5V9t2ltIKqF3JnpwHaS7A0iTAcam4XktDU1G6lNZ5VH1E6f9ZRhoWeHb1bGdRCQ
MUTxxOST4SapY0MOlT/OUDSDxEZCxiSLR8YGRqrViBi5LamnrGeQri+BSO+DAViCcS5DsSvbcB+z
rxpmsMeNeFSfMFlxt64h5mFOvtlJ+iYCio8WZQdvY6nNmNu4qO35alRbPFevJFCECwN3qz5upxxy
OB7qNMd+kHRLZLwXL0d2VRfDgZAIfxHQiGssbz8aw3mcnV03ITqwsHuKUzELUB68g+V4MEJ7B7ED
5Vj65gbsvsji1Rxmo9vJ0RLzTV2TM8QOHRmfLaK9L8ZXt4QF5K6ZVFwdKsuhtJ9x3FMzot0kdLum
mfz+GFOXKPbjGYg6pi1agV0VvOEthiabj9tgTF9wHSKsaNbUbvtQ5gQPcC7l+munc0+JEOnRs+ji
txojxWS10FGA10wpXtVkb3GfZ1O084knxZt3G2fkpBx6xng+Y2LDZ95uqphrVaufkgJL7bitq/5i
p9211rJjr5YD99sYzjdv7i4DwqdgvJh8JJQTL03/xZvafTvMN1nNN/UJdvpEPl1ytMPsRb0x6no0
guEiI0wUxUxpT6o90up+MBfqJYGjWI2U1Rb+DGHy0UAROg+NTuNq2DL/NrEuBVbN76tXHq8nIcqK
rRrXiHhuxmbtzWIX2e43mhNzyJrg291Tx/FNXdtJMh7Uc8N7AUWmb68R5Vk8g+2M82OMcGDRhfPB
QcYw+9zrXdZtsiZ9w423jqJnCPFrTkZX02g36mLySHCoIvPmtwGE91vLO2X18nksMQgk+nzT7btG
857ofm7opO+1uN4UDAho855lTZqGGK/o/ldEjdPTOGvddJPxsGWCwypTRC8ufRcO+Y+EgYuTXeuv
IaE2kR+seiDySwvlrCXHV0/4n3JBLIuI39p8OpgdTRkuZg0yUjvtcVKfmCSX2tkfinsVIO0MhESZ
7a6ak33qOidb9Ne50s8lZ79R/VHshDUfrG9OnDzq2FHb2tpVZnrMKp47UmzUElwSvNNOimfpa2PV
Dx3jNa9sr7CaFBQRuNR4mLkR1D9aFJFlt9dIGWfTkOAyjUMlutfGH88j12Ztd9cKEBUxjEgKw3ld
S7FTixWFQbuYDQx1LfFBhuyvasFGlrYKivjBY2dr4/lGRO1LW1WfTB9VxHi1fMq9yB5fzfBHE4HW
GZ2TuiXVmkDo2Qkty0bdRI3JPYbSOlr2gfvcdUT6Gjk7jWc/c4jEhqszF9bbC6fwk8lCtUh6Qlnj
l5bHSHNWNw+mCGORxWA53GrZS4wcudbC+zqELZ4cM1Oe3u84UugwRQYMIuyvuG1PRu7DwdTChz6i
tnYYKy/CyfqEpALifGnG+1HDO2ziyEvxvjONxcUdVy+T1/Y7xjGvzFgDongFnRi/vLc6bObm4Oxj
ltj7JJxSzlWTDpkCexoeDLY7wNczGXI9zvkQrkjaJc/ZOALcAkY3FRmckOarpYHWtHy3JeqAyCU/
H0hxjzGdLHNBZiHi8RnMzXUcwn5vqPihd6fP+5/e/900Y8cdsvauk84j03BzM8eOBQQN8Pr7n96/
aHb9r29tSz1t8v+yZu+5nWoSevXek8HnHqjZqrfae8nAYg/PGPI5yYCA4UJFN6lnY//+ZZgqY5/F
drvxZ/HZQCqLYsPf+2RGk5n4OYxMrMGtP+xdrwzusj5Zdin2gEmPboY0wruJU4gbziwhnb5DNbMx
XG0958RrzMk6t7X1QEucPQDfxrPbvOHY2yRjup6YDcZTu4IpKCsszvyb1iSqPRzoSUM3rzqtOZRT
gShMfemwAx14cjPNquYkw3rcUBShxUCjTMbZJtXCc17YBe0B++YiIhcvs/B2IbvAugrdFyZF9Lfp
xO6jvPtKBM4yB8OP8B+HayyJIXTAt8BUvSHjaJFzovbMNAb2tSCVpcUJGuRc2LhmX1Mt2fe5OLk2
2KawZzgJ14AzxzND9HAxc5vHNYsHtwBt6EvmzZegnpbcbOvJp9CxyYJJ9ax90OM1ExzS0Zu1+x5g
U6EzS+Sz1JyTyIarWU/XxC5OqeODeYA2LKKXyN5pA/0I0t1+U9SfkYoHRf43gJTnIsrb5p9//xNI
r2dKz3UYa9E4kB/7YFGM4SwekgKpZfKGso7o7msuh6vvjqc6XM4aIC/qqFFW67945I/jDcWIJe5X
twTJXgbTTQr431BiPXKkclzEJGcFxnmCzLdQTfB05eBMSCl0ohjBMzxjoh9OqlT6i4fntPM7+icP
Dy+Qxg6tX9MDt/v7hx+kRPLhlwXicop41hq4DhutKreefknQ4zpW9NIUd+34GJFUVNusahS2YTxt
/+KJfOzGvj8R15QORZun/vf3T4T4II8mPyl16sMXY38RVCYpyDSpP0wlhUHaXiSKeReVS2dAZU87
vI7VOjfYfVIKVg9NdG7TSvn882cmP/ZI35+ZR69YNckNJp+/f2YlaZUziIp853UcoeCUW6H1qDUk
0o4DASmQn5n6dt/eL++yoT5P4eEPxjVozoWIX3RvfLVCFoD38tAV8znYmo72uUznW8vWZcXT0pko
Q6jtaEsQMzOSJyGeHW/YJrHYhdwAqkrXycZzU5oRYbzH5nfGgLCr+SxAWq3SolqGYX9BC4uA+zl1
9U3F5ue73Rab+bZ2m0s1DbsU4ST8I2pY1Ha9v8mdmnDkZl1Z9RpOGu2x6RVA02dntE/eZC1Rx59d
JHsMe94qr+PXxwBx0cdSJZo2oWySq2aRQhujmcJWVYyMdYb+GtYk6v78U/izy8M2dJMWtYHG+H2Q
9pvbxEwjtGGmDa7LbEC162cIHPuMTFtVWY83o63vfv6Axh/GIupztw3LcaVwbe6RD5+7h6SFsyl3
ZuBAW03jJ9ynTmzd4mK4NGx8KNuTl2lkUZs14na6/spxd1/Z2d6irk97cWeAkG/yO7LkAbdePK9b
jmb+YEl1MSiLBuyts4X3nznXQ2MeotZFGJCDrujYOob8fmY97CjF1O8d3HJDl070zg4k21GdClKu
BA8iICwXMpf05STnW8+pKiNpyCO8d8q+Og0U727Ycr4Hp5Ae86iHFvrNDZGWG9h5PIcpxIjQ1sSM
H02msx4HV9zFhtBWdglZkY6XWSJtRO5Ru/7Rhx6+4Kz/agBe16mkTPBNyLAf8mS8DdK/ArNf9hzB
qMCtZ5Nweg5EsLutLzXHUTxcL6pobUsc8SI9Zch06m567U3KsTziyB5eqvqOzjGK+Lue9zgQ8Kr0
DOqa/awGJAMgIXu6H7X4TTPLHZFXKzfoNlOZvqC02UuT+IXzWFpQ3cRuYtXuVVZhb5zVcY+K5TCt
NW5XIX85JxXOzuxmll2GHPkj3v+Teh3aQP3mgB20Cngu3Uoa/WFw9VfftZmA0yb4+ZX2sVn8fp1J
FwEkMerktH1YgmdQcJUNqArhDO13jnQjH7txk35JZrTY5U65y/9itf2zVZ/MEDZb9OSe+Kg9qBl0
yZR8y51IOJA1HEyLv95S/+SWlY7BKEV99UxXPYnf3LJRWCVtqusAj1w0L4NA1Gum87Uek22FyUPS
CnpM9Ooywx6bXIhyhn7AavWmquzamw8IHteRBVJN4B80aUdo5inh2NOb9rNkIaQ3zayUnyFyu4nj
b67Dw1R9cmQ4vrfJc1ILcZKNty4wbz28lwXoDPTPYAfplTeMXEfZXSw+/85PXkzCQduW1ANkK+pc
Jq35Fnr2KSnt3WhRkqNGEvIyD+NOcNBRT1JQh1QOQ2DLuRY0LRxUSm75qaTD4Hp4r8YzYo4jiW5X
Q4rnIBsPrhMfCbw/hkSXkDCDec85tVBb9BnigKjvuTwOM1IEn9ZHQ7/ARMaxoLuHs6v4bDCHWvhh
vu5GSi/djN4E24U2cSaJkmM/JnvT9BYpnyRp1jvVV1APp9csNH0snnOnu5I0sE4q+awzMVCHEiUi
0nguPqEUagW3Oa/9/OJmjsrH/EvFdff9n38XNpc3lxgzEE5FOunkH8asuVm2Y0GS4s5I2T7RbyyL
Kq7JUebcVDNDwSSlH4pUa5dGyGekjdF2aMq7cNSeYHWkzH76U80xr+do2NnOqbPdfdPeRDEvycDY
qaNb30OjGS+hFtw3rnmPruiLByqozFtacvophqE9uclLjOKRLYu3dMi7OyhbGygMb7mAiYS4Pq5o
AfTc+VSjqqgA43jpfHFSq2o1968FU1lNbw4RSE3Jyp+xmEmrONrEDpWTu9eYD5Zy3Bo0F+jekSRy
8dz+YnSYJsW4yYqv6pAqGV/WGk7sud2UNEcI/dpmgmqH/otTjrcq1M8c8MbBXiL+Ii+Fc0nSr8BA
UoOLE6CjwEBdWjeME4fXCZ+oKoJEo1oW1rOnQNvKsYY5oCuGmyN4xUQ+wov0H0tadK37LRHahdq9
Xf38g/6TVYzCTf0Hozid7Q8f8xAQPtYOfb4bXHKK1cC8lPQ1h2GrLnKL0E/b2fsARX/+sKaw/nh9
uZTP7NCGYSpg/u+Xmcq28NfYXb5rQ3GDZH9U+xzAjT7t1oPOh5FmR39oV6p/lhBn7lv2rqbgKSca
L3Q4UR7urAZe8WyucnATqshOaGvWuoEqk8/T+ebQSLGLeqHqJZdGqYQQTHcjT9zn3ms2QxXv1ZIx
RHAqtG3TO1swKXLgPJR6VGHZ9Br4zik0rZVNcy+eABaU6RHz1U2tuzEXXUwCWYD7o87EGjQLTrbj
BIEMX80loOihniiq+ZXJz0rmfJqxfe8MSuKWHHOL8zhx2mMKWEyybqh7OLCSF/WarVm/zYZ+i2ei
WDo+l+SbJlP0jxz7+Nkkwrct67WJ9BeH5V4VOnLUDy2XfcPJVSEyqvQEX94V/jP9QO7Y3n1WHYqg
1zHDhGy39qmcszfVDnH78SGnMv9eVN4WFtLRaAuC29/qNN60Q3Z0bKqOaZ5fM51QHpWGCJQ8X2rR
eJpb7kpV1qFwfJnxgTHrewiY27L6QX8IK2MBVW7TcNyNk3Q/6fYidPVjifkb1C7Ao+Slm+RJda0N
+nWq2zRVwUab7LVqwnH2elUvGrXs1UyMc6VFex1rax13F7XDR9wbJLOcAn86q+9LczoA9ItoF9Vd
dMxpJ/ejcwwbZInhjBI7gbDsI0RuU3unVl/VWSs4L9pt/2AAMVaH2Km7utPwahTx00xzxuj0J22v
Vt2OJrnux0dysLdEnr7YUXw08o7DZvhi2zwrTbBC033NEAhNPq67BF2wEM+q04ZecVNz9+a6QL5A
B56QRaIcLyUUZ4aXqmAy0ulGmu0zUaBrvENrI5lf+5CtjmqizzN4bfEeO9Vew8Nt4psN5D5yAxyZ
9DTblPZitSbzj+p2j7Ph8H7BM/RQZWTENjwOvJ+sXjZdATvH5s4uCDny5KVY5AV4gmy4U5tPbrec
IAU6VsIGglddo6+vLjjVfY3ZVMuRs0NT0a0BhyJhOy0a2d/SmQkPII11X7H4z/22r+g6sxyrPuFc
+j9+vnwYlvyz5UMK4ekCIZClf6jy08mKK9NGcdXI6TVveCPn4c7yP9HnouHR4e1Vh1G3y+5pYzKj
QXXKjaR6z+rCakLPAYjEGaD1aBEXA6zlRLwv2++/QJrfqpgCt47eCm96jV08YmI8sXk/vfu0HTdY
pENS39MPGtbNY6KZ/UJHLDVGmrm3e/acvNaIggHY5o3dtLMUadHqunOGKGWLOBzrU0nJ7M5Q4qJn
Q3WRnJnbZHSyemOY1UtZg5sM4lJf4CC81gW90Lagt6lb5bAgwIy5mRN2IICK7YAF2aPLHbfTDeMj
9pw3vbZgrXKDq/WFgPu7Io5BYulLtao7dntYmyxOas15CjT9pFdk8tXhi+5ShfTDzdKx4cb2ri2V
Awy7Ur1We3iKT83H9ls47aoaKPXUvtulR48rUt1/jfSeDOupZ66RxvpZ/TZVJgUkOQwD4pIHrZYA
kjgAc1UkUHTVL/Ho99e0l1VnQGOckJjjXp007Ka/Ggn6omJ6nTKeAH37bMojmk+bXV1SBRXdRb+P
FLiTFJBtTyqdk4PtqJq3tO2uWJvO6oZu5a+l//+fu//V3N1y1JnjP8/dT4WK11m9JEX7MVxH/eC/
5u4eMTkOMTjSNNj+BUqbf8/dDd3+h247zLw5UXG4UiP5Xyfv3j/Y64n3sHHQ6LR1uOV/nbyLfwA4
YUzOjyHKRpH7v5m+G/LD6sLIXdoWLS2TZ0gTwbA+VEW254KIGKV5Tydepcu+fwF+Z6F2tGbkQdLc
miqBVlPJsv07aOl/vn//l60eMNCGz/RL5ulUg65ainrfZ7ZxBzOIPNO0VtqiYbIWwu7GeQ1uzUWR
bZAvWifKRhlqgFJwIL1/GTjLZrvI6r077CDvLuGgRj67ew/5fP9emP7BGityyoNMDQkASi+zS868
iFFYdktBiTJruOhBqu/y/jSWxgwmJsLij6/K7x/o/Y+rPMaRDiX/UxPMzKeG7n4YMibZ5toj6Acv
c1JuYrJ48IqAnAps93EgbcP2WYyIvSsWCQq6iiEgkTxFhx6QVcQwslUwVRA/YYBiwK5eLcRBWFrl
uWR8wrzk0lTB46S3n1NRyZUpUO5Zacy5jMB1mYF3ZYrEeFD491XeAG6NvDdnJN4sUwwjfE9thMU+
L9sjSRwrNxuOdiu0tcZooMqmB2gljwbibEFw3SodMtKW5So3fUKE9IuDF3/jdl97j4w+yzYJmgjY
wxmHbtUvbMPm8yhCgERQQMacfSXLmkUyKABo4E3k/5QwHQX4WOIRbY4olwJv/xK9b02PfmHH1n3Y
5l9L5fPHPZ4tE4e2sGXMhzCqv5Sue4VK/2RUtOwa+ckLjVvjcmAMhnjnZQ75Sj7vOxoiWT2aWr3Q
QBYkdr+cx/IwoM5ahUH1vWo5PBRW/h3m8lioDtXsr4E1I/EfXocBVJflY9ZTULaEYOZ8DSlq7zcC
OGBEyiMdKj0aAT8z5ZLOXa1jSGmMEONxLvx1YVdvpsmxe9LneRt2+IWDR0+aD2lr/BApn1ZaXjnV
pEw1JjhuoXjD2r6EE0QrIGCiKltONkOJ9ooXDQR05SFGXkyy48Krw6/RUGETlcW0qc3W2shiQQyP
XA6D960UKZTCoX7I8+dBCUQIsa+XBtfDgpCKJ+MzbqKK/SDzFr3tbPTev7dGb6Oup1IvdoXu4vid
GlqdDcnbc3qO0rt80Mhmt/HqQSiTzoPZE7thzYKTTwQVBb8Wwpjp+8zcLnXw+gZtjHdK17dtAsaw
w4bXG9ljPU5wrvXkVhv+Z3rgp7aDO8SoG2qUJrA0kwGgleZ3u+VcCMaxNTCdJgYQbjdmvGqSPOqG
BRcEBv2S6K7B+d4Ri71KMnOh9T61VJ0+uToGEWLk7rx5fLBcfFTFUFQr04qoBYdlVTnk2DT2Oafn
BIHBP4m02mVgPysvH0gI4bxEjK0+IQw2o2PtttchGRIIDtmaCjBcOCayGqK0bmUboPVfZg48hrQg
Haot4139NPQuH7LEkA9xcpiQD6KeW3WJAxtPBI/taB0IizyEGKJ4U/WcHqZLUjqRt9MbD/Ali+yz
FlbtIqmjbzBr74iCxItcP/lO/I0/RxwXnJ2rAXwdkSsld2XUJxvLj9nUAyTzq77bDn0BO029nkYE
fFCmiwDShshq2hChhCDpZCLzA3D3Q2PA8A+qt7jVUGSfwMNf21q/eAFe6xbFAe0U69yFxxRLEk2m
5pEhyW2wIXE2UDCqtrsbaCFSxg1nk8xBiSWCXYLLK/7aI5rA/um8NS7V70yK0CLQUGCk+pMXczFz
/K1I5Rh+6OJETiXUcvehSaMfvjEa/5e989iOXMmy7K/0qjlyQcMw6IlrQa3JCRYZwTBorb++toEv
k1HRLzt/oAbhAXenK0ize8/ZB970cIcvIORLtg8GCoCVPUFCAXlLNBEkIjFzSQm74L4P+x+NVdzp
Zf82lnxJa86vbBMEVwvrlV++EZ59E/r5cYgxqHl0nbWxfjQGC0mA/VhA8WvsWayhX1YGPN0+1e8C
LgIAt34RWfEwDNWeScuvUeZn8uF3lGLbLWUG5kOYLdeAygjy2nhp164MsAMxNWKzuEITC4TQUbjq
/FHn7U3hxVs9gGuRWIB+M3dbB92+mtf+DzfmXNEhVhXOj3myxy08Ut4kwh2K+Xjr5EonOedi1c72
VdTbZ5nmB+jLz0Gkf3qBinag9RrOdkfYineB1mrnj8PZm4iF6TMEBAHRVHq9tRVMxXRKVKMg0sz0
PRx2ui7vdCXLzNoLyzqOSXZjZwGoZw8QTlc627rzgesDz2oNKF35bdqnnzAcQCBAhvH78Z0pk74R
Y3HTV8Y6UkcX2hiq95bC2oafs8PUfXDgh6nk5tiv0dRC+dKo1uP9ShofZxyoCTn0myShMMB45Urk
wY8+n4lGN0qB+/ajNeXTOEZ3UmCg6WMIHl1lHRB8QTP09Jc8aAG4WiEFNTEdx4pStkd2nVnVFM+T
mylkODEEa2Tj1OS0YBNS8dCd+c5AFA37uj9AyQGHNfK+iX2p50QAxC1I19g9lOg+Ksd7xtwXrtXe
jvXW2DcCnoOMJ4jV5qscMFKQg/CRWfUtiEGYxjG29Zc81A/eNH76Y7vVINNB3XmEtHmfj8ABoHC/
xiAt9rMYTs1srbsOeH8BdLuSU6hODcfWPxiNAEAzFrdWYd7Zc3gWSKlXRrayTDKH/dq9QSXBLJQ/
EvmDD4MRW+W7PZi5Qiw9lTM7og6gDELAudF0CipOyfkOuis644rSHZXcbNaHVe6w3/RMxeqAVO9u
nsOVSKsXZ8gq5lw8jjEQXj7JUhcMKdZDoXN1Yw+x7Hov8/TglvbJ1e1T7/KFISs9Ms891+Di2OKv
kdFHx3h2f4YJYUkeTqZ40D58rILr0rl24tA/Dol12aahyxw5fWuJAN8XJQLtxmKCMoi1rpMsQtUt
3dt+Tu/IMTddB4yvjPIHF3U/DeTq3bLjh3zilFPX1ac1YS4R1aOV6P42LgeyVNL0AieniUpI43Cw
HouewzUsxZNHHmwpHqMeUJTlBc8JsVRbJ6xfTZFeT25RKunMnZsFn3le61tAiVyCYiJUJkxj0AIj
O1hHesT5hgKklY0fVlkCzpb6VWl9zIWxsof0wfAhAXivGQmylMokjn3cbJwRM7t5ELaNXjrTnzVN
5/zVsycEcNT6hpfohXgmHsxl8OOtEIhi1AdCY9vQPDrajysyENf4zO8NUf7AckK58m1wxM8mBOXY
NMNFQpEYiSE+4DDbmEXxCEsULAuV18ZjmhxTqBAWlCyzdTHHDzYYxJGsbCGvcUPjujx2esT4KJGv
qZXARZDv6FKvQiu+wxJ5Beny0pvgF4AqP1sNCQ1Nhq0Bu2JDZBiG6/FpymHBZnN1PwvrLdfcc0F9
gq5set+l7kVh8BubMSjWBAgSsXgzFPLZKUYCeJIQN43FeRerHqe/jZbbD7gD9JXm4qXzkZ/m0fji
xHPAyau8CRhY81NQLU5u3RIOyEUolNeFg59jzPa+eXBSQAEGuUsYuGSGCkkXVCkoyukSBGRNi2UH
Z2A1Nc6ZEblmZwJlf7FTx3k10O1rSPESrV7Sl6AM5SuTb+jQOO5vCwsERNxwgpvC9E65p1d+K/kA
lc8Cfe8dV+mDKwBNaXlgrZ2JRBAyJ58TQ6FpKkox9l2sQf9J0/B9FMOLF/Y/J1KezdlV1KuPyIdW
W+qsqzCI7zqsuyiDEd/71IzsNj6Ag7ozzGw/OcMFuvmza1KcmmT9BmyLmG0gTFGxx8tW0js6xJH3
YsYZGtPqV9hyiZ2M9G0wBWI/cYAeIuGKJbdGV/prOEg/wlaLUAIMl4aeXPtG76280P1oU2B9uddt
50Rd8MY11/GiU5jmoVZM4+woXNgnk15x+e/ugdF8oL0IFTh8zwmX4DM6T4AKE9ooK2RDHrTA8Qcn
nDsrdFZ+cDvAQUCNsM5byAUFkCviwJKNl1S34DR8ACfY90LY5U78ONr5wyQll/91QADp2s/g9icD
tdFQcS60mKAHk5Fy5ziryhlVAcleFwS2zKF3PQQkAJZ4k6aqgX0zMglq3HUkMnpv3QWiwHsTehak
RvQyVM3p/Pyw5XTXWCkVma66mQbjSS8FJtH4Atk15xcMfcSWiw1g4VVKwhZVvmw9aOaxjzim2sSF
2GBQ/RLoATvGA3N0EeacoSr/yUQLvisaTDtWRAlf9+zr2sJr2RpPiRduXeEQfdGPyD6zQ+xl5zF4
iAeb1J5UjWptdNFuzAUwwqmkUaCHJbUjUqVbWwUENmRca9/HZBi8BoOB7AzFjSHpsYUPmk4uVO5R
LmsUtcbNLqwBdkSQeY+WHT4JcjeKwaP4zdWt7BTw7bPDd2xU/UVuPttm/xmFwU85Dy/kBnx0ofsk
bcbbvqCVryP99dAZlbeBEOCHIqKcMSKtwWusgJ6BjXB+kFBwNIzxoo6uMX63W/I/9qKgsUKymWF1
KCkZLIxZSrrcMBXbyMW3KYvyoanKUxtjhElyJrU+FTnynNJ3RJcxB+eoMeMLX8P6mpw7Zy1LLvM+
asM2Su7M2UL1OoWfsbB3nXxwuO6hCPjRDUZ2As7gHQAPrhbo+XJDfBRlhmUxJoVm5bpGhDQoyE5Z
BkO5ZF/HSD5hoixJPwgmhcQC492rSoQvr8OoAp+Rk3Pml+XP5XUoFTG11ZXc+K35z/cu1MfnxKls
HbeWX5+3PDaSsrCPtZE6PMhoAGR8slBFj743wKJA7oL2aNbvgXpsuRk40kiIVBVpNy5WWTW4AAzo
XK0nxEdbLeIdJGnt/CpdvvXUOYFch/hfXRvxR5s09/00AyJPxDWmI4JMvooxQ5TAD01WbQ9THdMz
FdaQCmfzr1+bq9/lOBC+dMfJTq1aA8sS6eR82LLoZ2OG49EkD4qd1i96VhKEsIRxiVpUN4UmUWhr
+wp/GRfvgULl8rPSRrPn7W+Ly197E9k0HLUEcXwt4uDburkbHZbPG5sGo3SjhnXPIC+/1tzXWoq0
clU4inqnVumyVpKWa37TGlRd1GPL+l/W9bK0PPa1Oyz3lxsrBcdFvMChgiTcDt3dsuEjr2XDLqvm
e29YnqlHGBiYPWcwUKyK5Uuafc36aWVBFGZLuWNyqo+Wmq9oUrzWav3audfP4DKtXeYHDnsdJZC8
Rdgd7vK5IDaWtBZOsPyhusli19vPciauomKzwrND3jM3nUt2YF78Px/823dYFqEw5CvDDBWpiq/4
tfWiEGBT3lvmZlQ7R6h43V1NyIJL2NR4l6bgMJZVNVLuowfyfdQggwum9bLy/lyDVhVewQsVGplX
VpiDcYlF+KZ1tM6+1zCHyMn0BJmHaq9avlKh9zcAYHq4dXyXHkp36s76rtQdMraajAN9MLXd15+q
42p55fKO//YxvytnvH5Yc5Y9ASc9tQTweMtXJkbKOxDygNX3nweZ+gPSyvgDm2FxKSccfOy8Y+cM
5AopPD2qPY+yVCDUkfZvP9ct0iNR2eXazy0MH+rYXD5y+ba00EBPEythFS4I1+VIW37xUuZUd78f
Kzx7q85Ijjl728Crhl3opTee1NgRlz1vufk+Wn/bRb8Wl+dnyqAkqiquFSv76yW0nPfaU9vku6+t
mley2ZuyPn4f4cvPW16yPLbclWov1HsCs9uE1eRFu+U5e9nZl7/4fv2fu+Byf9lqy9LXa5b7X4t/
PL/c/eOxr922RLry16mnyBhFOalNmm+DG9I8GKorpPeu+7V+TB+NhDTJpJ0AtzZkATsNsyG1xQcX
D6nrXedze+thBwsKDMkpw0Cgt+2Q3ObCOgx1d3Z6uzxRa7wFoVk0JD+QytVSI0r0+mBpJKZVWnfQ
JkIPlpvCL9pTbdSEgS73vVSYwNB1CdOi8FDzm0DFRd6HVEGxFFDY4e//fjEXQbkbhHlPqjbic/dh
suPwPKibIBq4Ciz3A9MFp7QsdiaR1FGtECIj+Q5wkuV5eUJKLhSuIOI24wydqcNnufHVrvl99/ux
0RpZxcvTX4vLU2LZ7b///v/z/Pc7R6NXHOzajMcLZ6zn3ffLf3u7r0VPfZ3fHv366N8e+P6C3+/y
d499f/ry7Og6b3lQk3uBXGL7x5Pfr//6OFPtHH+8/Vznkuii9vHr7b5Xzh9/99tX/X4bEn1HLG7M
pb4/KmbnMlL9NcxhftOXpW712+IYkaphZpN/QMaz0v/VfjHGGmS6ulkeW5aWvsxytxmTXUfiyV7v
Ivj7IOWLU6XozcvNtDwoyehlhiYlEYHqMrIwU/kynPy/7ydZ6a4pVDEIXc77+TKMUTc4uDnvSXUd
9WtQIYVl3C6dGaTPXO9bdfbSucBtnYZJTb2c28iLYyzmkcCrTnBCSU7Gr55OtQwhCEaXBzsRW+bL
dITyJgz17dLQkep6pHcE10S5e1iosimkX9aXJL5oub8AZpe7uCfeMnoHW1wydKvUQbssMZLYo3yo
qVRGaNJJt95Jpjbpqs6RYsTgiza5yt8RKkWg/NfSH4/VtU6WWzxk1DToYLUGecPLzQB45PT1WIwf
imjptT7bq+W53vbtfVgxllTbExB8dVqWDFbM19LyGIAy9gG8WSTkxCTu1g2jX8eBjj8S3QcERm3/
5b5b47QqimC7tNeWbhuWc1bIsoW/u29TWSeo40BZN2pcV6mbZWnZ0n88BsW4oTBY/YiXy/tXB+5r
ednQfU5NrRX+etmcyyb+7si5y6Xo6/4yvpwZeiFeOyzNuGjBBC+L0wL77Zu2OCVR9QljvoSPDifY
1ogV/22LLg/GeUFtlrFqp+msgTmsm73LWR7nR4W2gG0b9ORMMBnkPsGkZMRm6aOjopUQ7mL9Kou4
PU7ua6ArU42m/37zd49RgTloUWPsQ8NqThOG/q8bXCp4IT0r2X4/hjynxd1OdZk0A3tTy7I9zdGH
Jf3ySA3S2Q5N/+IYM8fgsp3ksomWRQiwjwFWZhIMG/b17y2xbJjvrRPWBpNUj1yCZRN833jq5PR9
dzky/dYttsmUfC6bYdlAf7epML5y0SvQHkvKXctGKV1/Z5eZu1+OtK9NtBx5Iu6dNUGKtERCSJe9
qqhP3nRIghzDW6ySntTo/OhoEHeW0JUoKX8EdBK2g1p30mC1o7OAqb/c/1r0pdev9ZD587IKdbUe
v9a3WlruGjZhHUSKrr6OjNgUZEKI5+UEuRw7/jTC21kWv46lwo2OLi7rrhS0pt1MjAiki5isEUjU
oWaYax2ABbMiMzmM+bClf0mheXl2VmeKIIcS6s4lLmv2pcomXKVQN993l6XlMUfTaDwwgFj2tFCt
Bk29x6IX+F9pxX+SVoDlQwL576UVzKuL/4Ey+HrBX5IKof+DQBNf103dcwzfQQHxf4bPpv2//6UJ
+x8COBTPuo5SXCqJ5z8lFcY/KGLQu6Xi6vKfEmn+JamwxD/gs+qQUCzTxRGHjeKfPIe/jFlfIAr5
Wfx1/3ejlv2n2tNDXypMB4sWPiESq/4QlQeDJnu4ms6RHXDjCXu6DvwRsacD+TeTzofVQQcVH6I3
7kq/QKaEs3cDZPCl8nH0OfR7qMrJYFvb/ZG2AsUGnveteN4lor9JCziKxjAGpwKu4yEnpdrx69vS
cCms9xRTjSEz13NA182C3CwJMz7O8VXR0oedUrrJjv6aJGTNeLngqH/Ii306zeEhw3W+BpR4MprO
/A8OMvNvVomJnMVhrZgWNZY/NCakiNaBMfj2cdY8Ap9N7I0y1a5IAMdxgR7VzU3yCpsSptJsEdEH
FXFO3jRgUZu4pDSNwBl9FtCVjobgHMsLv9Rp0sX+ykwgfwLrBujruy8gEcv/ZLJh8/2pv1P2MyA5
josQx7UXStdvLoEgpOvvdiS0BzJ4ySpKwaVFsMDoEqnV+oBCZ+M6H55zZmJgnSv6q0zgjnYtnotY
6SdriTpeUnkdBhIsvIKciWE6oG7duqC6V7HnbEwyVan1EOeIWsMyqZ0UQhINTU2ycdKzlRK7g4SW
5vZ8GxkVkjut/sxIylmVQXuu0ghATzGep15S1pvxtRO8FI7ixezlo1e21E0j46jPJUZf92gkMVEF
4kaGhQPRs+t2DC4e5wuSlOeD1pvHTAtIQRYzNGvy4W2iwy3ih2F/qyHPRx3OCO9cgqeZwVbCxlEf
zOshvBYaprcGHNPKcHt/5bY/zTAkVoA5rIiD6ShTjFwhxLLUdp+rYeTvGqAQBeR2V3sqcabS39R+
tF0CuMdrHUCj3cEzPTXP8+nyBTBtIHNeVAN7C/ZcdIq6dyRv4CGnu7+uxwy1DG+iFRJOdGffAuJB
1kzOpjn0ey8mr4rs9vdkehh78oeS0X4X4dGgkbIib+MmcgQhTFjD5xoxdZI15yQTO5nGr/NMYnyQ
Qi2tKXs3NsDwKGsuK3uGgRCi1XCw1Xs5suBkEmsX1TSd32rT9fVL6dRsyyEq11U3jtuqMOkhiA31
+zPG05keSE40TEyICIlG1jU442ptEMoYGBeoiDrqzfeCCBeV14lhStCSMeg39OMp89qPoG5XTgiq
lRbzLozyd82lR5xB69wEep/vKC7d0l9BgEKIRNY/1v1UrdMqfyon+61umw8vrbax3b14AjBY3+Y/
mzi6NUO40rjFr+sEolfU9c8opF5nZ60RC7JqYVRiNp23kqg7xw7O5UxtadQxvEQqSMq8rPS5BoZk
7qMpwIdXE+5XGuD2SiNj/+kAJRWCBq49HclD3gEgWSVIkicEEKHZXoRFvW8BEYlxODZJ/cMzb+Hd
njo/e2xgIG6lPr5rBpbhroOoEm8VyK4Q1OGLeVqNXPGJVKmg1nvIv8CxamF3dLKcYmERrm3dfhaJ
96DKXbY2X8QlMxCSXDKqiBKZGMKADglVHxV3sdu8E8n6Gqa40iTlJI6kVR52b62AZsLIAC4IDVhx
aAyjWyUEiK10YmeAsHJidR/mgjmXl34AWv5FFNRbDY48t613rQlLyoSc0L2GROXRv4l65yVmexox
aSpBdE6qeN/W1SMIUzWev0EX/IPwoXKV2+/2NJBljxWO3Pg7EZeXsa8xDZFUCDTnLrXrbWtnNPBN
QO/I+TEFZ/0+k8ZnzpG3EmTQoR1KH7tk2qE7JGfYZcDk6Ki9zBnvgDUGAGSoijRececRiW4kCe/R
pjFnDThkZWpdF4j8CmZqvPPt5AkwB8lt7E5XvqUdSs/f0PpPKYGCOCeYndM18d1DczVFCXY7iSCB
lvixCbpjXIdolYIP08kuCGq/R0RHPPk0Ppapa0KkAIoRDPrN1+cm7bwJ3GJH8ZpSaPyeJt5GHd9T
U6i+cXius+gYpMHWivWtgXdhtuVrXxXTau7HTyzKiETok5P0W25b4yYojVv1ROx7L8mAn3H0P8w2
uJMo5pqhtlZRgPpGiDcxwtoT5yA5eo2vkMv9y3ycdGRTlYH4mLi0Ip3HbeQDvqu6hiGwHq90Et4K
E1W059YZ8UdOtevc8CEYyB+Mo+5oYkODk0f3tTHkzrCHa6Yux7w1ni1na8d1ukk878r1imfp1ypq
4IUWe7yi+QWQ+133clCCsAPniGYKup9t3pGwhUgR20WDzadDFwfi8aGp+5K5Zrgepjk+DhjL1x6X
tzWyAALqrCcrIlY7xQgw5uawQ3Z+nZb1UxCON67Xezg9vCeDBLg4aX6GkVKeddZPC3dU0TIdy1kg
DgzRZ9ZDS+Kpya/uShvKmC+4Bgp6x6H1Zo40Jcs038S13IT+jJPLhlA7El2EyYKWRTJrRJH1v0ar
u3Ujfz3K7MMl6+E01jH4NEDcPtldSDNGVYLoy505OdcSAc+WOQz5a93DqBXDSuoT5xeuPZPBb06M
Hxk8RxgPwFKTHo6n5bwmI5VuQpbeSy14rsPu0go6n1T0AoYCmZCW7Ua0AC8zjymJaTpgguoJkRto
CN+f7MvSRFgyifvYGTea8F4yWOYgU5Ctv8Vl9D5lBPO6jvXuMBCJ2xB/hNlCY6GHRzEp3ya1d4Wv
H1lgx65Ytu7NLPiBuiXdNSg1Qo+SA+2Y+sZW3TUdyBUVMlhPpdUSeaoD1AZieemSrHCGkfxzFvoD
/JJ5xW8gTIMdXmuaGrsiuaR6QQPHTzeDW3xGoDNXqVHoq4m2GSTTPfM1QgWQqWUKYCmch1ZGknDL
ozfCTqwz7wYzCxvbHn7OEYGTlTntqag+Mi/P97ZG8xy9/rrzvIfB5QoqxclsEdfqKxusu1s41irQ
+Lact4K5fU9dd9477BKXOyeNL4ege56FrVCxGZ46k8xS+14x77w2aV/VqmsDMHRqewxYSWTV/Zw1
DuIs1F8GTzVHsTbAX36WRnaPEiBkR4cuXhgvXm2WO8+OVq2d/uzznmIto21SQJAd+qCgU+2GZtgb
ye/zesarOAT5Iy5m9FQpcZxVVTwJwh3A+16FbnXsJvdOM4fruCTLNEoeGH6etG58QEDgKPkyp6bZ
Pxr+quFVq1k6j8uv4/K4tgkkzFJAnupjLZeQrMS/F7H72cQj+/zoPZVedNvzC13wP2RsHERw5UIY
xOjCF7eHTZiuvSAluoG0i93o++lN13/MPQlVMumaPfURhOTW1i0Hb+0Qhthmkwf7wLXWdJdRHFEL
5FRvTOa2ysvHoZ1eaR52Jxqkh1GzmTOnk4mcbCqIgSRiER7daSzAIqEIjQ+aspH5xGKVro2PbCaS
q8wwnPrDTYorcasVZAdWudlgP7IIZwmjLbLkjdP15UViI5dpBWxrkxkMcHWg/7FxHrJxBXF02M9R
9mhqEG5GLUo3oS0eYoJY0Ik1bMYOen2i35NEm+dRvg2cGHOg5PA3hiPjku7g5/5nJOtgm8+kv0Mr
RKGBz+JiMunuJw1se45DiCCEySNX1e/yfORCKKPbKqMbmfikdJe5rVJdu2ZdInJJm+OIymKjpc26
CWprUwqa6SP0l61eIoBMB/1Yedo5xUS0mXoN9ai0N+iZs0svq+7D0EuQzGAo6sPw3KUmpjqHw0Or
oLC5s0uwQxACZ4tULrE1RdmmaJDTtQM13V7d6AJJ/ffdZcmY3HOt0uOXJwctIbYgzys6k/96gXWT
1vPIyIhS4fdbLEtolvud12s3VUfdrBh0H3GEzrXd2odydo9a5yHK7TE9n0JVOMFVC49O7TDLjam+
0PJGy91yNG9ysOK7SlVzx6XvsywmesD8IijXUojXUTWa8tAKgOcANvUI7z2WpnHMwANBtUKtBqLd
PsLcp1RaEj/L5eNexeV28RQ82KDjiuXt1dssS8tHyKVevLw3CQfUkm1j3DQBJyapJVUGibyJ0NPp
bK9quIga6R0hjW6rTNarMiaDz691/Rz4Hc6lUMxXxMYzY7Kccm9pzUFE9nxmlwmva80Ir0cRGrjw
kP4SMZxvVTbhmhTz+CoMZAprwKw3pfQxgwfzPUp4bT0S0XLnSYlcO+6IFncyRnMkoW4luuGNrZRn
MLKdW8c0sEdnCbl3dmWCPujJBcwMa4ueZJUVk3ZZBKJi3A7JpklilUtEgaov3hiPkJ1Ok/8iCuun
NtNGRon5FubsbjKyCuQ0fCktY/BANAAK0snfaUaJBc/g8xtnlBdD77xSX/gx13NyzEiC5PIQ0G7c
pYDSj1FGpqGtlfYdSUInf+qIQnGQs7gN54e85FLRZtD4iHhI32YuSCK2QFyXfX2u1HkWr7y1rWR9
m9l2fTYNfE5Uye9twyQgb2YypQNN2JGiaJxdSh0hiohrY4yYq+fOkTk+pLA+iG9bypkrySHDUCP/
6FtQEppPSY4LWKNl+Tk3GImhXGse5RTB8dF8RpceHuwg7FMyLeRtESBZNpN43BVRLx+GOf9lVZy/
8WavaZm0R38ILHIYhtcKj/3eG7z5kl1EbITZQhwmVvrgmj1jTE+cB1fzzj29fSe+m7CCUTdFhy8R
kzSlP13bbn+TJLG/Tzr54YCeO5YFiYyjF56ToE+2o9tUG3SK8VUbtNGVZg2kCkrwXZ3pnqa5mh6I
tzU2CTbNjZOad47viwepQd7Q+i5bFyaanqpxb0a8MwjLy7lHwa3SlGPM4qW66XUb0RLS5NA3CPjA
jfoYee5NUqIpirrxspm08sb3A0CWRnoQVtuc5Tg8pl5KB4U8y3n2bgTmwC6+q7FHX0SpewglYQRM
Te6mKadFUjvkzZb2SwQBio2Y9LvBsQQ2dwlAzpXmNve5qurVS8BoZMNFzDo2Tuwf077Y2lldXpWV
Q85cJu2jm5Lg7Fg3ckj0g4bCgilSSqRlY0IRezAaCg+z7YLsRetnmnCaZYq5b+zlKUJNvwuz4GdL
KvudgUo5zntvP4U2YnTDYYUZ82tfj8khavcawaXHLk/OVq8XZ4c9t26Ij0UmivnmhD3DOhLZA7wx
zJ+D2UgAMnTkfNfNeSAbudKzaFN67BD9DLcEYdVZUpVRMnhyuegIDFcYK10kcaCFJsPfFQ4JUpWd
QDqcmccbTgnRrjExTmmhdg7sc9uLCRJJibK46z7J0wyvuxGRWWY99T4jmXGuiYWY6tuaPTesJGAU
SYJQh2nRCImxxQILcH5mcKT0CnMdvZFu3yMuhsWA+77OcnkLdPkqsMiYgCOVK+v4OpyRZufauRTg
BQ0ri7f2/DQTebzziRvdR3F6olpK6QV7IAUFJFhTe7aHpDurhlt960QZavMZ4R34kHHvTk21Fp1V
7sMxx/KgTdeMp+MdZhtxDLT9nHT+tY5wn2t1qm2lR4BFMpunJVlbz0x/H7WQoBwXrYxd59Ne1wPC
ptz8kaCCl7Y39Mv6uaq16KEbuw084+4mQARujgwYYQRi2bLwvMjUhk1mbOl4KacOQ7taOTPdIdlk
VmNuRyfINs0ofkoVQDcPXXUe0eV4DjkjZetsqJXuSikorbn24+Rn7aHH91LSgIVVFfuHUu8IU27z
izp5pGdNlEAgoagNwWlCQNmW5wy/72lOmzNIPP2WmiXoVXZOQAoDChtU2z45b9wsS1F0UVZckrVK
AwBVq8URVgYVNa6OoXaSxAwPE0mBMRkK20CnlqTVo0/EqIZ6fiIdDJhZqZ3SsPqVa8a0bXTMtTH1
4pWh+90W9j8JmEZXWKevxagcLSoKFYSh6ijyQQ+uzZQAllkg7XIZl1BfjHfDmMwn22cC32ZxBuTG
A63bkKDpobRjhiGIxuKh5WZq/Kexo9SBjor2J0T1+dR7Zv/XYlJUEaYWFarq6KdJ3SxLJnYw5oHt
8Nf9dkqjjR6nGfHfStJUq0agWsqZhzPCt2n1uqMEf8NwbXmii6RYE1oIrVQNXCpXtXVjl4joosbN
rx4LlqHL99Mu1/6tbJI3TvN0sMFi/vba5Q2Wm+8X/HGXBFi6jVjKzHUtmYN+v6TyGM/KXJ//fEMD
RyL9V/XlvhYNBPNU32S2+X71b3+0PCg0lyAG1PFkNarB17/9Qstfw4EtmQKH9dffhRVsgdYcvfX3
B/zxBssTfzz2fdcYOXKjFmmVGi1yIpQrFOgpulxl7tRch44nuTXb5enKpg9tDqoPHdd3kfR0um1u
y6SOGy8gQZbiKdqX5b5QD44NgsokSIstCYpM3twsg7jZd1xFJ+0+zcWDCxBrbao9gOPqh0/JZ4vD
udC37OLFibYGT8iaCX5Qj/gSzfTeb2dIimO116wsBD7TkBo40ligBFAWp9jW38Z8Ptb98DPMCgKs
SUuVwWVnlqc8w0TEwIIL5OTAy/XQP7AXYX5inO70j3aCB6tOyvso8n6FRXntO9VGWv5NYch3t0iK
ldEnV1Rif5E53fTRTQW3mWSYyNuUdB6Zdr/Qy8bD4QhceRBDGw2xhwbiV6+19w6fhTt7pK/P5UGr
RqA+UD7nchw3odbZa/yjfHo7XVqF9itwGQD7xn0+2I9xMjyE1QS/yhQ3SwchD3A7pOnwwxocLAzM
jFyzfK7tTzFSyXVEf53p/cHMjr2KQdHrAV9k2H7aubYOrfHshck50+C3GfLNVL+ZFIOysdamIc6e
A82/cUI+bdi0jP/iDudth5hXyvyeJPDzMPrrNstWEHhWuWNfm073FFEMCymmp9UTSZh3TgFiorBt
ACLaz0bYOumK0bVZjffCmB+Toh8Pho3jrvaLi7ZuDqVGh5ixW5IE0BoQ4R4yf7orpdtf9cEvryAB
J6kgXIfYIkiYJS/TtS4raaWbCJ8Ga8KyV15AcDROmtVgMBvw08fRgkqAo34nzjWDrXWZCH/jU4fw
K1w5yqK6tmOG/wTe3rXV45RMwy8MVkjR/QRDw6QNu2oMjkYXXFVo/vzev2zzitOkpYbnV7qIH2zD
h0dQ+PeEr8bTZeXYiNp74KrOwY0m1L+Ibxub8qb2Y/Cri6Qn4qGQ9lOJg8eMn8cAe4YMCHgVZXym
V54BkxxiRq/RnTDJiRJu+VFYGV+ZqIyeE8neii1vPXVWBK7FdXbsPeQCmHBFJD67TUAzSbW81l1J
EyKzCmgkpYNAHF9SIoQBco6BvFQTGRfpyKbKftbaMK5nsy/WDToN4CKhhjE7S0C8zjErsBxy6k8T
c0Fm6sAQ/PV0B4NbX5ez+Ol16bXt2e3aHANEcxW25iK4xbiE+yVP5JqS4oMgMG7rQeWFnL3PSdZl
UnZkLuHCBWHb2bqPqdR2bmjyB5sS9zJHOrTlMP0sol0SJvdF6v8Sg15t+6I8+SRy4ANEJRL45luj
Wy52i3GDVSFe21RU1yYJjbPnKmKSjSSd+r35XKTYw4rMoxBEJvzGaVyobyMpW5xSkkNSptmK/hO5
jmJVztWZMFESgWTyQvzIsSN9g0JRqZig6zLXnM2Yv8FzTwAvc6yVbsak5URWypX6F5D3u04ZulLg
tLZJy/WVxPoHdvj/Zu+8thvXsiz7RchxDjxeCdCT8iakFwwpIgTvPb6+JhA3W5m3q7q63ushOEBS
IdEAx+y91lyMNCbaU6dueyRetlcXlOyqlCpDPTM5FoAc9HrE7iWw1QLydAvwIZQYCi8ayKFsZ3N0
azW4yWgVMJtZSEBFgJYfT4yTe2JS1G0aMHOnA6S+9q2h3ANSLAl3s61NvNt69Ao8ebRvh21tJz9q
yiNbLasNV6urRz+1crfW09ukmSk3KSBxLRpUA9fVotbyzXe1IDuuWj5IGePrJl/3ht0KXS18mvr0
3hjOz5p6CN+GfLf3QT2qWz8DczOPv1v6kHWSPERk/lpDbru+GTwvDWm6XeBS2rDd22a6rwfi3c0l
T9hK8HgOFeoN32dJD/hl3FhGFrvTEB81O4w8EoV1jDjL22+tyLOxTFe1ZlDJs/Zp5bNj1tkPjprJ
H8TI0xjiDtjwsO2x5KhV2OyJXAu2EOkbGml1mnEKqjo9P/2rt9kNVwZKT+V2XAr2eMZjF9BWnhZg
rbvIdBcZUOgoIJXjS5IWP+ulnq72cUz3oy7OV9sJXIOEtk2pKdHeMg/4BMujr04/IbrZNWVnRcqX
PqJ0004ECo1fI2nTGB00DwjczSBp766YGU46QelUmF8JJYNdWdI6oCIDrgeApDEDqUJ36mZsZhD2
2cW0UA2SnU4NFrGegTuPrnGc/NRSNd0a6UxFMC4t1wmG+xn3T8IYWirGs5XIMy6uEteOeqtkPRHQ
Uv9omw74U5fWbtvwmtKCD13BsOLn5m2cZB1skcbZ2GPrcbXz6Zt25LKCiKv1q9CfaKzh2XHqjIFq
4oTwRY20XXmwFzd9VrbSbTHKFRgi9qPmJB4m5VT5XaOApG5AZ6czlJFJlKSbbKxekvQ2JVvLm+ZB
3UCP1rRSvXZdNW4wBm+T7gZAX7UtO8xlWnd1BKZ8lLE1aDUWB2oaHFapyf+qcv57VY6DbuP/ocpJ
8BYX2b/DTnR1+U//hJ3o/9A1yZmnanJh9jpIX/5S5kihgTQxTcjFSwzJqor5S5mjWcszFrIcG+kN
KEY4KP9U5mj/MCXYKBsWC9JRAw7K/0CZo7I1+ncpBw8ATlER6CxAFm1R+vwb8LHuE9L0TInqK7LO
aUEpfJhYGluJ41GvfRlqqAXjrLCeGDGrKo+JLTU8Z5QfwySDDNgOZyYOhglFT3HvJO2polkjYl0/
gu9WTkJHFKfrp7wOao013TEc8ujMIqAURuJqva+7Q91+jpWgM9bQusrwv2j27OmTPDihwxVuYr+a
tcw50V3ovThkUaMWpnUqTeOlpNbo1g0K3FooJgp/Es3Xo+8bRYfgSuo0tjHPsEjfXp9SqWiyL13+
UzUU1inJAtBGSvLi0A4gRij46yZoSvXk12ytE4O5Yb3LUhZ4LtIg9/uH1yfWm2j5H+vR+lvWoyln
GecYxHBjA4Vc8hU2AxsOO0NhJNLsvN4I2WE2nn2oRzGKmElVT07DpvfPEVi2DO+cS5uwpxxrtUe/
m1ldz+mZXhg9asdR7rsqsnaFf9HtWaKgwgtga/j9v29iPMwuHgJ6komPAd2n2+71zlJtMNTyHJnR
hcbwvG1uMjiEbtWo8T6HEsMWKLtTB/unWbIa6WlfbE2R/khnNodhVL7bdk9c/GTd+0NceyI07WIT
2zmT8pK5EViebStvnR1SA+/TXV8piSudcT5g+71oNvR7/AaWp4+Veg1aVV7HYdInZBB0jZ3AFLu4
JladUN2jYmM/VpuATM1Ohhdl+tJymV97h10Nr+Y6NDk8cP1cx1p38aduG7fqJzDonnwOk/4wIror
GYK9K+vW9zSjYFqojRnuBpLPKO0fJ6rVY+JMF3Mksaw2yMUKFCO84mri7GzndDeQXnsYdO3QlHl2
o4dOvQkzWL3aELBWkAn8XKMepr1eKftRR4djixCEaTZcYHXoRAq36F/G5gxswLiINDL3lj2/rM85
5cCnp4ht5sMUW3/AjE37qNbKXvLWr5M9aVe5vOq2CV96ZbGDRohql+fm5caMsttJNSwvFPOzGcRo
RzCCQmnP50s98LYGM+LzMFKcxMpPa26D3TwxUw9A7fbg765mV3PNN8tWNGb5vWvM5t8eG+q3Okxu
ojaY3TQJs7OiOuIwKWDpcrSsbHJaspDFjMx8OVwf/L7JQwuIAEVRBsDWXcP4pM5fjtvpvN5TF41/
IvKlNGjhPaUls9iItlV9PxvB8xixTuTcUM8IHRC21Cdj5GKpNPMuDaSniW46RWWqQN/rb7TEIQPV
mEsWT7XuqcR1sCmlhkYe7l2Ctua0FJLhDGXvq0lpgLZxKBx2AKuR8Y/Daj0sLdTOhGgehA8C3P2Z
2mlPBW8cTupyM6QfusE3B5yamCLqdidwIXwW5CA1ZJgd1oecmu0U4VL9ttaQhTEk4AJdmCMRVU66
0+xaRBFk23pB8LJta+oTaCm2imb8Mxn7fhsuMvp4uZkWVf16tD422v0ewiKZk1JBpu9T45ulecha
bINl78xbvYSLZ/nOh1Y76a5ZZNvrS5qz4ENGtdz++SQ7avSFjdsU1XxNLY0NJ26aw+SQdqAas2TN
hKLGyVm0jpzYLJDJeBaYaF1tMftZq54dwHR50hYJcisqkmF98oconJEjKrC4atlBi8B1kDse5dWe
UMBwR2jBRDB8+6zNE6Mx5tqdWgBE8PnQI1CCRKoNjQtzZMBXJHL627iNzVZzvIHC/JKWQS+qmUnv
yS9NX4U7g314vqCyIoShXW4clEW+sLTVzNWssR6uVrNvSyMLcKKJIqUAXiFCuBdYBdcT4Nts1xTF
Qyu6crcaLlePpmlETFerc9OH3coOBomF48cIW6128qIYxoFSJ4AOctxHWsq+JGi1CZOGChjUEluj
84kInpv7tTJaDY1GIibW/Tej+R0sgnxaeBM2gEVabrmgseQpd4jWG2WouaFtfkV2XG/Xn0wLHesi
Ato/Pw1pii2yXzQbP+62VhaXB3tQI/hDpK5MxwrEBH2vgRoRw+HWpmDlKbP+qqYPA0qK49/e+3q3
/+OFJIt7akL7z8dAdrGrCmSS64ey3qzOQWM0L6k6fQ45Lew1AETHt7A1qAQgTHMEfcCIqJgqJJmJ
syNZTtDEoPQ/zZQuVSq8fkWYYaj0xGrejEB7D+zAMN/l3cnO68tgFMmeJjOSB5MKXgeJx/MlMtE1
nATLsYVG5xTLejwJ6n0jNPbJYRUg+vBRtAwQXUZAvRMPNEhHq8Ne23vV4oFZb2bsWhjUFp+MZWDq
cVyTOvUx7GlYL5YSlKcIgSL/kJrMBWVd0v5nV2IuNbnvm/WxZu7uRVC3u3V4W2+0BR73fZftannK
IoVaRWDVXlgEzK1deViv/kBIRoP1cL2xHcOhqW8tuov2QtIgu3gh4aSMxJ2sN61EFaE2/p8xKJsZ
0kNoK3nu4H9S+1vsGDOyOPG+/t11vF1fy9/uzj5+qtwEn7/4cSzHldBpjn5S4o7rq4lNsZ2+Ngb1
/7XUvd40Sqp7TcYnUohAv0irqvZqCxKM9Rc0ICU8q7rizXk5HiASKb6ZkKi8nJmhHmwLwqjpxi+X
6R//tr7Ixew2av+4Nwe/opVubOKe9rQ6APKoErSawTaycYc2Fpxyt9KSMyitZL86aVcLcTZPKA+/
3cTrM99PSyCiXacdV6fx98PrEZHR5dHq37XFhoT5FZQ9qQnrPZjGbP8W89r33T9HmpkcNfC3XWUG
crs+ViQBptf1cywNs+jPcVXs8UAbe413nKv5eIJ/LC5xb80Xo3OOfQlUIbCyaRvV+e8o6+VJKpo8
VSXmIIDO6PwoIaeLF2w9ipejPFoKx+vh+uD3z/xnj1nNOLiFEqCBX37X902WW/UBIIL3/dDf/v/6
hLk4mNajbqwUV1EonqyXXllm0XC7Hla1meP4HAGeqgUFjZEBvaOuXdHuOYxawbD4f6bQ77vrUT+T
GLZZn17vr9Ps990M4lbWz9OpHetok0sxbtcpR10mH0S9qF7X+8NyHRnIi/usGchaWsw5640txgZg
WdvZh74a3EEru8t6MwKj8yZmZDc1I1Q9shxJ/bPQcDoM0adp6vqTj5i1OYAr8/cTAu6uOugTn4ZZ
BkuVdTkcAcumZBdR1P/7U//yUxHxNYIQD+bK9aegxIuiPM4Wow9ZErgOm+Vq+DYh4iRv/nqmTEyc
fetT7FqQgKyH8yIbkaFZZIf1cFr9mt+/RaXW7QI879NzsJjDi9VPLFcty59f/q+PfP9Kf7Gnrr9x
fWxsVJu0J3d9+G8/FUJlmP488+dw/et/Xsj6o+t9wK381Hr/z1/8/lUiJjZcdcw2P1vWxACxfBDr
3/7bq/jzsr+f/v7t/x+PkX0VW5Wo+x0boePsT+ByEjeCf6OaHjDvUpsPYqBIliMBmTEqkrhR3eix
gE4wkPXUz/lLHMGcK5zyJSm1nsXsbOwAK+l76Vt3TTKWP9gKf7FE/2itsCJYUo2JGVfyXaHy47LQ
AzdDK+NGTfg8GrnwujjxT6Yzox0E6JX58O2ahnoyOSrtri3aJ62ImGls/N4zM8rG7ElsG8BGdRX5
L4WO7F3CP++tc5BTYQ+jegOQxHGpm/U7HcfNNHQNsVNMfESxtcOUbCvWp+7YxjXXQgtXoslDt6/L
dA+H/zeC6WiRnftuKPo3tR2pWJo/7LgFnVPGGAMxtel1vZtGSYhYipZs1xd0sNWK8thsKmgNOpPu
1VwckoaoQqRbqMz0c1G0HUNf9BbabX4Thr+G6TN1/H2swUDuY6XfBXn42tLOQakaHvWKDWlejKdA
0/ZaW97KMmj5qioFCGf3y/RTrxSOsVd9KhJwkHZBzc6tq9tXEI+/CEWpzaWAkU3MrfxXglqmh2T0
d1qyM2rkiU2ZKaRemtsw1T5p392DnU5e+uyThvi2Y8l1O3WwWGrWulWNDiYSdxWWQKQCmkpnz6pd
ytDsOPQOCZj5Pju28PTcaY5FgoRUpHpwjLWxcdll78eaiiGoRXoH+NIRCDh7x24/xNyE3lgHLwjg
43NC48mlcEKoF9vHbS77PdmNJuAYA+S7nu6iMsxdzFYfMWf6KWamdjFJzVgvoqd5lM++tXQXVAW6
HQvQDONkbphyP7b+aRAQmEJ65YchkI/2UOt7LS2OYVbpDwQnPtplegNxiN17kGBrlgGGZfT31Th4
s6psHcoZKM/9lJhSZ68MUAKDrLvkUez/Uvrmwj8QdEmSuejGCxcpl9g2umwo1jJMRiywIKV6cYFz
x9BRYczi1olqcUyCtj4JK76IfppuHSLC8dyk6GdgdjWcr1KC1tIRkvdV5UE6IPxyoPlgIxTZjarV
IqwH3Bjrro607NS07efqCbaFNR6H8lXRbYZV2j6pVtZerKP6RpTDmqg1rvZcLAaSEKYgdlUIS722
r3rrIXdJeRI7JZX+PjeSH5VmfJLZ8EBohvhRNsVryRDlTn0iyLci0XZYtCzqPPRXIYgv1CfXGmm0
6CpRJwgdmA5oLdDXvSlyNHF0MYdE3ptF19xN+Rfm7MdiauhiqDb9i5Cx78m6VMJJHuqywPU26hSw
lF8ztfScEIw0DA9OiavBjG3YnYHZ7hMQxezzG6Jx++YXWkvD83Xn0bCq5lCdu7jR97peIO410f4h
kMICpaSLfNjncjNOM1Utlnk2NtZF7QlNtUGBhDC4+80iF5btqA2ez+BUZCRhYoHYRx1dk6xxThlG
CqRA8U3ly3ZrBgkBvoI5AItUE1JTx+KAEaRiEdpS91HLvKbV5b9mfh+DK1zyiNNDOIjH0lL8U9om
oD4MZ9tW+jkRkG+VEYFyLAdiadHeD63T7H3GKNimGTqQlj2uPrKLbpubHPAaGdwm/gJgrvbT0OGk
cuBXIXATvyJTPRuTBpVmiD6g+y8UVuEupmSAt5JkLae/+mr9otUGnRYx5bup54NWX/o+/SojFJa2
U1sHpPq5oXD6lh+UKXhPPY0KXSZvjj8e0Lk+yRDFC90ooK70v4s5TPcxLutNqGuotE17Rx6HZ+OS
QUJ8aTRMyE2RPvSTzNFFwoQbgjbdtmVU7Mjz8soYTmco53IbjR9dMLyPNvSneXhecjGpX+HvaZAJ
RP0zkk0wiCrauyY8Twq5Dqr5iempRfLmRhbCxh6ddEUfj9QDIl/F1xCWwhtk/2XL/JCEBANKx+ph
8HD6RaWF96WcCbDkA8rtMNmlQYaHzmnpH+o48SHvwm0tc6/UcuA6rI881AGfJdmKZJtt467fI6nC
n1xBUkMudLCZqtJ96nTXVBP2VnOCCPShXrkil7+mHO1dHP3QdTCzBiTQTdH0nx34Ilc4JddFQrRn
KJuFqO2p772FgtQvE+tAHaos8D6anX4TNNHSKcQCNE02lGHXbOmfOJmZ4NAK33SDUC8f9DX8rnAA
1aP73ZuuJaeC3fCuHoxzZ5rmjczDay2IQwscALFIcggB5WuLM1jGQUADsqM8vImm8p6W5oFZGBpW
q+/IZNS2ajy/IiEBihQThdSbau6FLBo3oGzLTQRcxYwWjyE1di0cP3QVtUDMN9I06Qs2wpE1o/pb
LcjQogylFxM8an1iKHwxE/XcfJRh/KzPykfrRHAU/A4e8twnR7arN1jLEMgF4a3WS+JxZb43ytss
l3f2DEYwd+Jq1yvjdnbawg3aQGITZDAO6R52vfZMilcBTZF5mQLCA8lWz5bPAJlEpbgvg5wgsTzW
KPMQQ1MgCM+wivQ9qr6uzRAqFJgrx3jcqKEj9nPb3CU1dyxU7WM3XyKR3Y2FoFjNV5ZZGBQD7P0+
aRcQK6yzkgfhsShKcl/rdOfHLsbC5JaVX0vIhfVcJvW5y8M7K6qaM5Dtz0VKIcsaYSz5rYTSo3zz
qQWGsb01u4zIX0l8VdT6P2U4PnUznyPhGLj8fIwNzGOLDgMgiVOxgu3VB2loJyOIb2YLkJ+itVuB
FGxbNnHgYUDzMOV/poCXd0ZVD7iKILk5DU4aw/7w4z6iiMoSUHOaWzHVGe05TAeatY9ttM9GEfxm
z0EVXw8657VW8gfSSPuN1KOJknB5J8gvwWw85FaKvIu0514A+UxUbVd2wwO7XCZqrrpaYiTTDZuy
Z8jFDo4Z6cr0xGbvET9echkiuR3QCWTw2xnNnWu4bEPm7MFg1+klovekncxXYirvZSTkWaEnT2v/
3MQt/MoaDJ6wVKSkNEXvnb6m1mzL7RygIZmDkjZ8VZwpiaO9SljdWuz5lB8KrVJa2WONqwHfRJHY
O6pN+V0QOdYtyaZjWzjvDEfVRmMxv6P/6WzTbpQ3fZ2cayFOuDiabSSDkZk2pwWbRnRgiGCZ0KcW
6oRxaiK/QRNLWK6sPWrgkdtFJV1wKpMH3QR7ITuS5Ch95VlxnprkC50jkajMSZ7o8p9FrP+KFNZa
qYXIG90xVWNSm2+Hcdgmw1POknCvFqVJjHF3LAcRugW8roPG0MCA6Ij7oR0vYVLBViRaD++HZ6eD
s2WZpNDtTui1+ktmX3OT6GHN3gthStFToHQsdOIkTkX7vo28ONLr4yDreK+ZdUonu6RDPuKZ0HS3
VSNzV9C5Ye747MysJDuZUZnoWgCWjX+JkWWw0Aq/ouYa53KXMb+yjPTJ2iwfNPPRcqR88mvpDcHQ
7BzbApqfeEZVvTU9hfOuVV/IUcbga2n3mOxfUbF7FPDupW1ivQC3RnbbHHhj4/joCueHQlV6jGjI
fgWf+BSiKwfiiN+t7AgjPvddgijeEhSTidgyBxhPiCI9azyR1YsaJVPvWhqdbiugX+b25PX2gDgE
uqKr+EvUYj2/2NayLyDcBr0oAhCEP+jFGtiedOZkObeeVQqWMPTFEHwBUQ8BcTDbDG36RAbI6FpR
9kvLLelleJ3Yj9mNJyPAmEWlUrb7rYbEr1aGP3ptQkgxDKGixi9fW3QHEwRu0EXRHcYW/JUUMCG7
HCTeXbyjt3hNTf5yWhiAyxrkY4N2K1BDsOpKtqgaY6zepK9gVnzvGPvJcgGtEybmW93GHQOejYIQ
F5esuw9zbJ+QA9/rFVX1aqbGgCnI9Wd02GButGn8mHIw74iCX/sM75CwBKq4yiTKCmtaHE4ZZ/aw
pZB2thYfNi0mSvoUgDKb6IdaWd6lSqpYfOuXe6vHGNZk/ak491H0aaB/x6aHktpQX0D2fNW4oDHo
GTsz6H/r03yTkUxO+E955Dtj26bn4HrraTc4xbONi2kzZc5rMst9afW/CdR+VsPgiIRrz7L+w09C
HOsOi+XcMR8E0XqhMj4lsQ+1UyH13SC3tDAmL1+w9QILOG6pTQGC0uu18VoEw6nwAVeO1oc6I90t
h8DZziU6/whH+guiZYIVgkJeOqGWtCgrgo30G1pDgWfOCXFSc/YsEmLZ54Wjq2WaN6XTLXsXKkGG
ggtw2zIKO5RrRNu9zBgZb9ilqJgRNs3MR1ZO+AfzWt9NYfuTvu1X2OEpaEgtKgKk6waiaEaJXxXN
s12ZaXvZBxUXRqhuWodR2zdsj/kZa6DSM4kGoLXprBMQQGvBMfqto1QvZiD6nRcrgf3A1TMYZcIu
BaHeZNPQS6NfYg7njZUZb4hXmgl2a540ludEn1ZtUPTjnGwsNJQj7epN1OPyz+fIUyTFxKYuvoAM
JATGTuiEp0+Zt6pb9fHR95cXIMhwk2HdgXYCAK/86IKF1oZrljXCq9ZqjzW2DhTx97aMbp2YbymL
A0qpGaJKZ95XLfMTG/mqI5k7isLnwMK+XYI/1oLEPoUTqdWmErJDDoM7Ry2ABWUh674wZwWQdnIL
jSBnBY7fEBoqnhzVHVE+aakzYY9k9d6NOR+IzxSpC5jGhdEi66V3E07AgsVUENuFpemSUGGIjCUc
xRo+tKp5szvFzRCD0SPDYZ4O8Qu4glCVb0GGAKltsO3A6sEHrbtRL5sbibc1VWiUjOZV1SzjXGLJ
Rermb5BToGAmeLLB3D1BrMR6IaqbHluG3nXP0WT413pYyD3Mw6r6WXQ6WRtd3+0UtvEcDQ9Tae1k
K8S2T5Ivp6Y/rVTi5FsA0hothCtmpaw1tQEB2oQlOGsllcTJ8lKlKHad8TAWynM3fDkhVW9TPg9G
1YGCsN8XVZJlMstpfcaazzr4KbtF+kQokhgBrIC/Txxb5NL8OoakdhmlqNy5COQln8jz7VipVrHO
ygHR6FiUkSuRvSHEtdzMbu5ChaZglegMD/GdE0IB78SnDPx6j3umwvrHyMdrDjW72Fb0zCXL0doR
12WPiq+T5GFfVlyQvKVRjK8dmMyNKeQuVlQVmazB8tusYLNjfW9FtFWG1OuIXdjK2XnGVPbVZsXX
oikxsui2zwu5YafiLwioKnoJ0Ux6agRjKUpZnSs/MGFjI8YYeLWin3qa3RnZbBwRNiHwZN2JLWXa
qJV2FY3yjLmZLrEJLqL3STx/yXyyetkKMBiD2ZZt+FPpiTipoB+xu0fFWz4xaV61cr63Ak7PbKst
3xPwD8cdeo33CAbB7SsVu3zA2SJCmMtWpG4DMiZ64Txog3wr4sVFgvxFM49lbMZIjK3HkAL0xtav
iYHEIPXzUxSEd9TjcOgOCcAC2qfILKpmeDKn+CnqSf4bo/sgmo5RW960Tbar6xsjUd8K3oLfk3pT
/SwhnQSDctfg32g05TIuWut8tnbLxnTuCggkMwvaQN5qSfCh+tozDhyJWrTbdwQxxGQEYlmAYJUt
oQLKs00yRWmIa985clNHixzN5+0alYkLuL9X+bY0X99i0Bah/mjP81OljxC532gqoKmDfddixI17
kLoZZ0yt54VrG7XXzs42EvX7bFnv6BkpIcirkNlX1zjvWtd95vnn0PiIp2lwZMJ/po10XymVm5n5
l8qLTefyK0D4mhrFE0DWGXyVg7Ejtz4dzud9k3RvOQtsolkZkuJqSjZaW3ykcX2sa+sxJ9Hb1lMK
BeORbFwvVctHw4jPdSNeLdk8Dla2C5HceYXt39sjtl50HF+Jndw7wcugd7dqoxDRE4OHT3+Wgq5S
vVhclW6HZMRyAe/ou7qvMpzFOLxUWb0q0V05R29J2/zOghutqZEylSWS5Na+Flhzii689cntqRQN
C43xZcisIShpKVap2k3fq4VLD40qEittdOcIOk9++6rpDeazH/UYKMesne4Vn60gKeoIgB/m6E+S
8P8K+v47QZ9hLiCm/1rQd0fyQTOl/Uce/buo789//EvUZ+n/MB1MUg5TEnWKfxX1rSQuFt48rS5E
rYXr9E/clvoPHjIpDv5TC/gt6nP+QUo9cj6JeM4xFyng/0DUJ1Xxf+UjWrquaZYUqm5Jaf4duJXi
B5uzUkyHMS0fWQjCmc7iRyg9BWp7zA/A7wIFRBOt950qwLbYKhGWmS3cJgcH7wDXfihZpDbLUqsd
9L0zt/XWjGi2ZiYGVfJGI1Z9/XgprOZ+cLDSZUqLbirE4GmH0DwuWW/aEDFYvGYd/zQMe4FGruBA
/8+Rr7mPDs6PcBoVXBr8LrTbtqbcqGnYnogGTA3/rviM6z461jgoNkZDw3lwwkMUBmSBp6BcklyP
vQYeu6cjMd9PFqvZJgleHS2VlFEMLP4O2+IalPyZMtJzHD5EcV3uJ8IGuOJ7qFvWW0gNZS/bhi5o
8DU0lOI0rl2WJW46lc6FYgdof3VUNkqantI5pKi72NEz0nUwIZGG2KBIIlXAx4kd5aqb4sgBQiEn
b2Z/4AplBJWi1p8Y3r9CzM1eoSnP8ERoB8Wi33QTLuA+tY9ZHyJ2MdUrqAOAA7EdHyO9uRInMoy0
WxJ6CHmIdI+0qQFF+Tx6nW7Z5Nxg+LGcrjrOqkDqTkjbzRSCY4nx4RVmf6Wh1Z6l+dkQg3rRev1K
oI11NS1MkmPcdGyCymSPlB0XG0xerx8tMpgwE+omviFrqhZ+V4ojo6VUi+EWB8NS+9Ti6FVXDewT
49QC5YqRXZRh45E5SdXAap6gCp77epipUduHEA+AbYAtVtqfviw+asQYqLvM286xsltDZ7lvmayT
CHYB9Na01zlNlSMC9FujYDVkRaF64+ApHQv9zZJZe+sH5QWhS3lWego5ZLQfMLgC+JjtvVYo05Pf
MWE3pErhJXLO00yMBXGdxzSwaVl2/vPoAGI0ocXRmgiz7URhfod1lNk+CQecC6gD7aBqvMTU+0Nm
q+OhSwtmO9T1+yr8VWNTqKPF9ZE1/V4ywxi58psVVuMmI9kYYDE3SLm1BybecFAsMmN6D0clbZIG
6pA/jOVOmKm88F8o5bacJ6z4BvRTbefhhLrretwKw6h2xxmPuYcs4J3Y3uQgRrTnkNeCbVO1KEdb
8WNESgIjTLVdtJNXquW/BnC/Xjw2j45Z2F7Q+O/Ip5h588c5hATf5dFVtyntLbkIOREx0PYFGZq9
9sOp08dmFo2H5m72CF041r7CW03LZl9M5rX4iGZz2vTjmG8m9XGirncg//jeUeydkNWhM1XVa6Ys
2KeR/8Ta5bdN3gdUMTAFmjEdJQQsq0oeJ5NuaNaKBTuRf2VYGuclkiScfY3zhaWcsHa2DOqLQXtw
Y2POdnMySVwUc2derHbPp/wZxewn80i6OQPSNlWtz8oq9tRTqlvNcZ5qWV+aGkEUGurYw3bXntvk
2SG0lZyMvV4iMmrNObtfDJP9r4RW6GYeabhNpk3TSpBxVrZ0gQuS3CgRwDSZ5/iHX0mMYdjdaGzl
c7nrcpsIC9WnoaeffRt3OhViSchMMgCa0D81M51PEkFaPvbVfrBYUPg+FClDdZ5y5LPs0CJaxolk
UadHgIcowSYV11IlaQZHAcKptN+JwsAdjZyxHMPsgLtUoYRo7Yc5OjQVWKtpT63VyZ9TtXGORVZR
wT0nXbUPqcEqgvHBcPY6BqtDrc5ehOh3m9nVD8MeGm9ItSU9iZ6c0PANsYppgSVTEJ7Cw4DvCFyS
UR8Iasa/0fve0ERs9mmybPvmOFW5RefYaF7wrbtiaJ9aw4TjONjBgaJ0TAUyPJOl5bumtkhS9Xur
V3dDMUxuGdBbKOIJtBWelgXX/vBjTkEqJEiat7N9nHqC1jLLwB8ESWJkmTppIqFoetIWnUzuIH7S
TsOQULedWmoCXVBcEzMyvdb4iT+aHXGnec4Eh8LJrJ8Kgd5qnvl7BbI0BRKhbptWh1lF5KVrotAz
fW+2jF96Jh8E/bJN58fKtqbQZJow1Koi+pxbLM5dlL+ShUxxSoktbEiBjD2knF7rI9H1Dxb7KtFH
1bbVwj1aOtQjpTwEBX4ZB8CXElIKIOaHEYaQ70D7qsz8JQGUt5lqluRaTW1MYqGSNgvdzhAU5530
6s/Jg1pMnAqt6rh+rT1qanQFM5exi63Ar2Pz3LAQ2fcC/lCUBx7exhgH/bQzwARO2lLsI22pRCdf
FJOGHvqm7f37qkaYmYEu0hxOooXQ5ci3im4d3aMp3AUhfmhF7Y8tIogTO+6WIA9IBan9KArZUsZX
KfO0S7VC9MfZttWdVlpMxanODsazOXajnM84MIt9lbDwMP3gvpbzMVfDLWyke7zpxyLmlCNEKHVD
P3rvQd5fA8TPcZfwVowOkxatq001Qjl0tJuM3AelIT9DkxIr6X+wdx5LkiPdlX6VMe7RBi0W3AQi
gBCZWakqK6s2sJLQWuPp53OP7o5mzU9yuOcGBiBECij3e8/5jkfYESkw884j59KdWnqJbqhnhBSt
zkdv9dBzttSHrRLRHzOlvF2/k1UT7wcjTjk8YCg9cz/EOWZF50QB1vZb61O6ut+tpNT2Y/fWu0RC
5sMjRLJPMWKjfdb2H5TsjptC5GuOdxlsqnD8gkOFEdEc7xXwH6Q6CbNmbp/SgoesMw2HinuBP2Kj
4tm2HoYI8xGjjbBoolM6nawOPmYsdMDu2n9jGlmmWOGJ7jpTiL/TmpbhiBkHow7ksxzgzU3TW77C
1EkXF608J9dgGIBTsEtmiFV8NdNPcV1/Qk/PPJ67G3xNJ0y1/iNBzWSPrvkPfWldkj+ND001fdwy
+iLEGGq+Z1GaWRz9Eg8gChCvuUmME7xpOO7kI2UEnjVF8VxRH6ralna/HeQlmbFeBEbZAwJVuK8m
uBDSIZwwIg3TTmYgyQlnn5mT3LRAPYwOjdF1u9JCCjLakIDoopxVt/oYu+psHHmyU48Tgh+5mAer
3I0Y1oidH3jgzgp1Uoq4cEfn5dw1COduC7lPKiDlPk4Ahpz2RJShkOkVfy+kdK9TuWSVOJAKtsxC
7J46Fu0Vuc3FWZyo3+/KtuzPkWBob5ONyLTBvxCl9XrKmpcyH03YQRRDpJRaiqrlIhfS75vG2mpm
ey//EEVKyaVEViqGpeZ8HeCemxotbcG3dsVCrsmFfEc/tt8xhPTXrBi56/Yd1++8fZ3WRDwlmzVv
Tln7Tepu6+klTlXvZNPlCRslf0ho9xtoSFPzLN/gbKsapi7Is1t0jbtVVM3l90o5bzRmFFd4Zvm4
hUkoFiLYrnRQVspVufO2+G2f/Ibf9kWI68re6I6/7b9tuhE8hCwDMAIdLcfSDXGqEXzqTiziHGpT
Y0Ow8eW26VhvRI96h/lvOaM8rFK7WEgau9wuFmFvkIfZXua3MgeSWMl9qhPXx57Ym9s5Idd++8Iu
p21hO4C+pMLwtlCF9lAKEOW+tLfg9DrF+g9JZi7PMfmF11WYlJ8EsPcg9aZSki7XcilaLQZ4xYMx
/riKYotE22/zzNVqVxSHpTBd5K3EsJmsnZPh778etmtOznVd/u8zm7s5RVc6PdXCWS41zFKdLNdu
iuV5uM8bHMv6ZlJ0vCqC5WrcQsUq3Di0sO7wZw2f5GUkF46TcRQacUVVFqp3N2VSozWwPNB5d3gB
uIhWQgrOclOuqWLTnLJW9eW2N2VYjNXhQBSbfYRi/pnMrfEiKEZkFNpHZC3dI7v9Xmm6V6g8FdG7
B33AittGYb5uy7PW35lrlz+7qRVaXfTeRV1xdpQ5PbQMpWF4tF3QOFGGYoS2q9nAeTYgRLnkQRs0
si0kc2FSrzwuRyMX90smc9jaD/UmRh46BUuTQOIdMiaAhW6RHfvN/q5rWnacRntvIHnaaZtDMzlT
H9qx0KjrG64PriE7aQujiDhXTij3UoQKfX6ZRWVXm6LyQddrnpAA0vaDw9SaSOycmjKFTStuPqgW
3UJL1S/jMn2e9CoNzAbCWhJ3/SErdGMPDjs/23P1iyv81eRBf+oQiO8UJSX1UFWLoKRhtS+g6FW0
5YdeFU1FOz6tCgxHz40IUhP2pXhKH3SDEaHWoaedpYA014cWVzxTzUaoUGWCBxRC4oekXFSu3nb+
9h75qowbub2v7mmYdW7jd4Z3L18rpPxUrm4TGS01iLVI8Nc2F4W8JhZy87pgWoLhLuc5P0JAyZjO
4EDa8JgkwAObhQqlN3pX9giugcdF0N/kFyFFI8dGfFsnuB+54MXZy+PttUgw5SZBl5P7WkmcAz0n
PziKT9++4rZZUabGfQLJrpdQu1zw7YQgWEJcGkl3kau3ReFmfTjb8ykrMNGYFiboRVwKnOxcI0XV
iikoEDex7/bCbdPuPCQFHVKZcKyc61vkq3G+ftV7YK+39zZ9Y/oa4zyccn9RZHBEpyGydvoiItYK
tdEdImU3kPEz8jjgbBYqIvEIjsvaW325KiNdVMP6pBl0iHBNAjcSi1Xwd3S6QohGSUqYPCfaj8LU
3lkYKGdwBEeXgZMlfBGMy+uzXJP5LL/tM8FxIMzSAXXWZrQHy4kDSTx+vVn+yahAWqBHZChuT3WZ
picFpkKTMoic13td2I30ib9Srk0CgFQo8zEWZinanWtoTfqRiWt86Lg0dtdEGPkbbPKGSOH2z1+w
m01dGD8SslH46Yu9WkHdGA9GR3JJVij9yZ2+rNk8nudxpfKr6mFUk5Sl22kHCM59MsTfKuMtugxV
40VuLwVISaiKtPiyJU4hLNLFp7ODgt3EFHRyc7gBcP3kAl2GWR5laIVaKqC5SO6sgVwWZ8i1BFmI
BSFUsBQc/t2aQAnJz8kXRisT/TP5/Mjkcsw7kklKzq1/vEt8x+0nXgMy/st9rozUu32DXJOfu+27
bd6++vbr3fZlLRcr6HhwCE72Ft2+Wb7ZkR6t6+9++0xSuMkR1Pfhtuv6FkV3qJpYg8jBMKbzJgT6
AGTtgCQYCFBc7/XqpIeRRy9TfC5l/C/1meJVQjaTMOLInfW2gAaFU2tmpCVvMy0YYXCoY0gAJn69
3b9MFpKn9OK4D6B/9aDbMrIH56fMwLXnCrdASu71bt5wFGxVKSjBNakhg3gON5nDw0TGGMlfQu2m
l1lHu+zCS4tTbHLg97B8VdDvXZfOj1vCTuRPqLthOBsl6KnE7DLHV+YoO5XCcgiQ7VErBi8l7F7E
8GDFlt/BUxwv07xZQ9hpxbkpkgkeWfmrG5C8/i8poMJgtP43jQVDMzWM8/95Y+EFKlHyf/Zf83r4
D42FPz/4Fy3A/sM0XTIc8IlalmkLM/7ftADzDybwrmHSbnB02wIJ8FdjwfrDM03VRZur09J3DBgD
FKaG5N//zdT/MF3RWLANT6Mny6f+J40FwyGUpCE2Lq6r049//zdL9fgOyoH0FGhxqJYmGg//CH7w
UH0MiDiUS4Ynl/5/1BwIzRh9oI69v/T5qY+TSLCX312LlETA4GdKke9bqTwWa+SgAEQXLDx3JozJ
QJ8AGGkM7ijBmtRXY9S7475wUuDmgnHWuSKTjgBJo9r28AWKADoiWtjMDSHFrTvMo4gUymekn+94
KMNYpbjSjVgKlipsW/dRM6BYIW6yTkYHyw+Wr19o3meVxqGH5AXz/MNsLt/dBk08hQs8gevFrNaz
i5LXy6s7yNlkxiXOPX5ww1f1/Lke0m9GtlF8JSCV2Wir9s+5JbSDOO9BctD7GKza77KCmuRi3VFx
ZWSU7t0SFcekVL+I4AlVc7mg7q0alCT9+DguBdRO8LvT4nZQjZDl8ua0SJvdYJpIBsw9QuY3xYkN
mK38zRbt1Hzun5AAUNfAaAblRP++aeZhHai15q3+3Bb52bWtFyh0y86glsks2Nu7nfJlsKbXpq2+
wumdBoYuK+PTrOt83WAyl9fEci7dR021h70KEmtDtGSNVPPsdPbH2L5XHJL8tOVNzab7qSasQpnL
e6vkz835LzA8B5lTTY9YsElp1qMK3HdyzEGnZc3zUC0MB6hVa2N+tyFM8l0MdZSZ0q/tSpdAWeml
bG7+oy4e85hI9Xh8MUeSpfmOIB8bCnNp2u1nXd3rBiL1eIqZ3SsKtEUMB6m1fOvK/A7yJHqIokgD
b3umfdrY31XkIHNTzOeBf8JKLsjzulTHDO3+wfvm5umFWQWMpzF6hZP1mHCsdab54SzKMyo2CHdp
nZNmUiNRcoRjGs2KpEg+jsZMd6MTcya9uaCZeqXWB1WSkA5ts/JgcqghWD1NIg4mBmTUS2umfSqL
hbq0geM1dvM7u26p+XU+IvanniS8IzGND2h4G2jBke0nUwVbvXmHDbVCL3gznfxTA8TJzydEt7qj
veVV9X3FdOBV97B1AzfHq0YQh77TbAcr8YL8sn6pZ/t5K91TDSpotzbzuYvVfW9DtjHi6NFGyKhX
D44SI8RLrWeeWIvf1kdrowhgGd14UIdtZ9T5ZVhmzUdQlN/fFj2NwX1dCQmqG8MAz/OKC3pe3z0X
6oWmHSJ3+DnmBthKt9J2W9FSz23Lj03DIdIn+zDEMTpm83NLrgUpvBNoYvikFJtkROtTMUzmMVYV
Sl6q8aOdumyP7gW4VHKKrKEKOmEtN4TJfAZJfF277VNaDcsC1DSGSXIxCrSBXJOQA3EzPiym+/7n
i2L41Mqx+2je1pUNsmk5ImC6vvaPrwMLC3cMWVOjm+N5mQdqvkjU5Vbe8W86aGm2kmFDVBfkMJuj
gwgaD8Hg+WafTGd3TL87qr1w+8BgdOxJutXXggAivFgMzL1jktXQ9DyBGESdPZzjjce9XMOy+Liu
uRbcdsn9Wac/pAsskNv7U/Eh+baVZ8kepFVJSrEYComJEXa3sNwcPezkVOY39LV8XxVH1glOu9y4
fVICspkzUMujMlZxc9Mo6Im5lvwmquW8IndMafYcozAOaOmQSjDVL/1oRUFepebrXCqXlfE0Jf2v
jRBx6T23G9f4PNcfo23U4CGkbtjWTvuo9Qwckeeal3KawrEdsgvi+td5XTu4h4l+tLXqQdpTx6GN
dxQD01PWY4qB8g72++uSTM8pjQEClbAfKE3AaGpnLS29hBI8x7JOr5ix60M11fYucjZlr2+Fe+4c
vUVxXH+kLEyvzlDvlKYZDwNTKgx62QGw12Xc3heNlheV3AiX6HtnIH2zlM+b4aLyVLotXBbq76DJ
Trmu1udm67+2veZQxTf6Y7nW33DZAHa12uSY9JP7MQVDVtpODjZdsQ+4gksAKPHndh1/Er3SP9tq
VD/q9JUMFOeif/i6VWN63urqcYxog6BGrT/ZS07UQfJcZkkUKL3dHZrEFlpD9X0aki3M49Y95x4P
3F4b98mPscFOoCdPHWdXMBPKs6tXEiK1as32FOvbfRQPtGXQKNIcnndTXMYnuo9JaOvRRfqoZaWN
hIS2Osptd/IzwWNYZpihR1nNkgs0PR8mQOWBDApe5JwUGyJ6BdcckZRNFgECMi/QcSbtVGQ43L1y
u9YgN+hke2vxmA+L2ZtcRGJsn8nUwdv2KiZp0LKg99Y6+iIxCZCLgRswNTvO0O5siwRFjDPoHEm6
k3VGWWL8R7HxP9YenY3gPJGgJ+t+suS3yoC9lai9lLECKaeEyaQih0++agrEfKozfy4HgRu1NbKq
qjU93UrTFp4+ahqiVH0trzHjtu3JPawC+GExKtAxJJw0ERq4iUUqEBG3TU0kDEYxtszStUkgXAQ2
4roqXc9yW5lBkGSEFpoyvtBmSpJR0+WMFLARGXNYYG880k73B5GBiAvFRZJALqI8rhsMXupgomZu
iQTFVkQpirtrQrgi/+HmKPPWb0f5N9KGfKFY85/WqtaHG2hDVvzliXBrAMi1rQWaPtD9vB53WdGU
C4ngkFXnRpaio86Og9JuwRdzQpgyh1KuatcEWKV/pzpuHQBvNCc1/SaL9JFIssxFpqX8j0rShlwM
IvtyFPi72z75/46zXgstYjNlZ+C2UETi5m1Trsl9m/25rbPh5BJbQPFV/E/l6SbX8hK2eB65ri/P
t9vidg7eTkSHJFCVCyucZDpoXLgfiEAH+ikmq3IhoQCWJLHI7TkVcndyR2XV+XrsrteorInLVbjZ
3NpyNPuiBCCPz+9B27djaIweI3iIGfLYXJEg1yv3um5lzXdSD6iCiUbB7RDJI/bbPgfLHRSZCoSX
OGLy6r0Wo+Wxk9vyFTgfKOoS9Y3k4L8u3k6ExcrtXk6mUUyXJ4Z9NEFFsrC8ZOSlJBk5cu22T4u1
0Ol1M5Tkmz4yGEdXvgUVIexFwq0pyj3ytesbxL46hmw2WThMPJX7oaokTND/Xvttn9K18V4RRB2K
Qsy/U2YOgSOCeJcE476HgeDaK5BVK9E6qDwifDeyfOUh1ERJ63ZES5n+K7dJ9bCPfUYinLgE5SVZ
y+TgONYYu1jkCY8iWLjTXCp51/vsgyfCh+W6YYMxm0U0sYTfEHHAHEwEF8tD/A9ATmNoT1VWkjMk
ioHVtVQrsDjykr3mwHeCyJyPKFhkq8i7NZD+sd27tkJjGMnYKottt3aDbEFcWxLgUUklof19bTqI
e/SNSiLX5ELet+VbImx0UdV6x9vtsojIVtrJO+d1le//XHkx/pS8NwNZ35TlTHvNISS4stS5SETC
9TUMRXjbxJ+7aIyPjnJVviQLpLfNGE3eCilAEfmESfItGvIyjEXlb9I4keXabfGv9lWKwl309p64
FI2Zf/UVC3OVQ7klv+TXFPJzGHMulmWk4T8+9q8++9u+PKHNsPUGp6P4XeWrZMR+Rdg0U3ViV71A
V+5FYEc3/NBm8TiqNFFEjXkAycXU83S67ZupZGNyU5VA7XQnXOYC2PJYYngSx0J+Il4hcgHp4Gvk
h//V18gX/vEZUHIHKzMQuPPHJ53xSUsIxJXvun7d9b1Ts2CAdflvaMaUh/J1uUAUxE+Tr05Uw9SS
E0Whd4JtTZTzEb3jR6QANp96ysOHCQ19dwRY/GfNLE1chgVVFWIa/zNN+5qe2xiCkz7UWn7eXmQy
7i0tN6ZtwiGMyncgEBYqdMrCmE2iwG3mu1Z0TKNGL8mUSqPqblVQg3CT+WcZVm66MldaVjkzr0RN
lGTpXkYTXxfyti1XG5QM/PHr8IQlfQhmGoWl2XQHWQOX8eCyhik3TflEyKqPrkM6I4ylGmsjNZZJ
jSv+bWSnitGN3CX/ILmIMw3DfVmEg2ctzbEXDy4gFiQgi0ej6xGeKQOmZbFe4cHAVE88A4HdE0y6
VESdkEEusCt/JUvLtX4okzM9Mxy5/dkiCt6aN/MwttafceJyTYPHZKb9eJR54ot4q1zrbNOn97cd
kfzwi4gCfz7rnIKauGPL7dnElbtiPDMHS63JAuGEdQSvB9qGeYiJLB2mbQa/KAaLt5LwBpQMRgXC
OGPTDpn4O10BYZNr2P28IIOllLVWoh/0+0ggd+QfLhf2mIz7KrJo4MXQ1Up4+cx6xBCNlDYNrajo
XrsjGMlMyAPmRAkSKoAhnr8YCpi49FYlfmytegnkieMJJQDUW9GFl6IAKR4wo7vWi7eTxKGo1LOg
4IqWnMy/rnR1DYkzgWzNaEx2A+Qax4jnwm0nCCwFfQs0ulz8EbdF6WZOiBYPeN5f+yEeCyQ9Pp+h
x/HYmFaHckR5kt8mM83l2m0Ri4fSoPWfxjJ2D/KL/pFcby8l/3gTy7/RTdZxMJmMXTA8jMcEoo8l
xuBy0cpTzUr26L2Wo5orHGD5glIbTA6G9mskDo0821yvxI0qty0oa5xutMw5uMZXKGuXSvLTbhHm
KTVCnJtV/ItiX3vQKXPy1bq32ypq6q2QlIAMRjKkmnR0b9tEJs7As919JHBuWQZXo3YnGEXo+/AY
yb0pMDgi5KrvtBOhBHnrdI4jFnLz/9kHc0XxANvBhaSzW39op3J+GCOcLuhvGddQKJrSnYfVPkBW
m/qDrbxM7padUzVygkS3bd/16oqY1RJVzVa2AXlXxI+p7vaolc+YhRwaHM2e/KaXpt/cS7bUr5sZ
Rcc+tWJUQ/ZnfMTJ3QyDraPL/TiOWn0HPbiJ3HuG29n9uKrGBezNTsscLog4OczaOuDbNX2iWR+x
lKtvZEflp3yCAtDDzMiwPFKFwbo0qc55zilULtkUHTu6dnm0pscWpeelmac7KA3RcW5zahCzFaSE
mO4hxtyPDsLqtc/aIxKLmO6GgfiYpMKT2RcPFYC3g+KJ4D0AITu7tcfTMBKFFuMCiVvLeogBaOHS
VCgFr59mwzP82Znx0TmzsdMUpOe6pWqnQZ8/UNlqL0BC24tcQ3f5ExTDhM+7b+6MRA5yS8PPlSUB
845Ta2u01W/HjpAXSeGLkScqELuBV5jpA1ovCp/MxgM4V5sgy6uGWR+zIomPFeaebXI+cDubX7GO
usGqIw1DQQY3olLnMC7m8gMiBj+B80kZJO73qAjgqDhLsBrxeKe7lepPzYjV3NQzcAdpvVdc996o
uipwWg0sA7UZM8PN6TZPVqO8FpAoQ5e+lzZQSC2N8buV1hfD0wkFW5NwhF67M0cW0ZCUe2PxDmY0
/cCcVRE/4Lvb3OyJdX61qnK5j5o0O5rW+nFBTXposwrW+Oha5ybZXLR645faXEBYVxpAGyrra6Z+
Q+Lwo66mH02MlpE8XCr83nFDKu8b9nhf9eawwyhHywxZ591WZM+trXWh0SZDEPUGpj5rUZ96k4fl
XBV78nT1PRFabeDypMDgiOp2gMBQeBaOsDr2l3ZF9AEU3lT0kcQbBNg10kfkafVGajCyCpuhf2Cs
5XxqNp2mNskf25z+mAikA9dqMIS925Tsp6rBuhgZ5/kw9RwCv9CRO2V9bxgK+XstP7ixcEgXq5Y8
LApqbBvZGMVolNbDSDMDFN3PwRLjTWRvu5wJ5s7lUTsiX6FKEfM0H8Aa6EsZpsYwoJ7Wwojkq71R
Fzp2CHhxbe/tF05QJM/uh0gtL55i53etOxzVoilPed5+axaaJbVmDPv/7d79f3XvDFW3/qvu3Su2
oJ99//MnXG/5haIZZlw/9WfrztX+sC3qBkC0Tdm7g7P9Z+vOU/8woEg4tu5qjuGy/Lt1Z9h/2C69
FNfUKYvK/txfrTvD/MNzDRv3gseExcBr9D9p3UEU/w30jcLb8+jamapm2Cphar+Bvh1y1JRkJi4s
ITPOl8Me2X6eTWNA5fsmR121oTckIaguqNUWrmsvBmXyFblQypWqkhyHyW05LLu9fBuqVSO5SMuI
lUW0i+TwRkoi1DhmliO3r6uugQ2u8AZIk3CvGSnsJLvNEUMeuSYXo6wMjkQkBkprfBDlqrMm64Jy
dY6g5R/kqhxm52ZGkVAzsDDVFmBiuyWsByfGqTXtmKsvxpft5m+W0Nu0JY5xi+TUYbvMjGqXshvP
mkr3frdF87xb9Eo7OHZ1STcehGXfQnUl6TgzPTRlCfjcBY/CujQfsSmAh85Rm38wTPVzicvhYdUz
evaLYINt0TFhAuKXI06rpik+DOr0OJtJfigwMPurFtGrUTpSnNHRjjFwV+LkgJhloarHUFtNBrvx
kl6GwQm8eRRKvuS96YzLClEc4QkSBbPe7p24oJtljMir+zBlAOxT4mg3OgrzRwA/wHaxTI/zwpRo
Jjy4ND/hRHntZzBjduQxLSxAtFQkLGllCWUyzf2eWFmfbEQrcL0XN9bIjMFoilTdfa9oMjVNtxys
KMOOr3p3KwgTcihd5YipG6ldT/BgzbwgmDuCu5SWMvkQZrBgPirJ8zxknwumd1VKYLtZ4EKICLDM
GS/TuSOPx/FMP8P1vptdBUW8M9/psfVSOpp5VEHb0aMgH3w0A0crYHSnw77QCswrLgV40p/vzR7M
qGlqv5RKsfdVqnvntmgejbxrn/T8bKFio02FUX+1iZJVHTOgSUtCDVaFfQWdyW+U7dnx+i5ISMFU
VtTgaeEhjqaqC3USYbKxfNZTtIPw0bUAHEXLDMD+Notvsdd7Yhjf8YUNx0aYbZlJf0kjPUXez8RT
lJO2l76oy/2qL49qRduUQRk5ZOls+GZifo8HYbUxyFQtHE6bKGtO5MDqISCMsB/BkA7kKNKSDImb
9XxFnZ/RWqLGb6OeDAqXR2i8HhDYBksyeHuA7zldKYOhs838bEoDCOWnzSYnqLOXu5TGwj56wnB7
Ik5pX7nT5Nud9aKn07diJMV93eqnYSDDRQNRpIw8aLmtobDR11NibHstJ2U8ajAT0MulZ9U/V908
7tcl9eslRxNvEc2h9FyIw7EiSkNIssFjEByTNy1Emjh/7VTowBTLL+p2bE3gLfqIRzgvyRaq1TtG
MUAQTNSLSzqtQO3rb5wdAJpG9J1qahs7NAxCsrXiWiCixliJsl7IRE+7dyp2MW2JUE73NGRXEc7B
i6bOu3FYZxz9dJfqGuG9tRG2q1MO09380JMYlW5Ul+jHKHXfhWifvYAT6KnuVmAS63tPNNiuMw39
sIpfrK1qVP5GPOD8i/tTab6Wmv0ld6Im0ILUgrPVll/snkzBijI9jhByuI1gZmjh/BwtZzjaro2K
tougw+kmtqu8/1Rwmh0dY8JAPAN33JjcKAQQRl4yH3qSrBrvXjNVDk+58ybgVCQMhJlak1Poef1e
0Zcs9DoEg86sAbY4xWX3nscjUGzKGEduIGFhcmkkzGLapPpgix9St2W4TbMSJg4SgEjFy62UvrF0
1uOomj8Ki3tqjFIiXR6XKR0eUG6siP+6+NR7L9GCq7on/oh/UAoMjeBZ0nt9lfxo6DYr2Zq60lKZ
xbM0ZQ5xjtXO8kiamCf1u56zVarx11jxO5ymPrYfJlsi6buY9lHyvMZELeoJd06sLqQUkYQDJ03E
K+AnAQvQRqnvmfabsSB5WFJEAAuRtP7iMniMqbu7MbmiSuXEgVM59WGb25PNpNpfI1EzbufoAutj
qmbsNPMKumt2f5oLt5fJXpF1gm7ywaYgGfhS2DSIIp5Uble+W+YvpcQmqSkkkQ5FeiJLDuhb88ut
K/0MfeSodNp4jOfidSkFp0rpOhIVSD1lbmA/4jXxswqoWa5AIYX0pI4/mjYGp70ZbxTBJrIINIWR
5FzRYvdIHF0AtEEoiBuiIONiPTnMulxmcAroAKByPdwRaCk6TcpTtQ5Y0rRyQmzxbWsYuObGYF1A
bJU2BLWp/WIwA4I/NPZ70B/odQjcpdNTfcMh+XVZ4aAwsRohyZVMPoDre+csgcJlkHbpgIhcq7zA
3Rp97mp1PrnJyFMm0U5RmYSWpcNiHLCIFcZWHBXUP9hMcZVZpopaZSsfFbqZO9UiFVbVo0Pp1P0p
WW36j4AgveXSa1ySlGajfZdkTyuzSL9/68opJpmYfx60oGk3G3jfvGU5R1YLJMfyjlTnALi3fr4Z
3YcKpuCOUKjXtuRZtOlzFBYqZvycnG+Sxn9ZMRnC5WwUTDhBxWUq6ST9J6pipJ+t983I8B4sekh2
5CdyfCy/aREnmY4Yv1S/YOAoOGa67lAlLTGyPFTifv2w5ttrZ/dDkNvZCiuGXDEN+Bh9I/M51tJD
pmzWhTLshfv0Q2o3cWAZ7VuHIjZcVftByQLKl0uo9OqHNAMcNBC1cTBqrom+AiplmwSxKzi0LWbO
Va0HYvhCgy7a2zFAW019cCrrhSvnXUV6CC+6WUIMC2fJLpaLnIFE3sNKc/TnBqYNYFEKL8nM8GGy
Fu4DNRRYoCwlqSinEsX+WdLajUT/Qn8626tMOxe0xwcr56ZONNlTQhvcdxPvC9WQkujE+rjElhFS
ol6415lw9dPSeoVQA8MnWj+rJIUcZmwWiptYxa5RSwAbbvWVSSaObZPR15QrVKgJ3XtWc+K2qQb4
cYZmPQURx0RoR/GyDSLvR8SM8GBpRISkngb5ZHbdHeOJ46wo37jnA8VS2g/xMFmBdC/Yimng9vNo
I9omzywYQLuudcGKrugoixURW7qGmdU/VcgDIvCjp2HXwYXffFXcv7MZgt+1G1VNbUD96VmC3Gca
p9BeUFPhDXKM/WxQYM6NZzuz6ACJbovsIaukZxOrte56IVcpZaSowpUXkrPyIcV16+BbP8oGGbXb
V4Paq8/9/34W1HrH0Kdw6bNzbCcWIaaEdBvgs8nBgAC4Di1kukI/1m1z7dhSBWsDkOfPVT9sJyN9
WQEsddSR1REGqvx1bA8ET54mJ8cr04BYVqo8LVREou3OqEew1er6GbxlSgwrHezS04tAGZrXa3N9
ZSQdjAuAWS+3TuWoz9z3CI8QrZNYuKRgc+YHLdN+tpYyHPLSTk7YHf3WaXHjYgqFkkKG5UC8w15N
gSDhw8cVJ7rcsltXRl/MPkKgx2CZMkC85yJRDfcZA1x3nOkDGrpNona8mxIqlXNfIDtf4Qzkjjkc
Mw23GsqGYOjsdzfu1XNPAWifAHOEoxNv51pV7YND6keZ0krdiuosO7ww7hXhuMEK8qWdXsrM/Tmn
3C8StYYsqilhrReE2xofF6b1JDS+pq2iU5ZBdTz2BhXWzP7qpdR5NyuJkPRz5BFAtiLSjrE5l5MW
F2+bN2r84qYfl94748AECRSWwsom/q9Wg0KffsIVVw40YqM4n2H+JL+GpbjIpNtGfW2giJzigQwJ
uhkfBrOmkGz3xOa6TeeP9ToxGlUdv/LqdsdpZKGfO1QqYzC1QUpcLfmT0lptaBGXbLlqi3NeNK2L
uvcZ9DVk/vXgJr3nbrUJWBKLOf5eOO4KInsrA72t3gyDROWdumkeCDRiPBSj9hWR0eq2Vh8aTNzM
OTHodTafGVFg1S252ThYLQfckW0jgmTLDWf6Un1sudkGtrFPmnW6pGn7Ms3AUuvRmS4KeXjr5oKp
HI/OVijnPh2+Mnp4wzgBFMvuiYtZfG/MzADRmzonhGrYwPTQsbT7kdr6eaQmlLaUj3trXA6VgwWq
KQv9rOS1c3LqTyhqFgKAU1KgpFxgLp/0Vq98T0hKZLgK1Tg69SZBEyg0VxTrtRY40xcno20UwQjz
S1XpCLYu7ooFy2RmKx63FaC5dOVmJNtZpTAjjI8R9RzCkVL32HkxKrISrE2a3xM3TCjFI2k4oz8P
fJ1jxK/1inR9yIbkMgK+OpE3xJAvAzNlZ2XgJc5b7BianzgbNzzRrbfai11RFG4rHwUeP3uEkjiM
qDrjiPZv3XtvbaoxXhA9GHmarwlcbW48aB/tz+CNviQ5xqppbe4ynYB6wxgPBpmUBXwwa7Y0yA4b
QIFts7B8MKR2LIp9oqEF3BoN+pcS0rXA+xOf4f7CbaSc5UJVhQwThPnTXG6co2LuaqKmvy6KZnyb
6n4JZsX6c1drq2TJJlNzkIvIdjqYQRQ/AarIQfphoyF9E7xQs9PIAG+/Wsbm7bw0tf1FWeBtI3Tf
43ZAfW+jx4PZgR4yt+vjTEnCLs0hSIp2IWa6nYLhU8rNCKWWap7TtrSua/lso8VouVvzHIJfYPUC
M0n7ulIEdmmhezLE84j73jyg6GBaabaPHhTTULVb54gjCdgx/I1JvHZbyH1FRgsyVpbmIFOy27qE
+J5lzxVizWBZ6xz54pNukvwQV9H63aS4QgAqxdasRue5q23voVXiOExslSezsNsMLT3FSrgCzM51
D4gb32fRx1xNysszkH8f6ufPhqq+8bkZqRWUuZvAYe9I0XDwq0h37FVtJHpkkXhKagmj3awlelgu
1GxC7jzqewPFKLcNEb0klJZyoWxPraHYJ/lYu+3WB4boNOduudjbiOduMCGcumjI1tT8GoFrCbRI
ny8i8oD0TG6+G+foEefRadvy+VLZUwk7rcqqQ7MQVL7aReBV0ylWFMDNXsA9QOXpkticOaX5KBel
gg1/rF+swen9wdM+tp4x8uCMCNPwAGRn6aXu8BVP+tCEXa8j2bTMsM+K0FHa7T7hzPNNLa72Rq6Z
d+r/Ze/MllNXtrT7RDohpZpM3dJjwGDj/kZhe3mp73s9/T/Erjpr1/4roqLu64YA3BshZc75zTEi
WS+SiJFr038fskfSUlnb4EDJEGQG0gg/ra7VF3Vi1wdgaQ8BjNRrAaHT1dWyCAB+1rQFL54L7CsN
kl8NJi/P7WgvFyjOyenmK2eIxrUTxzmIMoj+bWAebOl7QF/YGAwi9w+V+Jj0lCkhFxgWxh1Yo4u8
iMzXuojEAhMsXmaT+n6sQ/PNcHr0UU1cWwHFsi37p2mTp0BP3Z3d6uNmAFAb9GzPvIAg9MQo1ZRl
n5B6jG/MTncUBV5HkZqPVeL49CEyxFm+CO56Bfda+sN9EZa/dBdDXwhDe5E3FkMoZdQd+tzd242Q
p05vYPykI+ZL1bvHsPgyAE0civOQpNYjOxAkpHnaIy5zV1bAGTEfJ8aVCYuv/MJIwc7C3fd91hOj
k9EjIGwETXVYVWVW7mKvmhkeg3f0rejR7j/HIYg/hDUsqKw7TFeZSLadT/WKDsy956ror6rGNp4C
MIlp44r9QB50AblwPDY0QTYTcIitHGv3GORQB6KZN10Bl3R9hti7YLgrChuVXhGPW2n+ruB+7B07
6rcTyxE2IEpbJ7X3lE9giH2dBUYkreFU1vW4NhunWwWq/0q0sD7bWf0aEA9f3oJ4t2wYlDy5ompJ
Dne+CGtzR3MMY6Aqer3xzJaJBXdGys6n/7hzJmyqbYOjMHq6PcVaaLy7lOC0qWtxc1OTRL1ZLhIx
wQ+Za0zdXL9t5huNFoVL9g0tdE0jZIIGYXAAJoaeb5DoPMfzmbvq3HloLoB5SHbhFuEZRXVhV09E
8zbldiu6FsJ5bobS39wSTLebWwhSOeUmb2CshvMVpwwu9Twrf/s46CGGKG/hiSxgrZDCskHjXbO4
vkV1b5mn240Y6hXWa6oGOkHw1gnIXNtUEO5uix66Q/9xLzGihOyw8XLb6eRsa2Qa4DgYQJkPHCiO
YfwyShVsQUCCV3LIfziQUYQ/z5N3FAxdyiqeAZ8bbly0K3xevG5IHFa5LqmDgR1l2W55w+BW8gLO
H9plMGL4zl7DGDb1Aoj4zk+H++IwWuqgFAKq7BZAApaQ5I+BH90FRo8yJovaReTFQJHMiM0L1eNQ
pIARPCNeFXl5jkp+VldakBFL++IL31t3nsOI4Nh7J45WWrhjzikyF6tgrcW0eNUUnFWzxlbdbXNa
mD7A9aUiQ0D5qF+5xXyq8S+tKS/Yiwkxxv4qKYXYM6j9GPvRb4pa8ZbXOx6YDgj0ap1MIXydonuO
I0wyVumvR9XiIp6bXRUvwaLSmNIJx0ysVW3gHIyek9D8accMUUXIkE3vB5/s48+AR7exG1PpqT08
Y260FBQXOT12m6HkEk3ADqDklqIGrB8NcD7VxW5tAu2lHYlJzzUE53IFya8I+WfLCcu2rGOXdvXc
wLMXVq+OsaU7q3aSX1ns7hs3OablCHeK92rlTq92L++QkzCbF5/hfFKjw6jKDDPTbnq+KijyrvjJ
LG5ih69u53PYNB3aEVu5bKfrYDAHw+KVSU3w98vaZDSoNIvjrI4H0RQZ51nQngqNA1SFtIop9ho4
YkpH9CDMWGnFbnlyqJUmNBQHnZrubEMf6AcQekg/wn6m0SC2xgxCa7MBsF/T9DWVuSgb7Uqh/7ou
PfovhfHW1ZR952Vs1n/q7K7RuTBvlE7hm8+q6LEu+LPrEjyR1aQUnFkOhol/ZSMQmaeGZidV8QCk
UwGdxOOKR1RkmRXpE1LFk2RNTH4jOA3zC43PqzxKDE25j2LcEd+yVNNGNi+ZmziLJJXPtH5ebHTX
66DFdC+b5NRLSiGu48Us/Ir70ldweHrEJnYEFifw5L4ODLGjZ39KIq5mmRZ7y1Yn/A9DNArlXgNi
rlSyMZzRXRWcs7iqVeSkcI6PLVkLE9syzTQwS0awDLQI2ZrtPApBQyDsXG+t+/16MpyTQymurnXa
JmlRIT2D8ouGj7gB+QWcapPAbwgLdaN7PVIrx8pWI/hJp+/ttWbHHZ3eZmn5tHpSF06kMH80t/ll
ioCJmByhi5YnLIzf/eAStL4Hu54RFYEqXmd5sKBwQgELvpia2Uf87KORIpgw4K8yxgrvuZpK/llY
RFCvKK36sCvr9/Cd0SVcJH52wmdoH1M/eM2ib3aqAcW7Jl6Trm+nJlnpjmDLxoRHyBzB5FK1srTN
kNbFU21xgMjpWtq6Yr9krtCeZIc2/GAukHda73j4d95wZvSUB8xNU48YNGK/WrWJc4c6aqUXOc7F
npKAhSqAS5eJPo8yS1Xyp6TRqhJveRRh243NZ6sRX6GZFYAUyMoEU/6SYZVjiCuMF2CxD1VbQeCd
qWAx1cRsNJ7ohJdgpeE6l/Pw+ZMXutXOk90xzeMnPDnW0o1AtDodi5/UhZIWjQEniuzTN2jtFza5
/gBKh0nnhAn2R0lhpGfVU6NA38ChzUFGP8cW7aGw2E1Z3q2U1B513WuugSVe89F9z2LQ9fxy7rbh
lF4Hzj0TXb/9iIzE2PvmgpG/eYMW0TPKuBoFrKAivyYdqCDrSFSKKBqCO2Kxq2wtYm3f9tSNXaa3
1g4SJtjndrXoDddfcGED+RpqX7VWb22PoUij9jfRnLqWAxN5qmLgSkIctLVv3uyroIKRa6Fcpqwg
2FwH2lKKs5keOoN3Whk9E8/QFw7Sl22u06yofeNFYnZhOgeFjSqOwFv2FuwfCngxIb68OsbQGbd9
smFNc0Yfs66SCiCXGdR8mxMYQkhMRnwtC/O3qKYdnTV+f9m/9xKwoBe4LQb45BQ8zbqftj84dkYH
qHT4N7h8iy4oypOn9Qvcfh/MwrFYCZtXmgj2sjTFOaJCuI9y7VDazLoBkoX6bLECSZrzEKCU4AKf
LolhyM20LoigQHARGix9gLeBs2xkxuxVZtIZLPNNl7jfDagHSHCFc/Kjad/Nb6iaGpGnVUhcq4XE
gAdKGWxqzHWiZnaOjg0nF3vOVtQDe9CxrdkD6XKtHEj+mYcA2KHnUGSAquUH1c3vkqgnTtJiMfR7
Cer/Kcwl7SBmMM15keib3+HYHEBWzRiUcjUN6d7R5wkk6a/VL7k1slRfJhkjXFDAKBnN2Dc4R4Gu
nxMRfdJhKzdh04zoRziXWVp0rXLkTbaMcbxwiOkDDbuMtzTTlWO2Tgp4y3EWM8ReD0+WRC6ZVtFG
lcMAT5MOZICjJa0baNQwffe1VMgoRmDbajnRN7rzK7lh0ISR2nEOxLFch5e1Y/X7BkSTQ1OAJC5R
goQ0OPsk+7S+Izsx70XRvWstsI/Kzq09A0fLqZfOmkiCswiyOl/bgwK2pOrfnGPkstSlWoKxOwDM
orEy60Wgl4Aom9q1St2vnBKVnGgFM9xLtUehAtKdjTGXDnF25InaNp0VbL1bau/fN3JGK93ylX8+
cHvuz0MNJhrhzjmBWGa1wZQn+cLslnz9Wx6WKkK5pIVTLMfbdApXthwzIzHIv31+5Qn632nyXNy+
/PY5f7v717ebv30+FxMcwdvjBiRQZns2JmOii8cHbze3r/3zMLyFcv/8vL996398+l8/b+wBBfhQ
8jaoS3o46f+Z17ylJ/sbwuH2ow0nMHbppDOF7ItnfSLxLX0921h+801RbNy1DfzOMlf5LmN1vYZI
/U24fdd1r2FJPjY1sbOMQX4vJbM9ZfYOfm78CABeZoGURyVa5LgCOhqbJdouN9TGP+/eOBilYoND
1u7jFrm8pX5vN9Ftzuh2968A8O1uIFzIPre7NVKvu9Sm3ttZ0AmJM/GS/+3jt+8nb7nN24eSG/Nj
/qTbQ0cQMvzrO90eu9bE2tLJWTlzDf7rqfmT//xaf32vP4//u8/5756ztEbtZQ3gk5SzPSdR+5nR
Ii0cTLeHt+TzLQN9e/gnDf3n4e252ze43fvzyf/42n88vH1e2uY96zZei2pujtBoo640g65uqfI/
oex/PmkWiCw4FfH5t5t8/qLwzxfdHt8+4pTsflq17+fWQdVySNOv5q6XSzJ/t7u3D91u7BBuPcLV
P1/+jx9xe2gCbfs/hsRfobH/iSEBC+J/SKENn/V/TaDdvuI/4RHmv1jsKaWzmxGmhdzg3wk0Emb/
ckwhpK4MQfJLkP36D3gECTTLnVHWRJrc/5pAE/a/1BxlUxYbGalc/X8Fj6CuRM7t7/AIwyBeT/pG
CqJuDkHVOaH2N3iE3mhaV+ZcVq2o6nZO3V3LriaI7LPMySULedfE0+AVjylygoU7jceMcf1wIuQ5
8ikiIZiLSxKeKUB7RffNTj+rmmCIpsvdbMYN9O7JxcS2MN3ggebmlVnsY5WjgAkmG65+0ALQt55j
zYHBrov6yGj7Z6a3NEEJgo3lagjF2TFYCIQIdyM6KG1BdpnVimzr1ymL2X4G2ZEUeETe3KbuWd/b
1QAPNsOR2boDUZHSvCStU6+zetr2CsPk0BxE2/grf4JUp31HrgvQIBYgiSsJW4KhZGkIlBjoZxIj
XU9yX4WsAGVoFGu8TdvWaF9m4P5kgKcy3WwLwOipdtlN9hKKbxsxn1j2WHLCQUBthK7aphvl1R+l
MjZtZR1bjLbE2AIAgPw/liYc2juDabZOjmwXy/SQ9xq/gGAIH26OOAFP0g8yono5P2KwV5xu94zK
MfeJrp+UtAy4q/yfszx0t9iN8WACED8CDKFxr5kOyZ/JWNGP0c4ZGqyLZ07+JS/xSef9dJxGrlRV
QkWPNrZ+8Seb1Dynv78etrlXXtBLx3qIfkSMAUYQBsRlR6U2l51FP6kLQE94r76XaWcd1cSm9dko
SE1559tNpUbtXIj82plfqTsg1JhkIxYqcTDg+HnLUAADwVbKc3pVrjWPVzkKNeyRZgrscorrfIVZ
z2QdL9jfFJmkEsHhvWy0WB3xdcljNdq4yYfiYIPMPrp9XnG69IpViEjyMlQyvA8RDKaIQxUDn20L
M0sMWzyhF9fRtZMTj+21HsNgO/qAEIETNdessq0HOvjMSQeWUT3rWs6N/uGbk3e9PRAMX1h93mGU
YGavj5znLlULuky0+wGlHkydclrs1NHbVOgFgTybgmhtvg15DRTbbF46Rku+oj4twW9b1kPneMYd
Kqhhzf6nJ6+ptxQi6pkDAc/agX6qhuIehq81M8rztc6w0J2btfaTcMx712GU3dH7kPCDuA5aPv5S
Zbr3e7oMELQo82hO8J73vMUTlxQCbVxAGs5jwIz/B04RJm2MXBEXZzlP/C7Y1L3jLlTWTQx6N/6u
5HV+mLysW4bgwz/U5O8LWqNf1O2XHpkUd2j651rm0y6YI5aqNuu3eMrXieeIMwWllogjcoZBsz1Q
wL3/EsfKItKSsymbc0ppbDJRZvs6+zo+6vZia8CGWEaWVEx6tOOrrI3XMdbyS21RBRoq+DbKs2EF
1nX3K/3UgG0+xozTkTEqD0nauff1QCrLN1CjJkOojhRAwiVV/OIpcNqtHfGjk5oZBko23ZPyqvrO
6cSzK6wTzVz/M9XCclH51nTJDX08BXFAVjwlq6l4sx3YwEF8w+bHicIdrrnWD9dMiF1ru8myrzOC
mfPzfYAttwEGtb59hqwrF8YmsBHiGUtGZMeHmLmCB9tq+lMWhnd/nuK1jBmcCA+h49DRGLLiVS9M
4mAq19a3hyNhRWrnHr9VSlei75JX24jPHkCDB9Jz8fOYE4mP+w+H8tGJwZLsCaHAfQj3/Hx7NPg9
8saAIRPqzTQwB/XEGYg1ajr6R2rf+isJMDA1tv00Dn17qWz3xSYUCh4jecwNkTw0TLxkfU24CDLb
mkmz9GRVQ3LSqOTkJjYv5Qu6Mwhuw4Mnniyohqznldzk0rOvhYV0aEy88ofKQEvX4tiVUqwcrXCZ
2oizU8be5Mzrxz6w6wIaA1620938xbe0+qplRnpouVyugKcWGwnAZFc45tknUPlLKeOsEl37HihY
OftE+iPaWcSqWAjYL84PV/lM+a/aUuyr2pJvyVxbDIz41YLCyPaJBBnbF/XWu0BPdQ4vhJGFSfrY
z9/aNZf86o3pJe/AOHdJhq/5jdCRiphjnIs+7V4QLjOFGRrpvuo8G8tozXyJr3kPmWHnC7emT+81
Ep5YV1qXaqyzZafzFi4zRdcYgdOqaytv5wBnfpEg9pYp+JrDEGb3Xl64534iPhf40r/jV46epZ2w
EE/GN+G51caw/PCa6nn7oLp0EZKHvJa9xbnac/Cv55TQRNQc41J1FysuSGiqqH2tbI1CSZ6BKWvD
56Gu+qUls3pflGH4LKqSgrPOX3T7KD0bGWusCNJp7/s6Qif6w9PFdtoHw5/aw1/PzQ+zLsrXRaq/
eGTETmq+ud2D+cnlsrODdTPE3QHOMZvZ+V6cDER4Ge9ZUQYa1qbP1XfIOD3pVe3MMFPGOoQoKIXN
Mgs3LS+J0e9kXP9miNTYul1bLBPLzAFh5FwGneQuxG6xMcgtMmNiEVZ21c4k7rHkwDcBmbybjtHv
49DfBYlO9SUPN6MWcWHvyWaLSnrHAioShq/oXlCsqy64NdIHjbPsovVhvWjOj4HeA5WWlm9THbZo
LOry0M1UICfUr70XRksj8ozdZHr0olXlbnKAwKZZvvtuujX8DmdmF/c7u6++OAlPoMQ19+yPFiWj
vH0tZRydOgs9aQmipiXeJW2uD4x5y2UxXsMuqWB3edaCGRZ+LLFjfCRQ6eS3HKOnCdOoO9KD1AJq
MtXwYNiTz53yNwMuS/RROoxOvaGaZ1woi9JRF90vcxj3gBBrqO9GuGk0u1zkFlNgTCQyYWWBECNs
q0dkVys9ERvpDOWmDwsPQ2a0QgXx7SMyX/BufdEaG06wucbOQjDfT9du6L6Ypfg2Uu3USP1e071h
2Vrvqgi2vaEe2pzhwijpf2QrqVuWMJHY/z/7bf0CpHdbM5iwLVucXcX4E+NOWdiJhvd0eLW94htG
TIeN1z+w1JD4oVb6qK8amtl9EDz4E2Ize6P3Ok6qzvvIXQ200S+4JRzMTbt0K8wKfotpQ6+MbSNw
0+H4ZKDMriFL+3MkNmJ02X4o6H+UyTeJwLfJInWXdNtsxPZGPAlfV3JX9hACJ9t4zRv9Suzjkcy9
CwmD9xOSX/Dd/fjiwX4vBPtm3955QrvzO0QaEz0/YFYcTRg/gZp1l6FWS3KtDLcH2mNnap8zaEz3
9X1NhSrSQPFKbO6ciXHGDE+EkQi7agXqvtlCFrQzQGXCCALrqQMVLvsnEU7piiDPPMtZomph3MJV
VCl6mF5oZ1gGR/tS2PXCjHQyfCnvbNMhXWIiQy6fc8ZHGpdrvUnDvDyXc5euCuoj66d4y1lNEilc
DMZAsb53SWeCsGVCj2k4gRTPQ4KAkBRzE4V4JBIy8w6i5N687A51TjCp/2a3XnafuN27TMsD4rDv
rNGLbY1GROf9uGqqHrulNHepmI49NPaFXfJGdHVjyUZsDlqNF2MkaGpGSNsbhWSw4OWpgvY6xukh
1fHUZUpHAW6S8cfXueFQZ8ZMOcFq8vUXPTfvKVdSU3NNUMV29D6VeAXrhL+7VvjkQAtNrqCwVncv
dWq+Mx5HfMew38k035stnaJRATIag5/S4j1iauV3V4TUa1tyk86zTN0PqYyvSP3iCnChe86vWoT2
ggYmI2a/VTp+0fA5CuD0Sz1LK/QX7SWuZwV24qxCbfzsTIV2z/rpnP5nDMujVTAsRYw3zdMjMt69
XfOS20nwHdjhQ9NTR8aj+WnAljrKYOTyRfBb51rUhcUHGDiX7JzaKnvY5UFwYsH8Rpd0rijD8XPu
VeE+JGK85Dl98TEd3nXVnnJwGxbUQZZGxM+r4Bdz5DQqOABTC9kN6bVN10Zo2wrnXMUOHCbyMzYo
H6psWKlzVV+8jAxcX2UcJBNT2iaNul7rL5oRXaLC+rD1EOcyUw8aduF8mKhG1+3Rr61d2ZnBGoQf
YP1VVKWXrkO8SfORmAJEzypNz76DM4O4YUXSluGIwF+VfUB96sOKSZIxfPPTIttYVAyc1kR802gN
xN1bsmhQeEWceGf24blORLN1jO6ikEXnSfXhUZjPNclsT2dgI4Iilw3hqS27gRkaw9g6IYZiq9R3
Y2kzrZB/kiFs9xZNBzBxmn3Pfp8yIbb7qs0FqyX2x4bif+BOQ3CysHaObh1cZOVR/8aINtagqtCv
MSe+8aBUfvuP0VW15tVxs/Apzs1Xz+PSTtxeW2lef9fZWOtYZdV72+WQytyWvL/IzlbZwGqwkmNf
CayZ4RhvEPuihSrZytHy7U80LPVHLXkKGYlZCLuwVokJNrHtzuz8rJU/cjbxu2FclW54Z42BS4cQ
UDWyS3urDUTdW0L+QRNSolbZWcYjmWmXBDtT0YeYV+2g8ZfS2dyPZuevCz05a1ovVqWtzn2vatIV
6caJXKB7VkXjEbId7aMWhJY2fDiVbPfsE/d2AHAGrUW6q+z4PYxygMcpu/is1n8ZDQYDAIf0F1zI
coVJUwmxyCYxmvKtBpjSVBCb2PhfaRnPY2TOpzDRKfs5574PxlQt4tLWtGsU+2aHF39RmqQi81A+
oG6ia4absKzUIywWNhOV+aILh8tlleAdgRXkN+pc29nD6HGCZ1z6VLcoSbPIUxRXDz2XVwryDWER
iw16MeJJhBIAEDtcVW74BsOc5ovdn/pM/w3pMOFSFma7Ik79tVFabKx9d1PPwOjKAX3BkMLMzPj3
49uTOMxeYzGhT5qf71NINQ5atf/v824fjtBcsxsrt7cvrRKO7pBixD++5e2DOi7TjTXox9u3vD3V
l0xAlJAlJwrNS8/0swPkFQaIiPQvrR5dl73vq/w+GikkZf1PkLKYbUbESIJzy75GxYzWu9nndXO2
mmqvKPvQOyHK1DpvNuNNcTH9yGj8KU1GRFqC9LVr7s2+/5nAeTMXFDxxETukwbJ0m4GA1gwiQNq+
mCzxg8WcPWWwqgrjlI8hIcpf00SrK0m4CnQ2gqfCAWJBRoIWrb6UDdnzWhUGZ07ierBim7tuJKp3
uzclnlp0fYm8tJXtru11cEx88HYTNE26mXr7uYwhjnUAM8mSOXd6k+y63iIVhVAnGcjzDKJxF1Hu
9gsdUfiKXlV9VwoIowswrTPDjccFe/w7rM5xkzzktqGTfSN4R8+nx8YRcF4IgrvYSbI5lgEVS6Sv
iTUFm0kydVky00PvIPqYFAPOnemLg96ZTG3NN+Lf9xzqfyylfN7EQxofVMdkGU2PRSaiazLzwWvz
XpP2L+FQg9OvjfBfkt4/1HG6akLjxFzFNwGSZ0lKDduCLYb7FIlGnB7hAayFRsTYIBMWTSfTwIfg
WOLoa+UagehCtPoqzCEcDxDdmdcI2PRwbLBJmSGpBy+nkTSPDKUWW30ZPtzi2yMcP0euG1f7KBFP
LXqZgU90fxWj2oc1uQaWCLbNcrbymEpMHlrDPshsTlY9DH5LRqe810L6w+iRDB3EKiEcan8s8QmT
E9Ur2+DDmPSTWdLKwjjczahRqilVQ7FBv6jMLVfBYxYLb2e2/b3LzOlCs1hIJZuptg7dRjl5sIi1
4siw1zYdSES1pcF1X5yFF51jf0CrHLUOYPh+27Ghpkcb82dKjuCsTJ7ylsJlntzZ7KJU8jSOtKwJ
Db4aWrf1tIj9BdALcbZk1W/0pPnyFHSFKvLsFeCei4j2pt4wH2IWv+NiRvBrd2pU9UE07Z3tUBFQ
wNO6wc3vC078i4FVCxnRvciG2VbWFfvaTteDKkjrtscy9Z7zwtFX8DVIPkkm2YvzaGVqW1nvo+dd
tSQgg10Hd3l0aW2Sqk1dyGVgBzbrRuNuapttmjGFyBALNqn01WsVJnOTBHwYUGENwqfC2rapnCNV
7AJYcHDo13BZquvEcn+hXMzJlUMGoLbGZ4LinEe6ikmN8j2g7KBwJbJjWqRV/Y2L965hPoYkUPQd
5alijpIVazz2K9GfMGR8oFeu7syagzPDRW/1xa5xgmCZFgwyo+T5NY5mex9arB6BGgwxl7FEua9R
THrAa9unKOzYyrQQUbKedm24jJrkp3fqV8MiTh5P3w0pYSJSMS1fITkzeD0zOddEVAIGGW5kaxiX
to7cVTJFZwU5quYWAV1rH/RwCwvtMcUhStx4kTXjQ+cX2t5o3ixco1rz2mIeNYNi3WMP1BPrMcqw
NOnSuO9JdiyBtM4jAfbvSjNPGrINMLXnvARnnnqnBFIkDu7RpIZyT7brp8SI6kcXEz8q2YmC0Eqa
spp0GHB0OKPZdkPYJDi6nee/t0X+bTjx3sS8OmBg9XzE8OGDefOyYuEtMLUahPBXWHg2QBKvZa2/
Wjhd7SG7+gJkccKwWRIfJpKGdSUZ1Kj2Fk5YDE9IBmdNbD4LY5HAvweWSwBwsr68yEkXjDFMy9TO
n5DpXVO8swEnCjGVvwsCQaRHHhL8tFIax2EW1ubZ1xQOXx4nBQOfrXKNU9MWdyOe2zEqPlq8t5yn
VvUswgUpDODXyNMN2euljFGnheFCvFezQtfFpVsr40p+2cKwy7vrmXm5h1n9XMwK3nqeD+5nLa+k
aqYG2NPjcztre/2RXve8VPWK7HejNcyCE0Qwcf1WXAJa3L/WLAEm7bwwsALn2IFhbRETm/wTl74N
1baHhEiNZn8LLmEFI4Icwe+mcd+yenPG7D6f+n0z+A8kvB8di0XZNOsTKXvY5crp4wtzKxjaQu08
NOldbRNgdK1TOOuOQ1NeywgBcjXubbNnOtFTVKeN9153HwPAGb4KxVqyNtRnmXJfMrQoZ8FyjrOD
SUOky2LWLydrZ5YxT/nwMP+L27R4chOXcChnBCxYGzF7nGeh8zirnQl0LAO62Bg+4cCsmhEFdB25
z2IwTr3DgwxLdDUB0XFmcbSNQVqF3x2mjpMVopa2be0tCZN3E+c0WyuQ2FP8UvkMcPXP/SyndrBU
395ITcKhX/xm8fGchsyL+gMjm7PgGq54OQuv+9Gl2q4JsZTYsKmdaYtRH15hBcBDm5XZGu5sKlJc
JuPpJAz2RZA8aI/xvbpFYnLEcEVHSDyruINW//JwcxtxcAl744uRG07ybnnxDTTegjzZOIu9k1nx
XeH6VvN2m2kfIo1owJ0CWowRu/e8+nsG7XANz9JwbWAu2cdn0c50Xl/Zu5FrxxJcPJhx+9lG/TzY
oG2k8ewFFDi6/jdr3Jc2udrMiW1woa283slXHFsAlsx+JO4HlKcOFfyoIfBZR45Q2hGhs+n7bfeO
TkRMbeJhfPQLfn7Sok8n/8UFVYgvOKQIH2Anzap1u22fe9zraY2EfSKmuWsYiWE27iASaACJw0Z7
9n6kTPFQcmVdWlN80tUi6NC84xwngZszySFoHWZ+RIXOeJ+MT4I4L/h9g0Uakyh15zNkWb8zFvLp
mAqOdx+snbQzjiphHZqoVDCDzK83zEJ6G4Tz4HFt7QZk9UJYZO4mkjZNTfxFAsUhQOO08NArQvE0
RBg/ocANuTpieL5oyB7jpr1ILXAIyjZz6TVWd02gSN1IzNVh8Fy1wF/rqtpUjfs6Aesy++a7LVG4
DRaWFGX7Z5m4D7WgStqY16YcXgvTve98ehlJqb1RsbX1rCV+k2c7xvLg+wYh11kuaGE4foXBuAun
EltRXP2enInBpo49K32+5TgIsMKSC0GPgoT6urv3wi/K9pK3EEgdq1lmpnjHxMElOwl/DUpfW6nk
hQvieD2hGPUN+bhwatKFTNy9BFa7zht+gS7QJUZFqsoMtq2NNPePGlOlRNu7hZHP3c3OL1dlam5L
5ks3jeF+s7x59tF0sBLSVn47daxJxt9D0HynlbVpQsna1Q3FwjPIoHneRs/M/J4p/RfDZf/U1ucB
g2XsHSTa2dWY92ctD8wVzlQIAa3LYEv8LCdCSsGKxVJr3UunHA6djmU2YYDrSIyW7QPRxBe9ED5l
EN9d02Fjgr7+tCanXPpdeye97pQNFulINfGPCwbKa/WG0zMum559Oj2oO1XDy9CGJz0uwG5wznNz
NmhxwEi2W3xagnZS4O+bdKCI1f2oAseaw77JiMSCMcnnoY/HTViSE+6CaGM78B1ifVrnxng/5vVP
xpgesGZzY1HnN4oXo6Ev7YSSYl4YfhWHoU4hh3fguJn2t6Ozk8aClYn6aWtF/Z++XjYDvrX5DJBa
tKD7Nb9auknLtFp0XQq2E+FtVPiMNQkXRjT/8crHjN2iY/aatWvM08dmq5OW19d1LR/Y0D4FXv8p
YiUXY6Pwn6lm2+jmOyK4ces1LRagofqoE+pbRtgSAh4InzNpxsXJONs0Cm1PL2ACcuYztfikwX/v
hsCiqB6tY7opa4Hbb8mSHdagBHwHm4IlaKJ2cLLvxhYXVtrNFAnnV2/p7GAkrJHWrKEUGM4qIvC/
IjD9q6Rltuyz6EkmbJsFlYBllWmc2SkC8pMFHYEVbJVwNWj1h+0FuIhNFsa6J9auVOHSqKYX5ouw
urYwBHtFXNLJ1Lhq9eG7lTxlp+KiWiBPamDYtU9XFMZ4dnhsbPSlMiBmEOSHzq13cx4d35YCD4Am
dExJ0xdCI9OaT4+MnHir0ZggxZdZsxbKSVd9qM+hAhaT9qsnzQdrAGDghVQJlcH4hszecx/IQfvy
/wg7r93GgS3KfhEB5vCqQElWcI4vhN3uZmYxFIvh62dRDVzfadzBvBi2rGSZLJ46Z++1+6yvNgnx
THucu8bRIsO68prQNntq2yevRjesWGBuyhlqmjTDlLG+e4kKzmQmT9Y+8zRnpcW2js9EWTh5ucjU
LjlB5ED+Ttn8rZORC23ghK1AIQRUYyiLQz5Np2Tohn1ZzAQ+2O5hCLjEZVVLhOF0L3qGPdmQnDWL
aUNajIc0h9ClF/ohLgyUpz5liGvbCF7n9Rh05LH2OXJxKw2rjhLBbsfQh8TJBUYiYXfZkM+d9iZa
D3NelEPN2XSNOOox0l49pqFitb6xxb1t3qhC4b7OSfVVAn/LJKcvIB7zudAVzniBlLp8AJ8zrxvN
O0d9PjKk5cSAsCNElp+qKH2M+oHCAzgL7dklQMHBtQCPIU3yMGM6uZJt/8A+Nux1PcDZzKRWVV5x
oyqxm9ObzqzunIrBQs0+e6X5xcOg4uA1AvWYYtVytG+6c9tZurtCoQ+fuMzYQXcbmeBWcECkO17v
E/Mjq6bqWamJgx4BhoeWqr70LNmILosBi3issZoltxMdETvOLg6MCS6hD7XnHhQgwI0jexgptlhC
Aqk3I4ABax5Fs837hf6nwgJW5qzqAAAMrlGugDUoTMKVnaWTwzwy9oyvSou7Y19rtw2pW+gEn/0J
alkUFfmtlq2dtghr/qR9LOIEd493JJrFZn5AOwRpxIH4kTWSoxmgQnk39fPJ8tJiw3Bnpcvujrhn
Rh1kQRj4grg6kAXhKcKse8Ix+E8T/5snj5ZfWesmrnqSpGv93o9iRoma9dwE4kElElsOnAJWMes5
jZpwtheYHUPHA6kZ2NsDfAH0/EO9KyGYVPNdoV1Q90FKNGkY5NoFUQHKjwVyPyv6EuzhEO+kqP5m
7bNJsmf/jYb+sdBeBns6WODPN0PsuGsz4NKj/7YGhdmsKwjegLZML4iJQ489Q9y4NQoh5A33SoEK
CHL+k7M1Urn6JZn1rsZ40BpelekzfqusENdbg7hl3mdTfa8mgHZJHFSbvITkYgnXp4/kXxbXetjp
VHtmlZzLtvAuWu4RCeYggrLAGEX9e4p6aDfV/shhHtGoOIOmfqc7yE5EtjFK1nVu9v6KHUW1tttk
y+TDvhQK1zHJPdCZ915ZYvFnuKxhY1HdRpp0srncHhGyGuu6U1+usLWVYze4ItUba3vNfBJ/Vec3
68zLSP6wdH9bBv253PmR2gxtAh0d0M+YU//mvdoFhWioDrdEr7GloinfWHBZmFli+jOZjS6cy62R
s2I7UG5aRePbcdHXN1E0XawKdXYG4WKs4U/lPZJQpCZ72+v+xEZGmyv/gxDe3yxSal+51tZt0hv0
3ugi4CMm9teUDreBo92YBgFyE75oP1XPUmSPGalC/MsynL/D88RfYyr5MaWf0pFg09GhbJHpbxLX
Q3NbVcVWTDqHuoLGkpfZg7RKd1ei/wEXhcUz2FT819jul4+5PUrAh7jZlfCApwpSdxOmPLorniLS
hZBNvPeM30lLYSEKmu5zzpI9lbTuzR7qbcifnhB/GFS9LCmGuNBCm64tHvT+xTPGczf5URhNtOsG
hRy9EnBa0uLTnXCfZK55BGv6HbkVFS21P/Wt/6TcXQJ0MxTZQGRIcwkC6UJcSEjkIUA9oom7HoTZ
7fy8+86NIWfzSQVc6F5z3zf2Ec5hsC1lHjaeFt0Uhvko5V4xVWFQqAOeTKJXBlNtSLOC/41MaDiZ
2SbvMCOVXDxtOhrrdISA5HuSTE0uS34ysu6DlOE6jjg/29Wl6rYaV0xnZD9ZuwjXRdn9ZhQn2H0g
vIorhkj06aopKGDvWksaBHRyhl10NO21qzjgeGpWhqyzd+3R9Ro6HXbwqCWFg/ii+0baxSYKO8XK
dCe5mywLm10H/c0xwTukFJuG8TLr2ncbj/ZNV4tDqwf5g3/yn4wxqY5djOlTZC79zvjRtX67Rdbd
iWy+j8khWQMmiMZkvIzzilOEHVeXt+jtnBwj6wxdByPFXKqzkOCkfAvQXgq5etW4EjBGJ17hMehv
sBweWsv5Ek7+FpdGtLOzSQ9Z1ZT34NBg3VmkW5B8grOGrf8SVSids1uyQOa2v6bN1G50D8hH7PhY
XV/zjqzLK0dfd5ovgZfipqwt0qj7O1lbkoWBElP0NHzqVmu3raw3cezsEolEcuoIY24ae1VpxSWC
uHow1DTdGl4GJRZKT5S25DrN+i2NA3rY2bxrxSZrWIz1pG+A+wIjStNBX0zyXNSXjKZ46Ciwh+4k
0iz6TkpGbGNTY9EIdoSwF0Bjunqjm9q2b8ZhQ3NkNzrRBeQ51yyLw8BX2WWa3EdDRNaDXYhDMLQ2
DH/jMWUWtR91grwIhL8RjmvsiNy7UQz2bww/ILfKhJk3Gs8GHULHVnOYR7q2sICMG9PyPzMsweup
tYsQxzrDQxwbwlDsWiDjGXYvOd/xkKDvyo+Bnr4Yc5dsyDX67GC9wsoqAKbgfZtaOmRRIne417q1
Udho1uAkrBwgCQd0IDpLyQdJY3AAh0oLmb0T/JQyBuK7iWuYftc1ZB1HAEjnvvhUTmPcGrihh/Ir
0p38pYiK+7SwvpyC1KS6hEBUYD9po23eBGGfDA8FhwKKWtlutOvuV9tEnovpXL5qTR9sUxIGIw/e
VyFMZ9dwXdbr9ht2EIVpgF3elvXtIE2ulOpmEPW8VWAQWKfYTVXJ65BprL4W0r4yiHbjsuP8Tn1Z
Xew0fa8F1+WSdjXkLfACXX5TclDvLd++0VEmHayG2noQY7/BIGJRPk3x/GGxGQZotXZrHJu6YIqR
yrfIbNNtkMv3zmyjdUQLD+uH/D20dbHLO0KRAjJiNpBWsHxUFMj9gDfV88JS43idh75DdItnX295
s2YVrGMocLz/jDGEd6xZbDxhz3SH9Ved6n7j4bnX41aS6kub2Bb4bXshyQAKJMY5d6Ln5GABSPoJ
RxSPy/LoZnIqgEAdQeimU65NAa6sNi21bmetCnXk/Ug6k2YbW9NnS9SizMcaoZR3JyDD79xgdsKi
5u4IV17ylBJwmKuXfuBzs61+hvgnLkpv6PGaMxlp9fCkKwgMzYZc+qmwuAV6lJOvGVEd8M+P/KF2
cgyWbAZ9oYFfv6Ofgljz/3+bye4dxvh/7niNlf55mppSaO0C5q2ORlY16+sdr/epGxeh3fVn+vg+
ES3/ecUor/nV9ed0SvjV9QH/9e3P8//9DZALnGuH/+e7+Psm/74i17tu3v73LTHhGBuvgXp0dFuL
42P5Y66v/veNXF/NxBJR7n9euNZySojrXZvcXSI5lkf9ffLrtz/Pcv1O98jR3CoO0kOgPuKFLeKX
nThASDYPckl9uOYVX7/DxLZA0P+v2/x5TlF1LclY199kiKzoqv3nntfv4gVJ/3NbB+cRhxDpZ8vt
f5/h+tu/D/55rZ/H/fM0DrAQWJ2xsTZc+ujbtDcM6ob49ueNNKbGBOL6XP/1reg4Vskw4HWvTw5p
Gr//6Dzn5cDWXOWQJPweStkSYXD9ki04mmT58s9tPz9ev6ukd/LyKgj/uf36+Ott1yf5+XGmCmXv
A3b6+tufX/y82M9t17sU10jZ//Vc19v+eZrrj4FsIGB1TrKmA7L7eb6/f+715+vLVX2dzet/nubv
nf7X014fk8/BTdD19c5dIty6irLMsImzu/7oRcBpneXLPz/qowSD9s+vBx38qh9mwdJx0YGlXR/0
8+Wf23ShIog1wOt+XuGfl/l57D8v9b/uZwQR7+nnudAXNjdLsPty8/UBdk38wt9vf57gv37/z4tc
f/z311pQ1vsp67f/8yP4edqf9/E/n+Z6x3/uc70tQUG2HTz4BSlWZHS+yAivYTnVIBl9YOFu5V0s
hzT8u1wM1ovmwBgDDmPWz9fVQCykM3L5xMG2cg9m2dJ9KLEK5xotRbZsrqUtFzHgC4bxKXEd7Jj+
tscJGdLRWb6jW9fabLHdekvuiLPjb76YOa0z3S+f9KjV90GS7fJRPTV9SstRo6XpEQq0GjvUfz1J
V3WkbjtDnEmJQFnWUzN35XQ31eobyP8mT9ATWJlk78Eclh5gs8h1JwB+BD8QFRHtSkP/DorxyaiD
PEwaRBHlKBAXtc4KHHG6NUuqpDg/l6JJVi0eR9wzdXJyUUGd42UOI6yOKUh5KQ20AAyxnU0AsOWo
UwozRa/x4crovm76w6hPHhDSWSepxDWJV+aduWxXR++V0oStjSRac+godEwf93QKk7eF7qqpkq0+
n+lGsFdhp3dLSrgLK3nSthF2PcpBpKB4X/Rhfrbs4lDV9RmVLobnjjTJgegyMQEY6FW6dbi2U6Gc
kpiJFFTheMOOXWy66jAl/YmuBHuMjDagpgNAjDMDfz9TgEjaaTg0fHaOtPaRnyRPMTPEuTbx30d+
t6nZmHf+dJur8U/n8cH4Knhnps54VAWg50mrTwueZ2G4GDU0RmZnJ1MRL15YGfuWNnlt1J8sooDU
dSqCcXb8XTSvPK2We2ky/tZaH5Czyydt006vu8HeUhu/UEuOYdfoYl3I7ttL78qYoT26QB7r0kre
Wdo0PZhLyBBUBirzYl57Uf7RqSDZMr4v98TX5ggREvIYZ2PY2bIIfTQaW9PmD4/RNQIjvB8X5z7I
D/00zmg+Y6wAN3rFP5rYxAT3MzNIzPSxrzM24FySJjv7RPsjo3LetON5OYLMzJXnIpl/M8KmTO4Y
DzT2h9S86CLM/ldDePXa5PRbIwNUq3FCKpckXr229cxmP+WdGFMMmxZvCFGA4waEZ2jZubabcx29
s5wYipTMFlG+vEZpjpifhE00awr1oMEb5rVclGSbSs6KUBo1YX100NFpYRl30f1kAJRs/C/CRm0o
0PHnpLRQ+vClBoO6zLDO9BOSY1Jh5QqSbwzN8EJADm2NcX4Lmgmvvr03tN9eAOzNTK30YBl6Cd9A
v59lhBt+KoDXqqfJAHMAIbv3qb6FRuc1VzBytPxX3hh9ODcUxjQe61DzXyCnAcbNiPVoi6onqKei
F6KJ08wpvR7kQFPcMG5joiS3JdPXXv90GpuyB8M5xPDHLm+eEdMX64BOpRvU74ZUF2Zo5dq3ZEia
6ovQIyjTXUZnnIgBmjSK/YYxErURiwj5FOOOzEv2jq3p1MkGKEv7BfBVY2NbKwr2SF3Z6Jsqq28s
34i3OoBbw0JwWRTTK1ydzyhuWqbG4jub32YTiqGHOlRPE2b35rPfJM8Y4atjlUrA4Efo4Lqrgk85
9v6GdhX0D2Cs5JzD3TH/VAV6at19zwbngi7zFUjACeplvC4N2Mk6+js529l2oTDIujuRFUo8cTXt
8iRxV+lcJfvpy1U7FRVPedV/GH3FXEhOd3amkaqMZ9Clk4hJgrXbZhDWwD0yqp4GaztsYo4JolF6
1HHZp+JDIkwUIQw2i0M9YsHCptWsJXvERKdm9/D7dGRs1GFbOtE9ahS5HSIIOMsI2R1J2ah6FgKN
jkNRvA1gAzdGUCzKeNoRXVe+1sQ/rh05bQrAnBvgj/PGbXUaMiMTMVT2WxAML25m3qtxaU6/Kpep
b5PmWCkRRKTmt9Dy7zI1f3UNtm8aruteJ+il90ocMz3lWhnloCAQ0vjwflbJFL8ZqBTGEl3nMIlH
PWsuTQfGBDZW3dPo7GhYmQNvODHDoMN6p0uz3Y6au8Ry17fMrYi1c+2N5cXsW+PxICAT8h+pcrcO
0YvQHpUA9zPjQObVrdd5mIcKcSlzGluWd2ga97NL660Y7TsgfeXG1ot9YnjkIkdSbnqyoUPXH25A
pq1idwEbcNXd9laGrh2Y38bVmN0g7pvQN1TjJrK0X37DgC9S485KLSYDAxolD7Lu2D6RBgmIpbR3
wjZ3zjyc86R6rkY9tI0CIXqCPGRqiveUEBmhibdAF+TlrePEXzl184AG+AlO48u0YFnstnsCT/JL
jO6rKdDV0BomdTJ04/EM2NLLabgaHVJWw3XPokZGIzomqYKhjGuT/BqhUEnd3ZACwkhRqr0ztf8I
4uLJrfvT6DqrTB8QuBb7zi7e85FjIpNdaPbUBpY6JTMiInjsW72lqUXy9F1KbIDVcn7myGmLPbtu
1IcFs750cJHYi4mMZ+djkuNH3DET9Aokob6gTZAy8S3zX4OXPlvN+A5q+HfGkFbFFgjw9NDb5RPz
VSZyuniocZX2qcZ0PDf4YiWP9owgRcyp2gJz6kFUzDs7iD87vzvEPbYcupuEw5dIP6T3u7O7eSO5
wgJdR8JQ2YyfdOQWmj1ATtcrYs/xCMnqPo9hzBgII7aYonYjiKb3ssuWBhnh1SNjekxq8VqbbLFK
Uq7Nmnlsip79crQQuTxzv+iomzqqVrVHXLXzSy8xHunDW8+bOuj1a1rngKCm4iUga4eV7zFtIyIR
eo+PPr4YNWWCY+5kNuxHEYXdHvJ2CHLPYZFAKpFiuVoNjAk/konBYO/Vl9Rf1Auy2+rd5G7G4JQL
8Vj0AGEZCmFS4ewd/Oh3UQBqzgcITGP7iirkZAbyrveLtdcP97WMPxxCqZhD0IbKhuLdCwL0B5g9
191MU8uy6Q3PHBsL+4qsHcqG1hioaEaQHfqJU3Jn99N8gPkYifKCNwC1DWYgPDOcLv2rK2nLEWM8
ApQRt0VGgwSXD5+mjZ7TKuGOusXvejGulLIYkF73zymN+H2bMFVB0OPhWsBjgO68itUR6VYC2Cf6
wAazYck1Q5f4Ka9TZ6sNzlLUMKEitPRFiueL0bqloSvAQl3mqFP92NNW1uzQ5Lf4kD0+Rs/DQVCi
str0pkeCOB52+ixMVstH9NQ1xxxiJjTUK6dr0weptjJy5RMXOCrJ++BbH/v+BAZ5DfXD2fuRfNLs
id1c0H+g+V1Nk5Zil+0/2i4IY+Uz1UgnfotkrqBJ0zIVKYQgvEHXOHkowho0gU3M+IxZH4LUMgfB
ofwDMZ6vJCoRe4c0R9XowKmNIXDh64SYk6UnGz+WiofbMcg4XJr0wWD52XQ951oU5YwJm1Ocij9e
l9IeNxiX59Zz1PkXBCdfxogqZW47Sm9MQhEhUYx7z30M3pViMabJpoL4QgmyylrnbKb5C7X2i+9a
9dqBJIJMd/xFV4phi6/Gix9wqXGnDajNz7hOuZq79xq5tQBEG6TbDWfHQMIDvVtHlUyb3CJfckq9
tVvYYRanf1QY2PLoCINgJ4cgaWMcnh0xbA0TSPhUalxbPfbBbn+HDZVhr5bfWfTGmbl+0RKrdozZ
bptmZoo5J2qHLtcCHbox/OoZBdEXO+Vm7eQNsleDib/HQaP9MSPzMxX5IXKZDqYJMWH2pax1WFEJ
YuKipBCdHRBWXe6vA0w52eyc2z54Im7yN6MdK7BP6RhtkbyTqYHAEqvRVqp4QeDZiEia97HNbvpq
fpgtmjOq/mhsDbVqgGgMfMtzbSMZHevo2SeoYdXoMXUnpny0shjAfbQcOggBxCmMV+Y9mQDEzDqf
WV8mK0XCmB27Zmhb05OpY17KOAMTPuHcTuNFcvbbQVCyKQDKsEdMCFVM3fEDXh1zn+fC4ywty6HZ
lgafkz3Yl3gsz4Dkcca5vkk51p273HnVYAwQ0sUXpd7M7qgZoauPjAEc7dEW5BTYbMdYpATGQB8f
6PTiL97dgXC4PGdh06wjTKh3lVhfBJdOYWSqR/jU20kaQLHiAmxjS0XoBBz9QpuCLYUJ3MAkp6Cy
uFgg6RO59cdiXLFyx/43Q+3rukl2gmOuyVu8T1HXr5LG2+QBs3uN5KqV55ifju//TpkvYRUUB8sc
yIc2AyYPxkPjBEinjABRMfwxPSfSlQds0xSELwKs/ejnDMbJ6zIQRXqG8qkDsnptBEh4EHcAOGsO
bSSPGgJFcDdAu4r6OSuqc6K7N6oF3iSonwcZMIM3zGblFovlL9usRDdfaAW81fb3hCSpLucMlBZi
Mqvr771qePe64Vdayv3MUNs1jQ/0nTAErSFfV/DnorHF1jcPDAQ4eGr7UeXefc8wdDVl5VnhWNKY
Ua5EFrxnDvoT9E9PkXzobZ1BKFt3eL1AiXXovQyVzoVjn2yDyWcey61LStqm1b3bml2HAixBJIx+
F9jDs6m0Zz3oqzBOpgccbmoD2uC+JLVHqSwCcTm/+cEDWbsEp5ulBwVvMSzIjAKbAnOJ09tkpthM
g3ODbGyl2n4nvQT9EK7n4rnBAUpwZ7TnmFy3dWJtx4yAcuR23BU021YzXTrPN0SaIXLv8PnFhB0G
Pd5TwgCGRn/TiuIGQqm5i8ZpJ8YoFKrA9NJ4PZIq+Stp4Ho61oH6Ak84BcYStEFVye5ruNXzA5W0
c9AW5YlKAxQyyuVliOEoAlC/VvBWNRYaPD/7nrzkLZHJFt4peR6qt9ZZYCK6ml6FnRbbyCTVxPRX
lYLw1uFqcTNGe3b/lldM2COmnZso478WuC1amGDA7Whg4fT23C1bxFdu/jyOXL0dgaC1Bsi3Vq5c
B35Xg/vrK0RCwY0tvuvIi1d5Ul9knIRW7qSYXsdjnZvwXiPYulnPpg09ciN/pcP0nKNig6EaBKuG
M34baPC0rIBTaRi6SzWFAaTpiWQUtJ4S3lkeMwoVEdCraGsXqgZM6zIYiOiFpOm3iIqT7qFpYgvm
sK136tWcdvtkFJK8uc5btcL8HixMHcUzYOlqh/Dtw0PN4s2A56aAHDmr/hbMgEJPFN9kbH5SUQ9h
A/VwjhGqNnxZEidWoz7ftkmw94DA9h+cikRUVJ+pGYWmo/6AZLlEAT6vlDXK8NptqbyXwBiPU6uh
5GjYxQuCOFRroytj+ucxvcoDc6ctrfCknk6Fo0vSyas+TBEwugybCZQaXjhHUYMYNSKXwXa3LXkx
PG4FdTDeQEE7kI75jAdV26RM/15sE+3I0ET3MvkOxtfGt17Rzzx5ZU+1CXXFQWex7qIoXSHqQJGE
ltJjt0DBy7mJZlc0u6Z1Q+tdJxWlMayXsew1PtD2QfDhrarButeKfNpI23pTcD+MGJAk6YFIJIsg
PmEheIpnd28sujc7TjpKYUJUEIz47GExKeLv6q2SPhyuR2XeBUl8X/9m4Y1gbQ6NdSID9b6w2am5
Lfz2bAAfZ+tvpLybq8kUF6cYnkZ0CiFhDHcZEEViLbWVz0zWZgy7YRMID5nCc7IejU+k1J8ezuVO
58DMnRcvcR9NF8ZtnJ6TYN7lEgsKySBdy9kSY5324eNb+lsvnS/NQxLC33XAVBXixqUZk3H9BzVP
kIGpDk1/yRv33LEABDbBMK003qNl8+pr8Wlu0WqQH5qb7kzjrvtVN+OiFXgp+gYtQ4JcawCoo+sO
YpGIo4Uqpq8EqZA6biqHCbKI5Fdlq/s66YnKzRz2NP0jgfdHRBbdmiEFNRVSe5+JJW9MI1K8zH5T
ABgMZUy5sjPxKymTfebkNy3eYj13vhO/pU/VtjXx40YcjunOnOpL7ubjum2KQ61G/CQ6YEvhfOZG
d9OaTGIDh5iWHP9tJq2vJKru29TZ8haOfXLrQUPo5uFUadBvchfpRgr+YrAeIqnhzoj+zJX2ZC6e
NRw7T1r+odA4OLNJQIJeU3OZaDvLemNJ45fXy4MZpI8QceKDqPJvGS0fdlJ8TIZ6BWzMEmbhNO4E
f3M6XKZ8OIssfcRC8UkJ8akvMmdPkFhaTx99HQ8rX+dCrpVBDkCRLKrZ9JA399dO5bgbWTI31kRr
Vk/NG1TrdBOSDwKj0mWmeiqL+IgK+gFit73ydO19joeT3gQ3SVCdTZZwoCg7KQQSg8FEVUMK7JC+
pUVrr/80Tv3LsYqvqK6J4TDFfak1KyRsLC4u7pgI8wfosbkathG2V5eOXpEb9dEqykfEkKvKQ0NS
oX6ZBixMiRG9ZhmqWKeH/AKTkOA922JMjZheE/HObSrQ0Gs5j9nK89I8nGPvWIjq07WbD6Tjt6qM
/G3KccoZ8orbwdtq/SaoxDnt/XhnttnaG8jE8LRqbWXzRYsIGizUvGsca+v0kH645Glbp1j7JmcX
Kkq1dxQK80VPPfpY7JY/qraCh9GjeQOmiV05FR1HcXW2ihcIMpukEHdtIt8ShfZ1OQTnqTFXFeVR
GLscKPTyL9j9dnTE3yJPXujc3kbEK7NLICiiaIytk9XHwi4fZWK+l6NLsopMKGuHeueTdJjYkM5V
lT6iXuA6rNOUoXlc79mNPYL9fatl9ovd79PgS3nw8INY1bwEBRRvTn1q6+id8qA/JAklSkSj/qT5
9rZFR7VGbE+ud2nuW82mrZeBvsvMJj6Vk3YSXq1d2Gu+jiW93bn3wrZOCaVy3CVIDSEOhho643aR
E3h7roTGgIAngGGl/WLfu5p69WSnkb8fZ+1SsysnjiynienHNyod2DQS1GhNnbauM0T3NdTjqSuN
G61Ay9zMwMbj3GOj5if6royM3TQFzcHRfOT4U+CvcYCVD9rUoamBzLG7/vj3tqjcZ5yXS0SMV5Bn
2Fa1ybVKOmzjS7ErEqJIqvHNt9Mzg58+dD08VU0wHYRX5jgOvA+XPrKBgXrlWb225+8JZ4NCtSeY
uS3h1bO1eZmLttspKvR24BqmWhqQqXwkf/6zlyCgUperz0wkl22oYOdFfzyPpJapYDTU0Deeu0Yh
l0RF0OFN0fpJYmGitHcH4zduYE4aKuwyir6szAab49JCh6pkB1jkCfPgb3JZlnywf8NSsiUaok1/
70XeryQwMb+AtZ9YhKM+OlhzegJTD3o1MF+D/NIjRcAjfG6Wl0uXCYzlknM5JB9D4L/4NkQMv9qT
LIlMfcpOs+4+lPVtnYFhQFnzWMU43DEyHdrapqXp3eJhXLWe/92OQJHtGJKXU9wTGElLXitpG47t
0QbcjAvC4owIqmnb6/KmV+gem5h4XTEhWUPoxmltHSpl/w6ICAt1+CnoxJs8oRPqRv3K8OqOI8vy
VuaE8Q6E1G2bqTfYyJRDY4at0Sr/DOncnWUudzHtbd1hp2zFARdYWMgBrqptkOhv6eSdg/gPKqjs
qLeLF4ENZ536Fctj9lgOL5GFLUX57NGSGHmswPo9SoFKWKDMCDL2zh6yPBgyuyzVjdc8YLXOJZC6
nBYLNChnZxBwsiQtu8q+sMd+cvXytSv9YquBBt4oAwRFrMEK881dukjhMhSZ/BNjNu363qZzSJMK
nSZtT4y/c8GsBEtzTTLNrLmX0cnzHcogHmUeLWZhoe67nzOGxHKgVRkphisq5lHdwniTI3s4zYKw
VBX+OnddYxvN6skoBIWq1eAshvSzsmhYOfV3njV3bVAN+2Ja3EUFnhHTPshSElQaM5jqZppPnpd/
9jT5uNoIDbMpHbNCJIc4U0sBbb47Lv5XupXxjnu3d3qJZmkwkbcto6foo6HDgnFJo3aVJ4wDmAYx
VMYFND2KkfsIzAuQOZqdva4FO3VR5Gmt67InPqVyWmp+xh6uGvxD39DxS+d+YF7GARNYMcmYCbk1
lHersc37+6ZkCNQ5Hf+aQRChmJ1jB64CKPLTWCBHHmhrUksRRKGw0LCb2iWNDXaA7NmzZOyOo5RF
zDM9PDbpubL126C2rZ2t902oJvJKmgyDRl5tE5MIyTnm4hDHdncc6LfnPpaGLB9f3AofqC6fmZrx
/69mYHN0ZKOUZK9C0FZn31pifHWPraXCSrfa9dBU6Ul6zE+blqZ9bY3aseUohgEGLFAi92QD8RYE
xKg6S/0ppHOc1cHJWUmLFFQ3qQN7PGcZS5iYbuxumQm1urbqjRLflpe31LWFs1rA4eQoclhog20e
mTeWkhONbZbrvJQFtjHPqKI1ARaVCSXCGWp8s5yiXU2KnxvdFiMvkU+cwlbRkjpr2xYquuaEv/ZV
uny2kSFdKHs5GhpO+005vrQuf3Hj8JJmjsFsjCE2d4xkXF+9OoFjIAUvTz5NyWMs7nVaKBxRDLr5
r2yTvIPyCBJhG/HaRj2FVsMSaixVlsesZ+uShrDOYrW32bivdK3UtmZvVzuGxVCeqzBAhpkkitdr
PnXXlg8lIYQqm17BMZxq5SmoCZlAT4m1ghQ0bPAABMZ05k7aH7sk5Mtx4q/aIrDQ80mXYYZK4zAw
gxaABW1zt/42ZcFHNGV3anHq+pH/UiTK3+NTIt2EZL6VRIO6MZtm31fHtuJIdiJcU5xIkFnqsz0R
bybGitQGE2cnZYXDMWfXxjfxep+6+UeN83dfNfcBUQWO09zNnUvSWYqxvIs+0e7xaNt0MXQ/RZCl
NmPNkllQ8bjaoC4DM2YX/1SWqG2XaO9Ba/tIFVp9zXqHpMDWPEIh/F9JbjPTYewFJp9Kh30OqSxU
rOxrd6ZgrSzHKd9w2T5kVjTduFhxVilbH7vqKWZjMYbkPO6KOn2UWqGHrX9n2hqFoT69qBFAVafT
FR7bZ6mYiLgDvru46sAAEZPqjsXMu4/PSSffYaN3HQBzld757PbZBHNVVGp8tU22Az1+tVUSaNTs
+1Y4yW0M0lsTFmMDapWhQ88r1Pv/YezMlhtH0iz9KmV5j2rAsbd11QV3UqRIStQSuoFpC+yLO3Y8
/XxQ5XRO9cXMmKXJIlIRIYmLL+c/5zvAI/B0B6e0TTvaJr56D0G/SpDgu1C7NYgCFLz5i1AUDuKH
+UTTB2pr1uRrvCDvGld3Fbkj5LDY2udJcqXOeablQ7dxp4raSR/92ui480GNQ/yvim/d7D+aTufE
4vQ7g7VnmxYlrM/sg0R5wN8lXKJ53IyFqx74iRJeVeSKVGVn28gE4wl/PNWSXa7DFlKBeZG1nxxK
fMlLU8JHIgs4VnSakOSFk0/WJmr6/r4immUpjCwD6KyofR/H8swOm3AKpuyzKmOYqAU+kGozJmVN
ty73DiJY1UWfqq+kxgvSRMmj0P1gGUmk16i0IfRJhBMCdO25cJZxrn2itfdvWrhj+oqNXbPuu5ox
2zQUn64LH9S1uBqp+l7OyRyKKadtCNXuHM8fbNS3XPNhl8+/I6fy2dkoD3MvAVuBdwNcMOxyDOKL
FAsEAlG68TQfsqDqxlUlWYeDyrglbZzwOtBf6irqV4YQ7jI0d55DZsya/BeqL4DKKDTtss77tQq4
yOT9xFlooYZS7uVQ3zq3mraCANK6A6Y0pFbI7JjpHCwQueXNQ4rYI6LUeGR/DSZxHOFYYx1c9ty8
0nJtqrq97yrvISt4QIuJvGplqPvGbygIjEFS8vcxwGsN4w3ZJ2cVjIj8yIwkCj/61oBJ6jKWT1rj
2XSki7vjrZJFsI0GAtYl6DLlnnMmYtSdWtiJcc4HlbbpGLEamVavSqBlCaGtwOmIhpeHVLUDgHMJ
PCy4B0p2Ch3uKlzL8MFW8GI1qgBKAz+0X9H0Fw/fLLnA2FzvYpjqKtsUGcaBxDEy/7TYl8Ks4SZA
NjPoLklAajy2zW7VFDklrBn4N2l4v127I3vYPA8NTjOLJr2lO+KwrUfWZ3P6sgZK70zorMlv1+EF
OuXZpwQfj/jZcPbTcP0XY0jzevWkUswUDS8uUd+GtL7zFQ4fcpprfOZPRgrXgMrnT6tT5ORNA7Sc
L0xKwFxawatFxvxl3YXO3sfyc6iS4cmYiPCFVJ/YWckD4FpfcAO2LX0LJEUywOtesuqT7AYhgrmp
S5IfGzl2uvHcmUwPbCv4FV1woLCqLIN+WreiWWmdOgEey7bYMvZjF5yrmgGxixaRGtRfoOklLP/j
S17Y32oaThZ4A06ptKFEdwSSiwWvTg1DUL1JLXJa6Xw6Y45ydpKISHdaE9jszJ20m70BManNh0dt
nIxTixdIVDbbQLyDS2FzeDe/RWqCM4YVoZXNhM6VshnwuAlasyWmJ+VFdw2zNDS3d2E1zRH/J6u9
N260pvFXNRxl35px+PE1o758GbLWl1SLW8be6TK2cgDJ68yoaDuOidYNxJWE9h3a7XtqpR8NRGVe
/WLbS54XK+6X5KDSjTPV4GoRIZMkX2tawgTNJM8nSpAgFik2FAYmtjYPc4dnGeMTK+whaZInnv8H
90ORl1yF6AXItIj+ta+TO+RaZYffQz081ML9rrLmxRvrR6YQUEgTjVJ5t2HuTLpMBlwHLGN27zBH
1chcOxZ4Iz3yvQVdipIrP60/2I7Mu0oaH0bQg1kq8InN06yioUWCmxqwsKLad4Nz11HGRb+wyzuo
wL2Xs3AHjvZqtvFvJUhiw7IeqOjA1haQnlffhVu/UBKNGl2UZ2nRa8fOyZpOk62/y63uNACUIDvb
MzxZt16MpU6n/TLkoCorN1vbc8yFxefLFd8MNL11NPmnAUvaqjCszywPr4SFowMMocNgTz+B8lMF
IIyDe350AAWmBdXdzWjra2xzdKsi/LSFszX6ITzWTSU3YS0fyIGtdZtemyq1DopLadhIKp9b0AO5
LxtWeIJkyXcEcY3QQrM3C42fG5yi5aDicLzlEuaEa23siUBE/h3KxnKoi3kfjGl0d4tbVKmLSSPN
ANSBbyNe9eRoVx5q+VKh+TkAcxeScfkyHmHouWZ6TBx5DWHdLsRQMbEaGGIMVNDgnNrSiASgpDo3
k25Abe42pCbAq6Ucyqp6VxagPlo04biAvNMMxdqLplMMv3pJ80yx1qvmEHrJnipijOo4jgwAjGv4
NS8xl8VsIO/S1RwBmhAOHId+ABBfIQM9mQBW8EMtXmmjeHcaebb0ZpdTGLxuDM67WUM6hHO1RuVm
CWu7vzSh+VFZd6HJqjnEvcs47LePx6G0bIiVnf/tjs074pclvWcmKNuhCJmVpHcml9Io5BgxhOLs
JsOZyupz3FOk3Rr7KszyjYE84OTOZRCE4ZCn1LaSOl1vJmgzJV7qAd6NRDC1czArTZcs/cK5Lybz
MTCTB4s1ZeNRn5eqaetXNF2yk1tesmxLBmT0oqyTBDWSCFxCRELIwVxho+R3Xshhp8IXM7fM602+
j0tQ1R2NkU3DqQSx0S8GLABadrQG9RUk3VdaM6ugisqQD5lsW940I1GY8hXf/Vc82N9tV66pW1uZ
elZtdW1gXka1miG5tTvRB5IsA3sCZIhn2tksJwr73OfEHXY6fbeEMuVKa8QxpmAKvCwenZYN0a7J
2h5/46VeS71iw6jVsvOtjS3ZYfX+A8v6JUs/LHMGHKR7RN0rkTDB81e+TIG/UqAPiDoZT36pcCP5
v6IWazuTzqMGJmGB0a7FODsc7dx7JGuFwJ17T7rqjm1Qnv/423/887/+43P4z/C7vJTZGJZF/c//
4vefZTWqOIya//Hbf97KnP9+/s5//5l//xv/PMWfCuf97+b/+qe23+X9e/5d/88/NH83//0v89X/
/O5W7837v/1mXTQxPKD2W40P33WbNT/fBT/H/Cf/fz/5t++ff+X/1XrgCJ02Ah6qfz1S81f482/O
P8I//nj5rpu/Pccq5D38/m/tB//6m3+2H7ju311hmyS50Dd8AxPMf7cfeOLvjm1ahk8hlEP/wPyp
P9sPLJ1eBN3QXc/1AYA4rvjjbzU33egff5ju3w04pLrOsUS3hO/4f/zv7/Hfns2/nt2/McK6lHHR
1P/4Q9iG+8e/tR9YNOe4hmfZrmsYKHMG38X/2X5AmpL2nYTENBsglGpRfucdo1Yxsx+J6XIEQhLI
KnYU3j3vDaLKHtU1BcZ0Twd6NIft2w7ndohKNCXLokgDboS5BlIFK7jjvnOjOLck4NalQ8deHYbM
2DFCbbMk4qIfBqfYuavGCTi/TuJt9JcqZLTaCpWuOd+89CjoNhjYluFYO+28tiIaFVY74LUwBcpU
4tL0111jribJ1N0bsL5bRN66kWuXoKDODSN4oF6/SZyZihIA3QgzmKnwiacZTxVG8oysgpfER3dh
vAHffNFnwtjTMxVti4A6tNIAEZt0zpp8aRvlMR2sbbdBsDxlujldmKpo63x0sEDX5N7qJlGwJVKf
Jbzy14MJ5M02onxreYyayhD8J4ov6C8xPKbtHJhmtA5xYjEWxM5F+67GzOL00oznhFDfKhMuNIYE
qXro11BLT6ofWiR+V1s5MqUNSGPowKGYqxdqA88T/jOCnhtoR8lKVOEmmsbhZnYeY5R6WZfkE3Gs
5Sth1ydSBQuqfCpxq5qO0Uqk3QxhYL6on52ov9oWSxd2PelwbFFgjDAvlPHLBLYl9keWN8iOQLih
eJ661n/SXQgj5PC6Co5KaoKcTEcifzTYzJ81qZbjiuEyL6vf+gRJ0i6IATW5Dy/IsO6bWM06KqZC
7Jh3JpWZ2EILpLOIAvrGoZWMISH0zENY2tmdp3cnHOuvcVmndDcIbyUGA/aOyalJMiSMhRasOGM3
JN4tYwtJii3Fs9sVAJdmm1g1RoAoXeRgbdYlL/BFY1OqrksXsA/9E6+TySSx4LDqKl5wYbmSHiSe
Cg/gEpTHshxFuOX4A9No+CRIcdNFXs3sTowdhBOEwoUa6OZDZYhjGthXrvDnMgVTJPs3K8zcebLx
KqtInVUG2Due+p1mEo1IW/wHc49ay5F6rWENi5XhLAYILsfaJgsBT47jhrHlIDzxSMpD3f0MpP2t
ObaADYFTEfDTuFNQ2Enn9YvIMuoPgjJZY6pfsRLwNqPlVNdoEKaY8xgo7doJwFquVGcGoqeAHLBR
d7CzLJoty5zugtwFzEBpYzoDdsfJ70jVGbSmu/eNlcuTCzCua5r+KbohfDwwomZaM9sbCkSuavpK
mhw8I8N/25P3JOc3fqHzXrTqfNtmCqdVh79xnFS/Lr0meu0pJsZHs6O5RGPUVZsY69xd1KEcpq+0
UiPOxYu2r1adK+K1adj3roLuzeYG9eulMIbvUetoE+7se+kMe/Qj8hh4okube8aUGiUImI60eZQR
qbQZIXgMalWrrRLqs43Ml1snCK8Kdi6w5mvdwcMg2qcIfPLCu3cLqlvMFNuJqLgzu5bLzXaCAhPC
Bl76NrAfvDE7vX73R/pdjPp9GFrqQnV3NYb6uz7NT1A4RUsDsrYbtFu3i1jKkjrcadRM4JtTn63Q
s1UODHKbqWkvhS+OWd9hDzGDh0H6wVOUg9fOHvNIEo2hoXBsQfiXZhSS48Kyo8rou6LMy/B7k4Mb
U5nMdM9mGHSHIeqfXUY0h8h6pr2daQ4UzlmrjtPIu3aY3NKqy5fD3JDn+RAIMd+jT0WRzYm3Oeae
/e0kv2mpf84mhuz56DcrOxXfPbaGPtcRox1OWJqt43TIyTPVn2Fs9vcUl9DtS0/LYq7ONmkHABzz
4RUYsfMRWKlvsmA1JsNPT628ipVJltN2KDuOl+SVr9wY3FadGg0xvoornl0V59vAHldOgz2xw9a1
ADt8TF1kytQEyQBtMPLBkkXWE349im2jSq7qZD9OWXwIZuZkmYm1qTUVoX1amInAAJFCQjTd9iTz
8AmIMdOrMw6ULSolCnRShKuOXTKgsu2a+zpGOqDXssp7GHRatzJsFE97VWu+wJw0rDFkeDw2tKrL
NCeRAQ6ICtlHTLDjEotGQlbEf3N8t9vlv/2seU28Gf6ZyWs9VsPeYCTJ9MBLx3OmY6pwHFY4lpem
alf0STLQakxvFeO3BmWntqZT5TQzywg0UUjvYaDT+OMzgzJ57cTP7AVwV1KdNlktNO6x2+2RLCTX
IHkx09qj2wPVVMNDR9kBmFqSu07EwHxycVw3BWW/qimPsVOd6l1hOtrZQgdOIqdDUmvZITudCZr/
GNeaeaDHOL1orc6HrM/3WuLsIu5FduKuAWY9Tq58si3/lga8UMKU/unCY4bdv/hMSw/GjNCv2nnQ
KQe4H+aWCBFqqenvZVzhcaz3rKuSboL6AFbsDDytu6beXcW92ZSuuvf7Ef4AnZSoWPw5NfmbsfOv
3IvGa9BKBbwZhXrkBgyM1dvwVnurVP/QNqO2r0Ne/z6SPYU73Nal2+/iQDTLaTRph1sIDmlcY0uo
UYAbypRIduFDwemRzcGPl7bVbuRQfst2pKlPAqozYop+O0tR0tcbQCFwqqUj+f86YoBu3lRLFxNG
0IeQA0icJd0CQn5L7w1MuxZXg57r+2BkBqUAV5psRzHC16rTma0aTndygZ6ImB6hwVshr3AjC3c2
g/CzDuo5ikX4Jl233sSGlu70jrhcORFyKQNyzbl4i4J4208+GzzXM78eXhyFN1XI/Gak7ouNaMc/
vHQOZa9DgK2MaC2bQuwcvyEYFM4XXQPsyRC/29rUvyo9/CznAkaFO9IU5p0je2zqHo+YrpmIl8J/
6rA9urHnHNEwyW6EFBM4c3g9tAXDHM5dhKTeoRk23IVIBMiQngJJ86amdQ/52GDa6aYVsT+62Rvm
5pOk99ZvgDVwOZwYjkgGbIspYeWqURXxpTCJdlHBT2Q5KO3G9VR9gN83IbeAjXEdhrrxkBymsdnn
cXSNjcq+Syv7vepitQa4dY3xksZU6zhT+IqkzYoo3xyl3dKkIV8SUfFrhZijAphdNBBEp9pKmXRn
0zXDpg4/O7GvgWf8zum9Xlhw4zg+MJTm+DQP5JM9Ot0685JhRW0Ud2F/o0SycXme95xWsqNnDByR
WOviPlCbnCzLuqmJwnmhXS7jtBs3cs5EKUXu0QXK634kadUvhp6rLJDCDNOfBmRw2QlMv5rQP+pQ
vFmidPa1Fp8zdtE7I/etFRYJuaATS2eJLvoJIu5YPARSwtSoy4XdJg/MZ2QZXQMrzUESwxSOMgts
sj9zySagURV3SLdntFNb15FGkBXz0uUodXOjwECVQ1fcN5x93Igjuu+xj/XVDDeZF/fEkls6zLDo
PNg6gImhVFfXtI9eTkNKijBedkO7yzSH7SUgI2ppdc0uOyHlDB0gLKcCYFVP6hdR0heOvJztagbT
ZkfqBzXm0hYjOSJDozKECTCzUXnDbTYbMZP2ZGRk+2pT83h383i7+AqYR11Cfxi2Vtc+Dbh7OZYr
hrge1tGJPuu7TpvriU1zgfIOSG+aiSCJaA+Z9ps1JuFM3uZvdrd3JcKG2T4rvd5Qycoh1RJAEz0i
bvzMi37GpBiVQrBFvR58Uki1rZi+sK66BqDYSiNRDVAHk7PmpuckAMbOOUm+SVJemLBAZU/BxL6m
hTM+UhIZDvpnK3a3Exb90aXhoWzy/jWoks/O4zTKpPdcR903bDrkQMtBscrtC5kT62i3rCjMLYYc
tzzpaQMXDJ/i9VcGZIOcPv6oze5O93iNprwBkEPER5QdtdzmS2lUxUS9fBnt8VvI9KFOmHdyYsXn
OIhjfWK0ti0kfl6DOFxZ1xZ0NcUoSkOk1qOPMEUo4iTyltdq7zkj+95FJcDL2uqdW9TV6cbnHhuO
zmQa//Vdnklymj0GigJPSDz5D3kXUnLMmAS1DuyPRYVFhkvrwan8B3sI3z0v5BFGV0NBzwR16yp8
D7R27ysDwpiB/Qnx3upPIgVmHxgYszrqVjPvQH/ZPs7nPBecItuKVk7t7Jwg+vCNp2HCS8rtrRuq
XxWlFobjP1kutkq0vMG/BaP/yenzl9uxhliBTnP6LwFDnImpIgqasLV4esbdoLhMDcufG1wmSOBF
VD3HgPMruo0nr76QXaLZO3Mf7ASjbYRKqRvwhqKEuNAA66/hvhmCXOSfonTqWlmYwxzzYOQ4Q/NA
5CTRhrPtRMeqVxccL6+FKqHhEQ/pmkMRsEJrwTqz4dcV4X1pY6A2BizprAsDjyYvRxJkqIDXUmcY
JNUuI5jGpm1/pB3hqPI0acw4Y5nScGiekkqdR1e7CEbdtfMLpPIaSPSRDnZGL9qqUkCqaKc6vqq4
oOjA1G9Roe/Adn3oxj4oBb6DxDoPynqTZXXTa3EKZXDfprDVCaVVLrTb9I0ZPOc9aX+0uX/k/AtG
LBo8fATt5yCdzcgRB0b+sjKyVQrmHaw6PwQ6PEc7JynuXdGu8zr69O3hmkHGM4KEa59wL7bnrMyq
u8WxYD6LaDA/NUWM5c+HT6nIvXN5Z8inCfmYlGG6gka1cAeGGcLrl5WWHwbqGJiB7CLkU88WLx7G
DyKjwUvPjjQ/5lrv3VRpbf0wugXVqeurdxf+ZiGQJDsHtI8NsHT0L7gjn8MONbzu1n6QVCxBS2SQ
J44Vz6gXGccobs9aFFxSp9uESQyhpbPsx4fKidQdLtB2PTQpMYg8vUDmj2kO4DyF4kIfma4fY7tm
LjfV+6Zj0WAE1/UT96gS7qzH05Tpzj7s4PU7dcVFGZ6N6YEcagoMBWZzikP9PLQoAGxcgMKq/OT0
2mNcig3BR7XTAuuCGKVW3ACx9dCnuE7H4K4Ih+OUuqy7GERUKb9LpjKcbbqlyXtowrV4rqX74udd
twNDTZluPy2GtiYGnWDnn7TpPmM2nWJiFy1zQl2P3lGwr3HH2DVjKKkb3tFEw0a54hgXmveMrNuN
e+94JyU5FiSR4DIfnTg7frjUIuF6qxXHuKRnt3Can0CsA8WJ8dXAFW0xZPGO+fkHZe/ePrcqaEC+
0S+NvN9Efn2pQrqpG618gQfG7B35Paj1D6X1FPTEZwkbcOEH+IKDxr5ZoXdi67t0ZoJqrrtbd9Ru
TqedW7N/FjUSTFmjVumVv9Go+qTDjH2xnN4MokiMKyPws7DKgrLd8brcCIXvqcrR3fsiPcW6593H
ocEgjxppyqPATMfRQUuzTQdmZllKSFcZrzvbqNttVIk3syw5RFeMLJlVDQzkkzKz9ybd5ImgDoIB
8nsZ0N3bM3aZXGrcMXvrYdzcipgUFEzUKFLNXYbiubKZ/ITTVu8ZN8YdDmu3noEbKSN5s7orjICo
ZGhxbzf6rzypQd26COXRpHb4c6CkInWu87Q/wi6cpzTiTthcOcrhEf/HiuNWQOi3eTM8MaeosX9l
atVb2ri3Z6BiaDd3Y4TA1rTBa2jRUq80UE6pvoFqVa8mZRo7Q/X3jBHhJ9iIk/HEhEk6v/OON2jr
Sm6SdvfqUNq+KPvHLNPIAijVkh4GHVj73Er6zDUR8Cdng7Xt2mYCtncq0jXAjWKR2+52MJt0J0TA
7W6yd+ypJNE9hp1dV3NL4HDm03S57N0GTKk9g66dg4oIQcrcXVtWoKGjIG/kxtg9DO1XafYDvpBS
sXP3qFXmSbaWt8c/1K98q14DJuBcgPTfVAiVWVXf94m6uEO5NZBiF/1ACw8EgdSQn3aAFAgH/Yto
hbtMudAtOYl+Esr4zrFMQX8OMFt5bnLXVfqjggqr05e1strw0ujh1Yy1+8Aj2QQUMccuRACCWw5n
QfirhkfWMw2TS5VZnzHWj5WXdMe4DE+TETDTp61PkCxYKVcS2WIYuAxTbV+IWzAVQApd/uEMM82Y
3Wc68mWRQLgvzVurlYgDo/ZWaMJc0RBAGs6di+nolA117RSYnEy0ahPr0JAdQAq1blK2lXfM9bfE
rZ7LOkSPDZ115TPntWhepGaxXhI4IkQZikNbr6Ne+V+aLp6cCUXKSUIsdTaeOgTVXdDlO2zPc0tF
BlNLDcUhbOJtFSZYbI25isTl8MsIFCs2tYxiL4NjhumxUfITY7IAVpj285XpykROHNz5Q1hXAh5L
Zm9oDLiYQ2Ps4sRYamnC2aJ03EMf1X/+SoVwnPqeUK0faNqBNwo3Qu46K9tD+/z58FOuMmIAOYhR
8gL8+Z+kyGhFA227rFkzD3TOthsTwQrnk6CmuzWIDo02ufe5YqUgtIk0Q79PXJUHa/5ghiFgWRKJ
5WFkeJYtcKOSzPQUl43E2FljPJIJb+WhmrpdTwvv1gT3cjA7yKw/v+obDjUePXkVG1jmRPsWq70h
KQiDM3gX/JS3/3z1yKDMnQqKlUPAgry6x4395+v+fDM/v0ISn0OQfC9//T9OoashqcSutnkSu7mm
pffJqPVqwqKHvWqBDC0OhSP+/BDRw7FksvJiGqD2hhk9FuVAiZc/vyQkDVhMzlAwLw7yQ9yw/xAO
PcpY5xO1ZZNvixO69fgBGbrJQ1ThIYEcbS1/emp+PhC01de90N//+l/C9g6ccqvtv4pt/vrET7HN
X79NAICsxpnr9Ncn+pIBBiQe7FoVy1uIa5urZHn464OvTJgpP7+P42YtyeQQMONdAO+7WeSi1bZu
qx2oNG1WTUihnpdLYipBfipDzsMd1sChR8CWeXCXu4W+x1kOjI5SVgMU0ErvcnOlGoXzlD6RKIWZ
kHB8aGtKpLmsJL4Gii8Hb8JOcM0LNv5+bPWHLFD3MX57fL5o94OYBPspVkU3CSdyUYi8DimoddQ5
35PQml1VdHvuBPYRnPcWI02+rlCltOFRhERAck63qJAwdSzv1vM2XBkaquIY509jUsOCGfuFy4vy
LrHMz1iwsQz2DF4dk5sRUMOtEfCuDJcqzVQcxnCYNwFA4rbooQkH7YVcVH2nT9HaKEe1qYpiM3kA
/cvBTHa4StlVqRGdqJECyII/ZOowkfitTh1Aqu8KfWwJA3W/pJY/6QOA4gQ9CA5Z2+dX7okkNOzK
3WdBy3VJuQSCAL7KeqslLR9KDnEi/ODum10qjS5JsJK4YKAEFhYUmaL6kqI81/p9aImdNLmqYPKg
nfXq5PZzagBBSpX5jSXkUXGpziQ5jGzM9jN8stPwA1tZcjJN8ZQSEcCtR9GAt4cFpxieYDQNu+FW
j+4hSW+dKNBbzP4ctNaDrypY2ck9qVwMbCUVC4r7fjFizg6Kpxm0ak6Yyru2e4ty/zJ/2cozGJUQ
JXOdCmxknHzRtr3AmQrY2BlfA6mv88CkcE7PH23LfbE0JjgdomyGrb1oWVnLSX31ynxt+AntBGGk
gaxrtqL+FY1o2KV4VM2xnNsoESqxzoz1y/zT4d30vRPmcCwDU/PuEqH2CcvYpc13GUGJ5jwBUCYJ
PW5uwNt1+1YFnH8m3h4ZGJ1tUOlPshm2uNW5JcbtV903HK+456KAs1eKfaVb2l3d3ERCYNsmC8J6
5u2FjLfxDBihFnXhzJz6Ps6/U8vKmJh05aoYsSmUFBSGit1yzqEHir46Y7xVwv90Qnu6qys0KAOS
4pJCu+asjYRT/F5y7iPv0WiRQnHY2i0yvae59tIkLL+TUexcClTM0p7oGGWWQZyoWOeKhs5i4kco
mOzNDx2DIvNdpuO6M7W3e3qko5UIGEK4rf2qOeBiGsCkbQK0orRO+FgXSUfYJxBo3oGB4BvIk3JM
6gR4PhSD5A0GdZ9QU30yRu+lUzo0lMJcFaX5q8Ojxl2Wn1kqukK68TNV+Ey1bB3Cvtk2fdbzaXVz
rBQBYXQ42FBDDP5q0/cSpCa68CJO7KOBWLdz3FI/ZE3yMWLJMUR9jZ36Nx015E7oqRlzHPqhrfVL
vJnZMmUQofMsrswhpOjLfJsqj6eHiI20/OPkywdIY1/UDatFHaC5ljUsgQb7tsUv5k/FMQGYFIiw
qElAe9azE/MmDeKOt2P5rFzj7I9ETe20w5Rp4Q2WdBv4/tJkdr8MgcoDd6ES1Cf7WoMPXuS5fWOi
bvEiRfz1+7lqwtRQG+Wayk0INHXH0TmOV/KX3uKXtelm5nXCU+JBWnPLF50yROKK2QoZAfDXS91J
ggz9uSERGDcOX1ngak/jdo9N2iDaH92SyJYbz8H0HiqGd55mbcNw5GysYYuKCUqVKbctXxBRotMk
FtQRezvU7FctojSejJM13qWucVTKeZMcwWob5y3YRJxU3oP0nQ8P2iuBxtfCbL9FOV0reXHphRkt
ZECciSh+fIIkI4NgGbzOL/jZcNfG/ppg1t60tMNQ47ePWuuapi42peS97sKd75Q0/VJo2DpocX6v
X8YAJYbDgljZ4/BEswJg/VR7yNMMl/uHRvUMELVmP9n6fpQJDGUV4hE2GB7auIgxR1GWGa5FRVxd
uv7M2NmlzniPToWVxrmYWXMtCMsWhYMb1Tz/fN0R4zvAopRoBkwx5ZYPEQBz3F1s7hNHbksnUhM7
s59fJxjE6HrTWtmTGw1EfLOQdEsxfms+cBlPROw88x3RRmSzBX6l9qEmurfodJrDPFWc/CJ4cIx0
ZY692ubWO4nGauHY9mfFutWPTG2VfEpksq1VdGcX2r3pd4c4YlUc/IuHmmQ2CEVhE7GCWSY43/Gg
je5b43m/vexDL3FyMzu7FXgf6iTB5IuvMC2ZugPoY3HtEYVRWAcdqJ16Q8blsuglXCObbcFCqxXy
HW75A2aKM8HSZVbNvY8EFFZdDuueM8gx0sOD7ls3W7deqpLHLOcH4Gy5J5qUUVxP21SIm2GuV6yw
UlSMYTAxggk00zXT1wNB4zXjwHe9RTJuM/gHpFq7+EG3m0895Iwj0mWDizLjfcJGu4X/ddbZDIyI
kY017qsSmdigvB2sLGE2aTBtV/gqE8qUF1UitkqfkJhLcaIKew3+/FVO+jy9Cu5I7K7gxK1bd8y4
JTJLgZHhyupX0nYvddroSxHHZ5P4wKJJ4mvfFF+eh4KE+fXVy+S6buoPOVpvuSyeC3LCIMyfpNP9
slwi6F0xXDlrFBvujy4bQDwssz59jxpz4zOdWCCXwsFRHzbPZ+ANgCcY6A+lsfYyI91542OYaM01
KfVjNayEDnCEWZ95zuhLXrLTQBySHdlw3kqluYpdntGqHYZ10ce8EmwlmVNWrwj6s7mQVIRsmEsa
KXk9HAFgvBeMxcwN3sCTnjMvtnhgsBPAY+9AF/Ui/FVrZC9GeVc0nHwsj50SC8kdyuvFnktZ3Gif
DNY7HCsc6ePNG413RLNshuBtNciP7JfF5/z+DsqQ9Dq+aCQ2sNGiIXtmOTdLd/dd1LH6OEzhenM8
EpCh5VEBsnIElT9h1u5CYo7nuk25gApSmJJ/xdaeC1ZNvZbtwsk5t9jKesEasLMKhxgpFVr7CMn4
57jvNl8CMhs8aY3eWM2Yt+Zz0QUcVCRLJqRXI20+NYvvotaMjxoqGxnH1eTDoE4KwAszGUvZPrYO
Y5/y93baQRrxE8iIdhOWqc3F6kITWHzXMikxcV6W08REhvByXgY3P3Ze9Yi5QBgM8FCC50bvCCZ5
sPdkfRe0ET0+BUl6CadAiOlaQCAnETxTH9K7kusQqgKjkMaTGMYTXE3uu1nH04JW7xUhQQMhKVlj
PNwVOTUiTPihToTUZSCDwA00+22p2S802/V7WeeodAbzSTd+kWI6txwit5iUIeaJ9MoRCI/C6L5i
vNlRPuaDBIrUMtAJC5QmM+7/xd55LOmNpFn2XXqPMgh3B7Doza9VaAZFbGAkg4SWDuHA0/cBu2Ys
k9mTaTPrWRSLyapk/AKAf+Lec4d5T/ZGuy+G+5nh6jhgkzK2ejOMK/ZLzXOFL1ccKit5JjSz3TsR
GL4pO6g6fqgT/dldMmc/GW/ZWQiTSChlEurHR4eEcz794RLGa5QoEwOfjSvLoGuj6SpqLe+daPSP
XmBeuRQ6DpNHV07TGdnPE9HCr5MNdQL5TrxNKw6yltyfzEz1DnkY8W+mcKiaeec8os4V2qEIkNJW
a6KzGu4VeGk5RZ4PeGxW4XCYwEOfmvi8gBBANlld7BaP5zixLnV6MTEnUI/hjDAEO8ldwdzqyM7Z
Po5O/iwb5LNxnt1secaU2tFkPw3OciVjzDuzMuttcp/jnmhdAro25S9zYRwsZ9EsxG3bcrM0GVop
pnlgyqgjE3vThea1Zyw0udUzTpVbO7pYC+zuY69rUHzyc9h8V72vdxaWKfAG6XOZLs847hVNAklu
Op6eo/wJTtqVPIA7eJwTBWJ9VUMxHYrF+tktCyullHT1BsnytnYx3cnhpxvivSyiGW6//SqstyJX
P2zCUKbKra5ehXLGG9MbRGbgKbG7UtA8rPQVUSTFRyG5rCuy7yyGbdkCSCIoqoOlEnXA4H+adH8/
QmncidllOIgSN0ocXA8CGqCbtzCgPNJuh5lkII8zhG+N2iY762Fe94EJduOImL3wqIwI0E77xwBD
4sLAXSvLPwT9CLqJtUzZRC+T8T87rvnIOOJ1qPDgoIXpjhYZQqYamEXP707HRLbAHBMRuUl/pdJt
OUTQiKzz0tgojgO8mM4Uyx1nKJdpoR8zhTESk0EFIm889JU8tyGzehTaX5eCrm0oP08F8qdoeNOk
Pld9x16+IeAlCqY7FuJ3s2FzYLexemI3SxrtD1WN2Fgjth7DYLBz0H7GS3nSi/8QpOS9ge0iJpUj
+6QW90HGgkKLUaf0DolOsWu7ZEwZ59s0QzzNC2dXxvjHIGYfa+d1wAKzZU2M+KQoq4MH8QxG4WNG
MjTV2fgUVu7L6L+TnbsLQ1Kpqda/Nf3wmUTEqOlKqD7gvXv+syBZ2pB4QrpBRBiODUKgdLXeVK64
sO4+5Sks/3Bhlq7tE12fxdxvP9GIQXwEWf6aptgwSzyXjeg8Yj8XswMpFA3Vz7bCgxQOsQNHUH0T
M+5eUkmwCafOcyLs/mwmlPlQ6T4P34LaTU55yzaJEePgOzA3IJOCEKXlqppDEtHS5tNrIFsgxyo9
BpiQ+wWjpmwJ2dEtfOLlRblWfkm5fyn4imzfu4R3EwSoD10xuHtUMke379msVeBAe9hfLHCWOHI3
BNvJjsk6VOGvKnDT8+iCLrYQo3dmAIyF3J/YeTPvFgEIuRr9Z0vCXVL2LbO8aZ8wXkFOWSFb70Dw
YWtLneLEModU0nmCz2BhjxkH2IG8MjfDYe+N7HDjZu/Z5v2X+vj/C7X/UaitAvHro/o/CbVT/R2J
e1r9WaT969/6t0g7UP9iGIM2WjKi8/9biT390P1//gdCrX8FgaPckO0lVAEl/yDS9v9lB54rAof/
xfV9j5fxb5G2cP+FlNq3Q4mMxQ5CXuH/hUjb8f4k0RZBGEpfejbJjvx1jvJ+k2i7jp0gE07UFSVe
Bz+hN4ivnqVTdSfZGgCqCFmJ3MpWdQnW57gxW4ZV+9TnGBvYav/h4/u3hvyPmnHH/h9eju8qin9H
omp3eN9/VIznfCjoHkt59SSi27lJmkMGzmH2mwe7+hquQxeJeAPPGKEdhGVe/v7nh//TjxeKTxfU
ZEAt8+cfH8K5w2Lni2tnoi91MA4v0kQnVMPVFZ1SsZ8U0uYRpSJq2fT49z/7lxr+v00S5/f//I9f
XwWXCteKlOzpbPHbe++SKYmH3BFX0PqSNdmcHxWuy3KGEZx1qfvByjiYS1oxf7lYWfau0GmSQVNe
if7pj9R53SZO7GRbTno5/cOLk3/9ZLhWJdcbSJ3Q/13KP7U8RG3oDVdykIFP6PaLZGJ3aNvIQTyU
Um1rGqxYECotq2BnoZ8shpgt+ei+FDVrNQrWdjLB4e9fl8A40fz2oXE3OKErlROoYL1f/3jBmLrQ
JboIcU3GiIlFG5kdxi9AzVH4k348fgWpjWKsQH+7MAwluFleSAuXlxqK0zE/6YyZqKeB1xftfJ3n
3j9YNqD3iajNB9u5hOG4E2boXrwaF83sA25ScepcJ2Xe2Yerp6H+QsqEf0IIDiWBGjJJ4/qNne+r
lbniGf/pIzdZfhc62GWZLz8pOzsUsdtchhA/Shz91JXoaHmISkt14J2TzP9iKfeT7Vbh7e8/Lcf5
y6elbG4rZQeOr3yQcH/+tDIniYYijgisIeHyEEeoZZR0CPrhYwQkyBRpMezVIBwzLay67+R5k1v8
//hCHIcnDxYVUu/EbzdanGGJSghlv7JmYq9kE/MGn/t5GcyxcfuXeWH51sz6Snj0uceLBZ3cfPj7
D+OvV45C+I87Rfq2DGyJD+aPV07aN52l8FRdxyj5abknpKm0mWhDgfA+ijQ78B390+Ptr09bfqZy
nTDkvzkSfrta7TETfu+ufC9bnkyH1tvS7ksdo5CNSouIC3u5ljK7d3uEMEQ73tkES3Qrn62Dvvj3
799dH+1/vnWU7bm+4ypP8EUEv10MAe5mrCmOd2V8Bvhz8qCs9XcB0Hw7K8JnO5i/Sx9DYFn5oLXT
iUy2sboj4YW6bcGjyWAcny5pv5RbUl4m1g9kzxfPHrD8c02WBUtz0npQEZE1oOdDzoKclcoKDxqH
zT+8mb8+uZUtOMdIp+A37u9XNhNnUGQqF9dJzPWV0IbooVvnetLgjTEZDqMoDG6NBSIEhb84F1qS
ADcrFAtN+6zJX54am8ZqyCvMfiCxvKkjg6FJ2ClN3hWzvnVf6Hgf4a3dQUdCEzIwFrfm2D+wx2fR
oJhcyoYaOwt1d/r7t/dnI9V6NPCmBDhXDJS4qezfbpe8CBUpXLgtgS62J2OhxrZtXu5UDfWVGewQ
k2Lx9z/SWa//3y8PhUMMWxdliPv7/WGaoCOcsvWuqQzNc8kw+LFJu0enaTGWyi48hGWQHJPCC66/
fgncrVDveVuV/3AoO38+ezjoBepuG6c7FYr/1zu1Sfq6aNvGuvQRICqk9C8s2wpsymzYE0S2yHIy
+9Cs5Ttybu+OToOTENzSKXDRpYRFTMBbF79UkCr+4dCWf36irq/ND6jGPKXWr8hba7g/PkUaRKSu
cvzw0iLghf6MCl322TYfS8lBEaKnHjKkIEFwZ/sAbJGo7xpobQ/ruRLjBEMS7dvs0DzMTpKuXJn0
BHvNO+AYQ3YjQ9YmXMZVJf2TmYJ9SFW2SWON9cvlXyRYXMCDiq7GGeTNtKBDwqx17mmO2hOBxeHO
iOjJjoNNEwfhniQK0PLsdnQW2PDxcEwEa92X4zs7ljn0wg61E+URfJMlZd+a1XvHGsOTiBv7Eb26
U9fXv7/O+Ar/fKWxqEOHDTJK4jr0WHmo367uKjCZMKUnLnHMoFJL9coedcH5r6yDqsoHz0QTh/ZA
/JjVg/TmtW9rpFFbKrQEyk6XE9ebcY60Nn7oFMTIBsAlScDejAMWp3vRI5dIe6ZLlF1vpSjPS0ZC
A1nNENWZkF7mDFlj6Ksn1tjpscjzdCOwHewcQ5MMT+9SMTY/Tmq6b+MMU0mMP5ABgsbnEs/bDhnd
dgFXA8XddM0lI01g2YqQ2Ktf/2yywttp2NYbuwNLxyY4CNBykJO4NMkZ2hthd41XXxnRI3xLu/Ay
mRPZvPM9gulDxNb86hIESdIIhnTKAy6hCc471mW8AyxevJDNRO9ZRzTh5HNXn4omH8+kRz3XgXzm
uUYwKWVRV4zEfJr9XCT6JXExDJNkTgB0axHhq2AK5ajWN3YpHnueoQ+T1dc7+PjJXtkN8zPCBNos
0bdSB2iyZezvc2/VshDqfOtj5t11CNZcS9dcgLRAkVoKYo8NYac21o+Lp51t1rqffRvyVEoSBEMh
81VzCCOOesuq7LMnT8XCcMcBH0dCXWpuWkxsyif7E04dMvkcCVluKPYIYqE8ruyAmqnhUfus7owP
36lHfHU51GBzcUxArJHjfTp44DtD7DDYfa5Vp8mOCf2XKV7CTa2iQwsvkJ1vpC7zMr+CHphucHBO
Luqzs12qH5UJyKJNQgaZq17dqwHwCzaeOz/BQj+OaHTsIT15xG+95dX8IEDHsY0bn310RnryKOT7
4VnlY36Ligr1gYyqfZuR7ZpDyxR56z+Bf+y2AWsL+CMdaiHVn9OgLRjCFz+10vGzNUY/IxtY0yTZ
d4xJgfINQxxkr2K5q+KPeYP2BQ3KLgWSf08OzbxxlyD4PDUASrPqrs1ASkaJYPqowVrmkQ/UvBi9
ldvRfRjGAehKcxysCC2mnrHXJUdZk+lpATXywLmhq7WbneKyPkOQ77Y9GN59QHRTi+bKLkjz5Vrz
dgwqqGfWrHcvZBCVuCDEi3wl68fAy35d4V1FMmYZcaVi0mOkHf0M005foZ29hzFncEi+5+MU1Pc8
ydxdAw7iGLPxxPVOsDcUaWen9TeLW+M18r5k1fQc5ql7IzIAzh2d9LFJQJdP1QiLujgwhW1ftBcf
YzFFjz2GjGzWLIAzJDKh+pES5b6XJWmMGhPoNszH+lzG7NMLBAUiy5KDWrL4ac7ar4Jky1NHvvJJ
x8VXRugwr1V4j7emfeQN1hgNOv8cudFXEUbztS/rn8yopzsEUjbSSo+ZHt8qqJgh/RBLrrAKAboD
rVxEL52LGCEeBv+9v8llTJ7rdYncBBTeAvTBg67y3aLK8lLYBESr9meI34BJm2Zvt1IaSJQuh+Vb
bFfThRg3vZe5B3Mp7T6n9rkA+/sJyd9b6kQ7vVKimK4hsSZcmoTmML+L4BJOk+9dEGdDtYD/uO1b
HoFLywAgHwoydOA6Io639zawjE1oJyTvMv++1a31saMdPsoJj2LHxpcHQf29pKTYrKQyog2axwam
83kM8ltJ0OwdWAS2LEv1YpskOqgQl5i1vCUSYmbWQntzLL84tyMJSO341sGhGkrNaEz7W3qjLgax
wuR0cNQtDZzTrKO7LDT6yWNsylqCvRRaWyG7jNuu1vtO97Shtet8qPxT3Pvxh8HxSCUtytdOZObG
Yiv62ArxI7bNvAmWOaeN5pVgI/KeigbNLQCr8CN0hPrei3giZX5B5EHC5J3Dujql0J5MVwB/iNpP
hgoNkXjcnTqmsrdyDD8k4Ce538ajZxzxYCXwtQTqJxBM4OLg1n2Ib8Yeqa4FA2w/tu/TOszfRhZf
kKBjzL701KWRZ61b6zz2zmMbtWuK1HCLtA7urOWuGzGe/2rOKjrjA2PINSihS8ipDtL62A2VD3dw
KagXXxaNk8gY0ZI3GaVPwKP7ujJ7B8flFew+omoMwZ1bjQfoOOzEMv1BqYDM7TKoMRiGb0Rr18/l
EqLG6jMWMtOEFdI13qdRoJICPrTHk1HuPdKGb4x6fyxsE3ZgpMdzFUVsb+mGICy2w57s+ImeYZck
Ysa2nxsuEvcptgjhUZJeIiSZnVs3l3ssVGLfVMUH3zLFzdO3eeysU1i3ww5leDxfh6WhW2zMow4w
LIom3iY6krfGtV4xX4hNZI2klsdk+5qhoY3PO878zrfYSfFMUYzajbUq623fe3AnTPM5fja3ncLP
rZ4/jwWCc1ZUw9EN2y+kN4yfARos28gh2dyO8xKhCt61fAFh1qzNRSAm/T5nLq5z8g2ueQ01fzBM
jVpR/Sy1l+wCS3q3NvGfeqQ+D0SMgaHpG3Moh+A2jn33RB0OnCsMY5T5a14q+/tCC7z3rB4uMOQa
H+Eoyc4CcRYiooVtbJ2Q6FB5DKQB1e6nJAeaMBu6S6/fidAia2fBe2qQcFoGh4zbG3Mbu4xJdpZ1
fI+DpA6q6f7FuiBvg+7WBtZFGtNc09EtiHcdJ8IOj3ZFSxwCZaQfx76tahTcTqgekNujSF5FzZlI
+vOsHPvqjsV9OHTIzrz5LQX5XfTs1BOYq0YLlmLZcK8jRXK0k4fwaML7rCVCKkMRDyXGAyAOCmLn
QrXg8Me0BuWm2yFuWuvkPDgR9mJWo+S0D7S7hv4Kd4MZLzqUXprd4Thy3E3bWnL/6ydmbTIcG0Xo
Uy6/FLEz3bIotLdM8lAuuuiFEnJ/UNx07k0UF6/sSXSrZgkquAr20aByIEak/HqsILnfEZZ3hXXg
ZGQ5ucC46YOfST0i9w/E21ip96bJaHeFTYJuRuRlaH/DVZDSkpTJbrLGx7Hs5QF0E9e/Gx6aDjUe
iq4bOXj3lQLrE4v+i2uFZwiQcLAaAgubH0I6b17ocne5pOFEJjs6JuXsEIBPpmQvxvLzgP3/NObw
2W2SV7Sjnk1p8FgGUu3aKnlT6roOw0ziJUefcES6lJ+mIm5jdEuUOcMnqfOzb6uDSk1Iwl8ZU8TJ
A2vNeNMt+sVwy+7JxkID37zpoMmPpXGW/VyyqW5Nf8ZxDBlYVLtuTShgR3cnWoKMx0zfWS68dbs6
VIMDR+fDOMFU7Iz3MeC/Z4evbernN2lydUgTc2YZg59cEnAVj/VXu5y/Dk52GmbnuyQzkhCXxC5e
xnkCWhGg3RGNAA/20Rrw1ZQ5kirsJ7AV5Ltb4L1HI1zsCcyAFUbYi+HLqIWmxA4xIdWNi9bDyPt5
TGqQo31DYZyjj2sQYFUZaYtdywpzZjGfxNXTaLdgy+Zhz5ZnjySI/VOzJRAWFjM2Ofzi6Pb99tYa
Ih5zpPEroqTbVUVL9YtOSA811hehd1Na39eZ6Pf9ePCJAOSj6F+GBlFa0bJOZa+WktktYEFqB2EN
ABVSOUf8Fos5OavsYRkbeo8Y7qFsaHZ6fZrdnEN2XTiOoKwbRJm0wVPEghgKspOhu21NhFkYxDdN
X92nE7VskawKX/Lmloc2v7e8/MuQ2284k4KDUAQm9PA7PVk9WH53HCKbQIiQBzqd2o4akaAenQ67
QDgbSPc/6HiRUiQ92rao2o2d+MjBgDcyeReLqnkmcXLHfkMs9zTthOU/BVYKll6Lg9chOiNdBJig
U+1RfLf7PEgOVOgbPEbnEugBj1CecmCBwf/+mCUthlfnRx6bn7oIbnvIKEl6JWVlbDnwT9wXO+Fp
UZaIFBe/vooM8Ebp5agU+8uC/WHvN2w+eaGkOnkY/Gt1CocmJdkaZQGHVrgpBh/zf/4eJPLHZCRn
Bv6Vg54zQtX8D2nUzvu8TTgIMhgYZeLtVBzfbAc7uNejjhiDcbXQRE9lk9+nwfTcUATz/OjBrljh
99XhuRk7xvSsfeIDTjgVWKu5bOeN8sWbiOm2wauhs3r3mhJUycDgvEQW1bXpuGvdgwmB1ziK9MK6
pnKsOX6QykBaGb552P2KhLCu0CImDUebpbbEbDPflV69K0eozXVNVsfMlraK9Sl335EkYimsyfoq
UEL64LGcuSKrPkDU1TtfRld2q6TtFlMIshUeT5UPiRdqjs+T1iSflmPf6vuAaBaIgWG8LYR+cl3+
TitCI8YLOcuId6FtLLYjUneLv25BVi2a7r5UBd26/1SNBEgoT6JEdYqLVF9kt+5qRW0e5vGE/xWD
dyZxuY2JBb6Xz5hLN+Dzz+9x+eL4cmjHBcMqFC3iEqzs5NH5lhJgg9NVGPMVrAlHPWoOgNOcLoMX
bsgk6zV1vmQNa3cC+zaKq7SKn4VCINSsoMFoTkgMiNUt6zhdSSo65oWP7r/bmpbMq845ucSt+Gr8
2snPRLC9W2FOeYLzkSPMJdJxF2tx1V5KaFfaeeTGObe0I3c6sYn6s4b8Iqbk5Jfxx8pufjoxj+eB
dXY2hbTDEvtCUNzHnHIYLZNtHqpHYv+IdigIQWc8fSI/jOQUO3xGvbUrdDXeGIFOL+C+HXAqM3Hh
IVMib2m7vQxWBCvGECQ5xQmQZI7tDhpSFIo3Jp42VDzYy6wLoh38/uLkxCBE85GkwMGq8OzBdt22
rT8fCC5z4Wa0P2QYOHdK1TdIoNnFSSm0QW4c7LFTG9eu1T4QJrvn78nuf/2uMFV2n8TlozcnC56j
//XnGpXMxlpmh6dOndJR2ZgtXe6LX//46xeakgbk4ArubjzEi4NAYGA0+M+xaCGoel4OQ7Mm5LSN
pnO//ln3689mslGSiniM2nTx/eRap9jW9sXH4n//6xf5v3+nPDy0Jp4Bj8fBqzepz6LwxtOgDEOn
Qk/hOYmtGzsf/tGf2hs+fi4heN6hw56gTd19kxZwIw91MzQIw4ryRBoruJJsxpToo9gYrBx4Y2m/
0RWbnQ/p5xA2SLZRi9nEiaZl866rrITIkZHpFo1PwXQKK/ofvxb5ocEhAWuXGiYBCjjrVVuFwYe3
NFb6MCCaxSOq7zog8snYZ6sYJ+fBWYqdr6x3KTv84UjH8pj5GM547GLDS5bFDwPC+SPWdWJanQeG
MoiiFrq50AFxv2FLmx/SzAWLN84fdOt9nVOtyIfNfg4r3V6JlhtonTGuyUkWbqISU1q+ZSTKIL3z
u7MWS/IcOONNu17yiIgmh/NzN8GkNikTUUIExtv6pJxwRnJyx5S1VeZdrZjIwABpCEhvukHMpOWW
oUdwhbvS3wISgMn4qB70ki73AAPrI4cUKcOAh/Chp9azHLAW4cvY0US7Z20beS3K5X326uSF7cWd
7/bJLQha69Q1iMbNHEGZAiwqdfeEaSw8dZQWUMod/8WRHCZRTCyuleTlVcvyQUvJYR0X0ykr5/KU
53PIExvtvw+uAzbxmhLcom9NnewMIBy+REBIV78gk9RJeuzcsX60GZVtDHJevwwJcM2Wve9On8oE
0CPrDXnTVfWiYCSgrsxv9Wpnb311NzXgmQL0KBDR3ODIuTmRDfJY2dqH6hE4TzJ5zougJYI1jT+N
urxH3pp8AwULzZehm0p9nBjS21ku4HPuli81AVansgCmWpjWQkpXdKfaf838nsf7ZBYsvZAeIF+R
bdDRe6fdS5GdC1fUV5nU37u20w8CluppGQNoRTOnqyvNWzj6HxfXxRfdOeWVt54cmxIUljExwA/v
QqEKqj4Qig5FqKvBLOPT3Ob40e+m+dFdPJ+7cYr3rCTDTdgoFDDaibZsBKcVZDA/N5T3fTy01zqu
P7l1SQaGKeQJNL91C9rqJZzzQ2jVq6Kd858AoPJWl8xP4pHGx4TxJyJBvlrIcqDfBs/zJLobgotX
iP/OFY86yABmdLjSiB+DhP7seN6ZdjuADwLJ5lfz6dZtfO5HdcekKH7EXpFsygpreO7F7bFkfnjX
2KN9V4jMudN2UW/Yx4YHrW0Ezb/+8Nf/Z6rkeBe8VAStWELpJyRMycs0gbAEgsT8faYE2E4kD8w4
DZ8APYInzeQax1yQ3jjUQt5qQLVk9XhQXUpRjRs0kfLmDRPTEcB5fvCBGDy4NBljjIVc1LqqYavR
/pymSX0gxD48tV0573xU6oqx6LGZ2hCYCTtwXjp7LXeyz01G+1xELjYkTJVcx8/J4ny2zedsigZg
mqkGjJ/ftG2PfAeg49EdWwQAReTvVJSePLBs+tA9SRJeyt3Iq+Uh55akjkerACw9TRnJ3GWdvKdY
xbmSdkRyrwZ9JMQp7PpShLuhewhpyHCizgVphXny3VMJxHzLmi9Ziq8qUSG53dj1hIu41o4/IpAC
jLz+wn30DLX7u7ACnqSBaXnsMmpZAmb0w8TM/tfvILkww0cArvfAcZmd9jHsApp+CFIR8lVfzdTl
kk+lCBhpEjk0XcYC8ZpyLouj0+s4rks5+n6Y+3KoAYwFzkZOI4C72GANGSvE9w3zk8C7qYp7w+bR
bMeWOYSJcy6JF9/0YVFgHqcJcWf1Mk/qu46x7WTq1/PV+TC1Rh5Hp3maOvzthsf13kjzkGYxM6lx
k0Saj9mDmojLqVp56aRHehPd/5BdEk9T43nktibDD6Ae5uyT1gBgh10VpfpOlfKc50yj27j+Kbvc
uvL0PzGFIyRwEGs4+jFtaPlmhVIY2j3hd0342oBxekqxNgRAiwfRAvWZecVGWmRU9zwdack2dtHF
d46C3o67vNlmFhjDpsL9iurZO9HFxkTEbVqenJsmhaqftAYKe1fcMWjK9+BYKQ4ZReCxCD96Iwm4
U2G9mNWvtobUWBhzQ5/hfhD3MXuykHQ9BlRh0b0ReDafQb0eJwfBpT9ycSPzh4Uk9oORMKg0EOeh
KPm80T3OE9BHRj2HcnbnC20nKvdsefQcjDJmNRQkx1iJ54aVFhlrQ7sGLWXLgLGtx6gykGfDGEQl
x9JijyGRCmbUJPZM1onjLww2Le9L6rj20SrAjYmuPBfG2bG8hX/ewL/vYwzA4KH2JJsymoNyR+vU
KcpQ5ot+TL8DHv/dZkhUFj4j3HYd+Ziy3yfAHnJ48ol5WnC6nQiKf3RieDUoZzRrYmz8JdEVCCJh
4VgDDqxp2NZ1t6INsn2DwWrPMIRgqrTcJYtdX0c18N5Wdppfcd406kcrSpAHYf7k0WfT+GTbYiUU
cDAcYlx4gSNOkYy+gC6b9q1DyCDDgRivIKm3sPogpjQmxYdPaBt9NX8Zy5TcxbvU1E8j+dAHp0FN
D3BKhdOpTsKI+esz/v5i17vRe6cIFI2hhY74u0l6bt9S9DwbK6S4FgWrtNanD0oTHwV2Iw48IF4T
p3yx3SDexyr6MpVECWZjUB1Mx5RgglHERGkSx45oj11f+idgmwSseB+jOCYZgui2xpubbaWgu5BR
6OzqMOWpQLeapCSR5BHLVI+AKQsnfFAZJO307Vp77r0/Zx97KB37Ke+es274vpieS/HnlFIttKyd
3HRq0Dw3Pk+KQ5AxFEmhDNmfly5lhJ/i3S1y7LgNsnFgiOneqhVuAvT9NPDKTN/DZh1xsJGGV0AI
TgcCm5QwyvR0qzL7yEaYE68wiLOc+eYwojggI3uVpiqw/xcfpeoweFBZbXCns1VpiElKyfLe5YV6
WizxNtvkUCoRuBcMe/tZCQS3LrEszJ2n3RwJHhbeenlbP2U227uua8kemVGxMpxm5OFcSSsBrOYR
I6rn9h2JGLdHoN/tSLs705MN3Wewt8E9AxNgCESyGlmUFODLyCCDHNd2Wl6tsn4Kl+AYWmCodT/Z
l7YZ232D4vcRHFy2FpIMv4AdpCk7UqbaLOKAuxxjJ3sxtPBXNP0e2rndTOl98cKMmlSRE4eyJiNV
TMmtpVpxkSmISNEuX3z8BK9ZmsgHlYxrdkT85GqiQeWUk7ocsFjtok7dpoJnAqSA7Oha7JMnmyK+
FPNI5g0jDdI/Dqsa31HNDf1wFcrXKgi+KlCh2HP8U5v3/kNTD5uQOf2BuMWMtA8ai9KlfXJ08ZAu
47UcPPNSsjKE8N9/WGIruiaiCm7g86mvxEqri47LIMJj41MoNWSFM3Ly6INduiNwq1yL7b7WinX+
DIqQvQHX3+C8FtFk9ri8d1XeXKxRxC9ySX8MFknmNM1ERdTmXg7BdJxdcjTtpvxe4e0+McTTJzBW
xO+BqYsbz/7oxiSy9ymejCrXpyYlFTwPWhbu5rGi4LokFZMXEX6q12VHBCrOM/WncuqcDcu1+ERV
+t2teTc17t9tUJasjJZFH/vMB+Xb9x6rWefRjhv7CBfB7KgA+1NKDIQzAoskZaIKBfDCGM9M1YRb
AmIRh6e1zSqYLdHID/og4+q99ofvogXZQ8zgnawVDJd0PJFUVZy7AMxLDSq/SGrv6DrFtPckJzQ7
JAJ5ksanmsB+gD3dhvhIXEo1gLmf7EAzsxqcI7qYb+yj+y3rwaeAZzGGE6JvZtVCj9Ed+sOqz0Bk
zPdlAR0sBwaw75heprJhw2XEU+yUR+XRiZZtjnih28mUp9sgKH7mqKTaEi3CfvD0FL3OERfk89BJ
+xLF2J9jPAF7hKlb3ZZ3lZzg18/5Ba1OvB8tEp0JAGYtyT4cLjAm85hDN0pm/+Cl7pdo5JtLEEcU
kOfRGeRnInlBPaUsRRno5hKYyDJytUebBMw5U0hqaCaCwC31KWqt5OJBtOU4Z5+ZmTb52AyrV4VS
pGZzs7XRpe7HhSTV1ie4ZLCUdwbE6xxcGxk7uNWUZbtqrri9cIv2xJ11nzu/rI7juhsUNtQGGWU/
4UJAMJi8b2R9wXAKlosgkYu5Sxzvej0fMQwVt27NLiHwxQdXnMRny8qtl6g9BrncdanPxlCgHVEg
drfVjzX6MDaNuJEer3ZIVMSmstB/KumemvpQ8S09WASaOF7H4Y16ZisScEODn7I9w92WTOEeHswG
okq7TVTDFZrgOWUMiq8M9kBkyItGmkOGmoJnWAcD6HUaKou2KHZZiVvolLbMxmkQ/CQ9kCZz6mJf
7EFRh5eAgfEjIiqoVJD96tS9L0DRYE+hgsvcNjo65COqz67BtMV8ZkVO5/yN2Re67IDTNbTBhsqf
bVA5ezifyFAIzUjJAcansh4bpBA34XThAL0fC6IjaEsJpIEfajn65nYdZAYVI6EdmtuoursRU9TB
q+erGOvivl3I/dSL4zM5IF6kR0tO/qAZd2qEX+/HYAYXe3bIXWtf/ZlbhRDKV+wwq8FiYl5u6+ui
ExfzfcVpP8rlfuCTQ0/TX4TPj240vuolDJZdNMcs1bCBoos5xW5/8sLWpcO1nC0DCXLBGnpX4G6k
DWFu5sL2w8uqmgdYxgZlxoqXOQCF58yfHydpU3SSNL8PhvaGaqHfV2J5hPSn9x5d2NZ1G4QNfl9t
Qy3K+65x5uM4q+a/uDu33baRJAy/irH3Jkg2jxc7wMaZxFE22UGcSbBXBmNxbFoH2qQsW376/bqb
ikhKyXhcBqaxRGDYklJiN6vrXH+9asKUbpPrFS6oys4ns/WX65Ok9YFOqgHgezgHcQ9grjOQQdNX
d3e36k0YEXbfPJDJuVmTM8kW60+XlAqeLfLw/axh324Z7Ts594Hsfrj7tT1ef63YvhOf5n36qJjX
dpm/v3/IfwdF6Ftwd3WKXQgYRHXd/2FeWw/fMK8dz31wVpV6eJX5s+NfoxuS0YwpmlSXYT25TmMw
V8yv5kXz4zZlGELbJozKaJbN25oSzfPbtplch9fN5PgxAAfb/L17kSEizeQW3TXH0uZX88n2HD67
Auzw9SJN8b/vkRavzmnZJ3sPtcXy8f15jZqcMWhex+u4pytzO+ZXf7FcvKP3AAUC3svux+1aN/3u
/k432KFVcn1xfA1Yyi3Lm9C3/amhy/lNBDzD2+NQo2Dw3u4D/u05fTwhoLotKRl7t/SeteDi6SWa
H1f6t/Ru/e81WDKY9clqsggf+KG3/Z7jPwfjjtHR5/WEtOrZ7YzJVLH+K59Ru8c0pDfmPfPSfcaY
6/YyOosWQAPN4ssZGHaMfa+IsK4Iwj8u3tZqU52uz0mzgv1bJI/x1Pz3mX5IN1EGJPbyc8v0uDR8
wDg+zil5MFV2/zctPL2xDLjWw0kMdmZEN4rBTBv4XD/vQ9tGGT1xYZ/QE6c3KD+kQHUwvcHQMrMj
fkZjXrCwuykDHlTs0dZD309CZa++KL0GYAOcM/P2cZZ4KqLkVpe9mouKyd1kjcN3vz+1Yn+FT/nM
YAUX9R2VH0zEuKzqQZNTqLtTnrIHIwq9Pcg9RLCuvadktr/4PPeA02P1me7C4aKI/m9ZfDFdoF+r
dtVUF6t+hxc9C2IOiLwwV5SpB3QT6IuK7/4mBEHgJUkU53SFGQ6g7titTQCuT4l3IfeomMYRCJTl
c1Y53IWEOSaxyuM4cHMXuC3LnrsOwb8sDEKP5FUUkk6xmwDB/iYgDLKIwujQR2KYyz1WSALLn4Jd
iD2eM1Xgqjv1owOR5l6QAZfLPBm7S3+XSPyxVPB1F9NTZOKIxE4mJpEXRFTzxPlO7vdZgY4hL0xz
LA73hGIYUFclXH+k9R6TjKgPPigPcvZHrx7B6doZCBjOK1y9ijzMgcxnpog95yOrgH5hdiagPbTb
HSt+e6bT8zT+X7YKRvxbGoNN97AGyjQxi85AkHuUCGYpPYoHeYD1ezEdgwyvsiaIQ+tPOZtCJogC
j4bsIFYqPrj8FG2hMuyGzgh1aPUBMWGpBFSpfrh0vicj5s9iD3yXlC64xB4O5x5+zKkVPnxWj9FP
Kxl1oebas4f04UhRAVQAOmkKkHXQLdgiCRBFTKgDl0BhEW1X2deCWc4RCLEJ885qdM5BSA2OgmgT
VOahC2IQ0MLDrOAjBnXvYeLc6rNMiVUhPqDWAaHqVCEnq88CaewhIZhly/BDczmnCkP8e7FnwCPO
FBKvUwX+SBzkCEsfc8hH72wPCkznkkoIsNWE4iDMvFg7gKEaMQFDLiOmLFGW6KocUNjEYo2oPNpi
6WEIrAus/c3+Uch8rEbKIokYWB4gnOIYE0QgqQiZQOUeSjFH8XWcPuaFBPMA15B56lZcOmceUNXh
SzWjYqwrefcsS7tQwMhJzpQXARMAnEZnOzunG4IoDaRiEftAZeABhFHH8SNTMQgwIDAOMBbdcxMx
kcUugu8xvTEACaI7DKP1Yx+Ba0K9fLZTnq5JhDyDdUUGEjhYfopqTAGHMNdILuYK5egD3klYxlzu
ycWEabfCXcBMBMIGcaBBQfQ1NhEyzgrhdGK1VnDabXfJRMjR39Jd8D36DbAY4zETBChHsEvDbS7B
PbUAgJvURIhiwmY6W9B7yH0TIck9Ko4YEE7UxFzO7ULoY8lJmQCPSccO4pFpkCZe6gdY46DnmMty
m0NHANCiSHoEEIcEBhQgKrhC/YefkkjykYQElOzyrfpxaflYrlY4Pz99gE2QMQw5B6ro+yr7u0D4
CERC7EdtRerLOW2gfQWxZRARIeagAxFlVzmyDxGRHnk7QuyJeyIAwEexl0BwNCRu8N3wGYkCLCMC
1AibsAuquMcFEfhHUkFIVjVUKS7ATuf3z4LJLacoxTBxbv1hgKMvXT82T5KSJMH5NhcE++vXeRR6
a7WBbE+Jg7sAUqxwFyIgZJH5YHUeto8Dn8NArlGj/5mvckkjaFEtXb/yEtANgnybSBmZhuhFxCTo
u9u0u3O+IlZrIuYCVgnEo2Klh89C7mE463CCqzlFAOHEHjNeEgUWMcbBD+ImPmkVlarc38XY3PKY
Q5qyxSeCuAFLJLFyWC6mhE1QnfQbW7GYOygXAMARygWy7MRSgQyOuhMxkgs0Tnvkn9mozDrnTslF
3Djh+nEUcIXgJ+1w9dUiORWOGo4YOsNclt+cWn6iEXNlYaOUECkzNjKOgr2Gu6BNZFLMVJhsT4H5
Qpd2gcGi4ogBi6SQgmKbLmw0OgSkVgD5xEByeBfQ7VJeILWiMvKIqqspGLkLhOw9im2CoMtnusQE
uDHikIHOHFFs0Gn+vdhhmnoZIPg6tGhPinuRA104KWUC4iNhRjlB5wyMa7G1nQg2tq+Lcc1lt90h
XlCEDsSVuAFSD4RMmN3aieM4Mj4lJajwQmdBOccLmPldVaAoiuSnDOoIx3Fkqq4YzADEM3aBuZyr
N1CUy0iPgi6+wkJmqMhhlzHFjAYEmdKGHZO4ZSajsSKxVsBCQOTjLfwgiGa0gq516+IL9gtdEggJ
M0qkYhEzkSgp2OW7sHHfWsRpRDfqamW/0w5Pt5OesFXfe36YgTSfmm6fqmxNi40tV/3TD2x7ffYJ
dB0uumBVt7EMPvh5c1Na0raqVf/9y6De1ZTX9N7cltuY7+n+e7fA/a8efNd2VdsXT6uyKZqLq415
Y9Pd5sdiQcfQv+bFt2JRDLpQTOvB7k7++Y/Bffae/58QbmcjujohJabbVI/1ckjYtM3ICc+KJeDG
21s0dcem+FpK+QQcuD8YxVYN7tqWdYpp1/O6KaZ1/65tlaCc8nJZXqyqi7vVgLgpRZYSf13Oi/ui
KfuUbXmfmHLXV3VU/3F0UgNh/2247bolaPut+lQ9j7vfsOvVdPA8MXB0DEF6/2/LmvHuQ8q2wkdK
+ZQdr6rtHfbK6qWE302LqwEDdsU4YrrzecUc9uGJtHUuYtLLaVWMpIitJhNTru+HDy8yJSlSsu/3
ZZOt8hAThsDdxWwz4AtbcC8lrefdt3vbbMsypLQ/FNVyID3o33kJ9fKhaDbzYjntb0dXRCC/5bYt
GDPclqvVgKe7NL2YfnXBCLBi2E5rU+By0uiCtl4NOLtrzJLTbtuKfzc3A9lEwk6nbV+Cen3XjEnr
XKCYdL1cjWSIHiOUyyl/LL81xch66pI20pv+WK6Lod7q+m3lhO+PTovFTXtVDdU69HXO7SXoT8qm
LQeSqktfvATxD+VDdTFQYxB/CY3+sbw/+i9Ymts9MP6BMgF38X0zTPDq6KRoajTl8HBSrhFsv/H5
ds5H8wWvi9n47JM9Iyogvf//gGm2pWLdJhOCFpOdzbFIhl5N1zchJt2Ul2PEAhMwlhL+rVwu2818
XYzcBOZP6oCslPynq3paHr1r93SbjXRKyZ+BhnOYEbtWhZf5gn1G7KqbpOQ/s/tl25YDk0JZRA45
bcZNbZ+g5vIuriql+/uquBqQtSU+UrJfymaBZhtQtiFQMeUKz2bE3l14UUr6a4HeWV4yW2Z43yZq
JyZetqujL4du3pYQiOn/bNqz6YF+vgD/uqkBG7kc7IqN4v38rg9Fmr53gO3Hn7at3of+2zC4pj9x
MS+L5pf/AQAA//8=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'By state'!$A$2:$A$51</cx:f>
        <cx:nf>'By state'!$A$1</cx:nf>
        <cx:lvl ptCount="50" name="States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Rhode Island</cx:pt>
          <cx:pt idx="39">South Carolina</cx:pt>
          <cx:pt idx="40">South Dakota</cx:pt>
          <cx:pt idx="41">Tennessee</cx:pt>
          <cx:pt idx="42">Texas</cx:pt>
          <cx:pt idx="43">Utah</cx:pt>
          <cx:pt idx="44">Vermont</cx:pt>
          <cx:pt idx="45">Virginia</cx:pt>
          <cx:pt idx="46">Washington</cx:pt>
          <cx:pt idx="47">West Virginia</cx:pt>
          <cx:pt idx="48">Wisconsin</cx:pt>
          <cx:pt idx="49">Wyoming</cx:pt>
        </cx:lvl>
      </cx:strDim>
      <cx:numDim type="colorVal">
        <cx:f>'By state'!$AC$2:$AC$51</cx:f>
        <cx:lvl ptCount="50" formatCode="General">
          <cx:pt idx="0">4.7850000000000001</cx:pt>
          <cx:pt idx="1">4.875</cx:pt>
          <cx:pt idx="2">7.125</cx:pt>
          <cx:pt idx="3">7.125</cx:pt>
          <cx:pt idx="4">8.125</cx:pt>
          <cx:pt idx="5">6.625</cx:pt>
          <cx:pt idx="6">8.75</cx:pt>
          <cx:pt idx="7">6.5</cx:pt>
          <cx:pt idx="8">5.4100000000000001</cx:pt>
          <cx:pt idx="9">2.3300000000000001</cx:pt>
          <cx:pt idx="10">5.0350000000000001</cx:pt>
          <cx:pt idx="11">0</cx:pt>
          <cx:pt idx="12">8.125</cx:pt>
          <cx:pt idx="13">1.3300000000000001</cx:pt>
          <cx:pt idx="14">3.8300000000000001</cx:pt>
          <cx:pt idx="15">0.33000000000000002</cx:pt>
          <cx:pt idx="16">0</cx:pt>
          <cx:pt idx="17">5.5350000000000001</cx:pt>
          <cx:pt idx="18">6.75</cx:pt>
          <cx:pt idx="19">7.5</cx:pt>
          <cx:pt idx="20">8.375</cx:pt>
          <cx:pt idx="21">6.375</cx:pt>
          <cx:pt idx="22">6.625</cx:pt>
          <cx:pt idx="23">6.6600000000000001</cx:pt>
          <cx:pt idx="24">7.125</cx:pt>
          <cx:pt idx="25">6.125</cx:pt>
          <cx:pt idx="26">0</cx:pt>
          <cx:pt idx="27">5.75</cx:pt>
          <cx:pt idx="28">6.5350000000000001</cx:pt>
          <cx:pt idx="29">7.75</cx:pt>
          <cx:pt idx="30">7.125</cx:pt>
          <cx:pt idx="31">7.875</cx:pt>
          <cx:pt idx="32">0.33000000000000002</cx:pt>
          <cx:pt idx="33">6.7850000000000001</cx:pt>
          <cx:pt idx="34">1.6600000000000001</cx:pt>
          <cx:pt idx="35">4.9100000000000001</cx:pt>
          <cx:pt idx="36">7.75</cx:pt>
          <cx:pt idx="37">5.6600000000000001</cx:pt>
          <cx:pt idx="38">7.875</cx:pt>
          <cx:pt idx="39">0.33000000000000002</cx:pt>
          <cx:pt idx="40">5.1600000000000001</cx:pt>
          <cx:pt idx="41">2.3300000000000001</cx:pt>
          <cx:pt idx="42">1.2050000000000001</cx:pt>
          <cx:pt idx="43">7.5350000000000001</cx:pt>
          <cx:pt idx="44">6.625</cx:pt>
          <cx:pt idx="45">7</cx:pt>
          <cx:pt idx="46">6.5</cx:pt>
          <cx:pt idx="47">4.4100000000000001</cx:pt>
          <cx:pt idx="48">1.3300000000000001</cx:pt>
          <cx:pt idx="49">0.33000000000000002</cx:pt>
        </cx:lvl>
      </cx:numDim>
    </cx:data>
  </cx:chartData>
  <cx:chart>
    <cx:title pos="t" align="ctr" overlay="0">
      <cx:tx>
        <cx:txData>
          <cx:v>Current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Current </a:t>
          </a:r>
        </a:p>
      </cx:txPr>
    </cx:title>
    <cx:plotArea>
      <cx:plotAreaRegion>
        <cx:series layoutId="regionMap" uniqueId="{564215F4-AF01-4267-9B10-F3FCC53A4F6B}">
          <cx:dataLabels/>
          <cx:dataId val="0"/>
          <cx:layoutPr>
            <cx:geography cultureLanguage="en-US" cultureRegion="US" attribution="Powered by Bing">
              <cx:geoCache provider="{E9337A44-BEBE-4D9F-B70C-5C5E7DAFC167}">
                <cx:binary>1H1rk5u4tvZfSeXzwYMQCLRrz64aAb7Ql3SSTjLJF8rpdEAgEPfbr38X2I7djDPp/U6fU2WSEKEb
Cz1oXYX874fuXw/icVu86hKRlv966H5/HVZV9q/ffisfwsdkWy4S/lDIUn6vFg8y+U1+/84fHn/7
Vmxbnga/aSrSf3sIt0X12L3+z7+ht+BRXsuHbcVl+rZ+LPp3j2UtqvJvys4Wvdp+S3jq8LIq+EOF
fn/9h9h+3Sbb168e04pX/X2fPf7++kml169+m3f1l9u+EkBZVX+DtlhbmIToGlGpOh349Ssh02Bf
rFhkYekqxpqq0d1xuPftNoH2zyBoImf77VvxWJbwQNP/Jw2fUA/5169fPcg6rcZBC2D8fn/9IeXV
47dX76tt9Vi+fsVLae8q2HJ8hA/vp2f+7emw/+ffswwYhVnOCTLzIftV0V+AueEPIQ+26WF0/jky
ur6wTN2kpoV2A2/NkDEWJlapSem+nBzuvUPmORSdh+bYcobNzeYisbFlmj4+VPyhrg5D9ALwoIVh
GsjA2NhNHPQUHhMmFrY0C2nG4aY7XJ5JzXlonjSeoWPfXyQ6nx7L6tVHXgQ85S/J2KwFsDUDZs+e
cZlP8bHUBUHYxFRFPxjfjqnuYHo2WeeBmjWfQfXp40VCtUm/8W36kiDRxci9TKruhQudgUQWMIMs
ldD9JNOfzqVnEHQenh8NZ8Bsbi8SGJDCZfyCuBB9gXQduBvdawXaU1yQoS00k1ogf0BfOJ02v6bk
PCCHdjM8/ri6TDwKPsgXnSj6QqNYg8mg72bKjJshhBagxhmUGGRiZyCNnsDya4J+gsuh4RyYLxcJ
zM22LLcPYV0+VhWokrshegFlQFsgU8OGQUDYn6rPJsCiAu8CLeGHEneKy7PpOY/OrPkMo5s/LhKj
P4p4m5bbF4QHgypNqaXikaGNx0yVptpCxxQZhmHtdIGZyvYcis4DdGw5w+aPdxeJzd1jmpa9aLYv
qqvpKuBDCCC0P4B7PZlF5sLClkVNc68nAH6ns+i5VJ3H6GnrGU53lzmH7K3g32Xxoihhc6EZOsCE
9krBDCWEKKjUJugF6l5IPUXpeTSdx+i07Qwh+zIRupVFFb6yt4UU/EU1BWNhYIpNA3Sz6ZhpCiZd
IMvQkQlq9XSAanc6l55P13mk5u1naN3aF8n3brY8fTwM1AvoC8YCw0zSjYNaMAOJ0IWGCNJVcz+T
ZnbPL8k5j82+2QySG/ciIbmWNS9f2BxVF9QCd4BlgFVzKoAoAgGFLNC/95NqhsezaDmPyUnTGS7X
l8nYbClksf0mX262YGsBKpthqLq2Y1lzwaMCz9NNCxOA7ZSXPYeU86gcW85Asd9c5GT5+FgkMq0O
w/MCHExfqKahwZ/ZVAG/JyEaocTCO/kz06WfQcl5SH40nCHy8f4iEXEexbbdFi8oVDBdAOsyCdih
u5GfOdNMY6ETi+gYgTE0HjNknkPReWiOLWfYOJcpWv4XvNHmwgBHtGpRfcfC5rMGvNUUoNO1vTca
WNwpJ3sOReexObacYfPxMsXL1Uv7BqyFbummNhqX0zETLtRaYEsFZfkwq0BVO0Xm1/Scx+XQbobK
1fuL5GZLkPn82/YwNP9cvmjWwqAGzBk842IW+GosE+saOJ+nYybzn0HJeUB+NJwhsrzMgPTqUUJI
7QURgZUCRIeApgVzZTpmNouFF7quY1NX94blDJhnEHQemB8NZ8CsLpOBrUHsc/5yM2Xyuoxy/zDu
MwYGbs2FoYEhSfDMavk1JecBObSb4bHeXCTr2nzbhi9orMCyDWxR1dT088s2ENIXxAAHDVgzh5dg
F3H+JSHn0dg3m4GxcS4TDAHeMMnLw8j8c0ECvmUEWOhgPu7Y1sz3b4E/TLcINqyj1nwq3zfPoOgn
wPxoOcfmMiXKe1mDx9LZxrJ6QbEC80XH4OoyTFjJNB4zsQL68ELD4FFGZMa+nkvPeXSetp4h9P5C
Z49sXxIZDUx8nRimft5moXgxrsogSN2XzxagbX5BzXlcdq1meGwuU9S/CflLShZ1oYMwxzrdWyqg
YJ06KUEzhvgYMDJtL3lAcz7lZL+i5jweu1YzPN6sL1K6XMFw1A9xfxiXfy5dICYGuhXWwLEyA8OA
lUtgUuo62bG1GfN6DinnATm2nIFy9fkiQbnZFr3Ypt9eEBTwF4+oGDABTieISWCCgBcG031UZWah
PIeS85gcW84wublMQXLDYcVs+bJynkDIiyJYZ7E3D2dmCoUlZ+OCMljkdHgTDuuYn0HLT2A5PsYc
l8tc53f/2L3ouhgEHmFs6RY6eh1PJwylCwxL/8E1tjf5Z+sufknOeVj2zWaQ3P95kexrp0f+L8Tx
8YKqwKm0AzZzaT+umQFfC6z82wmYmfb1fLrOgzRvP0PrvX2RaN3wshz/Zhk/cJkXUAJA8dLAA/PD
gpzJHTAxYVmmBgb/Pn45g+qZRJ3H6UnjGUg37y8SpDfFYyBf8ksamErYgtAX3utiM3yQpi5g6R9C
GGTSE435l4Scx+TwADM43lzmmr/xDZN18ZITBmIqxITFlvpe7oDIfyJ3wMdvmhDON/aRyjMT5lcU
nUfm+CwzbG4uM65/D+sx4bO6x5cMIxvwxR/IezBpdoJlbtmMihyGlYCHLwZn+tqzSDqPzknTGTz3
l6mv3cCaixf9YEY3F+NackQhzHKIfp3OHKSCrIEPN7S/OPufQcp5UH40nEFyc3+RwuX28Wvxsh/L
6PAloGbCt2QQgpmOOTejC1hUNqrQe8tntu7iORSdh+bYcobN7WWuu7h9bLYvGUSGFTHYIDqYnftY
8czmRIiAZgbLZSHQPCE3k/+/pudnuOyeY47KxwudMe2r9TbJypC/5HIlHS+IZRAEHsvdtJkZOPDp
DMQECCyaOX6Ddqqc3T4+k6yfYfSk+Ryq9cVC5T0W5WN/UGT/uXUzBtDgK1lq4PPKmgnxTDB9YA+E
nbpAZ57OEadf0/RzkA5t5wh5F4vQzWPHH14wMACfN4GbAJtI3wug2UxCKlkgFdZjgrfg8F7sfGsj
Nr+m5ufYHNrOsbm5SGw+bYHFpUH1oranCUEbhOE79J+ENyfbExbWHGyhGULPo+k8QqdtZwh9+uMi
ERrf18+yiA9v8QtwNw18A1SDNbGzuDOslgWXjapboGxPx2zd33NIOQ/LseUMlNvPlwnK9CXTi68L
gIkDzmlgWft15HOnDawLgNgahAsOcufwUuxZ2zOp+glGT1rPcbrMoM6bWMBKpxfdPAhWllkYYNpr
cCowr1NrlEJ0FOSOqh7WdgCGpyrccyg6j8+x5QybN5e5YcC7ELYyerUpXzYQCpYp0SyNHtxo8++e
RxUbWbC9BmwcMB2gOJzi81yqzmP0tPUMp3ebi+R1H6pteBijfy58RvtUwya4BfbjP5NB064OJnx2
ppGZB/RXdJxHZNdqhsSHy/TjfOLlg0xL/pJxArBkQNgYGDZD2x1P2RnEcWCpBzgL6Pml588i6Twy
J01n8Hy6zInyqZewc13wcnNFB0WNUviy7Cd7OICHDYI446416h69w713+sAzCPoJNIcnmQPz+SI4
2MPf7qW34/Y7Tvak5n+7jSAFSQ9WjmoAo3qiAsBHaciCcMHhy9mZiJnt7fdzes6DM2v+5BH+jzYO
/Pmmgj/2XXS21dadNmw82Vfw70unx4VdJGdN9+L5rOjZjd3m2++v4dNxDVSxHxtBjp08EeyHj4/+
0uRxW1a/v1ZgMQ7oDKYJ2psB7lNQsV+/amGfNihCKiwLNeBLXDKuG4HpBoCmo7b8+2vwFE2evNFp
BysXwGH0+hVEDsciTGD2gi5vqRomFizlRT/2ybyToodw74/h2F+/SuvkTvK0KuF5wA57/SrbVRwf
ENZywx4HKnzyi4gBu+wRokL5w/YdsJyx/v/kfmWJKOjIFfL9DY6Eet3qtXptVm3nDdZgByonq7TP
Vqiv8+aK1yL39LKTgkFcMvNq0wqRO3DJSsLFZsqLxzpTquF17h0vpZbYTVUY66kw9b9wX882bT+k
HhJW6k0pPKaKusabJl8fs49lU54Yej9mx+JKlvEqw/FVYWpisEMrb5dcD1wjF26i8M9NItFSUNb4
ubIZDCPxYjWubEyKxLbKEPqqQUR6qdbwwY5k6A4kz9YFVYVqJ+p9GnTdGumK04ZKeCU03rmEkO9N
VecrEzWhfl0k5dqqC90ZEkP1plPpmynrLfEJJarOetyRmKkw3psscKZxNP10qVSWskJdkXmaUDMP
7pd5s8suw1+GMlDdcujemCKImBFWIRNDfSNKUnmo9L2MoHKVZ2nnTSdh6ClLrcRiul5dC980mEkN
akdaVHjTSRlQJdiUNNQ6Wwt4ZpkEpeM3vGFHMiZahpG+KTWdgI5qWartW5oR6eVad3qa8iqZO10r
qnUa5f46rwZm8Ex6kdEzIkW+sWxiiNDVFawz2LBmEIwoZulNJxW3DpJRs+6qoWBVkgXuUAllOTTh
+47yzpOdwb1BXXJUdB7hZu4ZIevbsPF8nxdMyzPk1AMWbjdwznSjiVcWLa/VqK09nuBla2K57t4E
SkM9mg8Rwyhq3LTGJsPSl45aNjmL1cHjeWijhJssHajq6ZkWMZnT1E19rnstMmo7y9FXKq3ryMKp
58tmf9LqRF2rVmNPWVxKa2nV4U0khRWzIPITbzr5/JCSvdFskHjnD/ons+8Vh8Cs4kNoCZYjYm0w
2QhaL63Q5+vUhDeTRrVLfVmyiIje6ZW69NqMShZLHTuKiksvtKLCrTT6neYJtiMeCDsZBuRlu9pZ
EvSCTTX18rErP/sd46WK102k+zC69Vu99vUlgqW5Lmq0B6XEPbyiRedIZNYsiqrWywlqvToZeifL
0pIlWZQ5iV+0LByHg/QWzKW8CeRuZIwYZUs1y97Nnj1tEYyHb4aryi8UyVpksUrJgQmMpyk1zU0j
ael+mvqGwtQ6Nda1aSe4oRudK9+KJg+XSnJNysFnWmVRuy1pwfKQUqfMO8H8Xk3dwUetLZS2tMMm
rxipQ8Px6+yedFEPr5hJPLNoPgiF9Mu4puEyTPNVHPN1Ibtlp/nJuqxa1WtNf/CIWJVqTjZammbe
YDYZvL9NLJgWSM22+lKML7lmt51e2VaaSyDAL1y/xojxKCycvDHatakmToHawtN1TbFFCpyiGi+z
pENunwTbROsqrwiyytMKKpZKF3wNenhBZUMHV1SErxtureOGE6c0eMqUpjRWlehWCMbPw+OJY22f
mvKsFjVuTKKHafZbeVl4eR4DNxhkkLgNQQELsyZ0fEMl8E40KcsxKlzYu7lxrSKP2I6kWHTrvKmc
iQdNWSbFFdMVVDiN2KK6az08nmJLNF7MYj1KBjvNSrk2c8MxhhTgnN6FXVLPTVvWpFlTlIBAiOUX
mnLsxtivvJje9X2gbWpt0ATraKs7lTFkTItp50VBcxtmwCE0te69OEAOx9YdRZnmTkOpx6zpde2q
5UPAeiP4QLS3Q6K4XMY98JeQOqooejbx34m/paF61ekk2vFlK1Qq208MkHgFT9cqypRVHLRvFZ6w
NoxTpmfZDZeotDNe63bi89gGlaC3cSFjRx144BSdmTtGVFwrGmlXxOe1p6hF7U0pHKHeNpVqndQ0
Y7oEOGDjqMILVeDV06Wv1d9yVdZuGGaZ3Y+3qngIbM/Ej32MkSt5Iq7aUI2vsqWsYcIZAQjeLhK5
YFNyOplj5i6llZHrE2CbRSANuyMVZWHPM8F07NuB0OUG7O3kalBFctWjOrmqW5K5UpEpSyqjdUla
BSztgc10eR1t/KRjNBgZSuWHkZer9oAT6qkqcNgA3qKlHifv0rJ28gpLN7est2lbrItBaKtEVpWH
o1JuTFMwqo2yYMrrSaY5VKg5S1rg86Vl9iukGhszVTvPyBuK7Apm/Mqn2ZtUtOaGE3HTdGq3bttu
8GqlYW0f5SDxdd+Jyn5gPjYC14rRxtJMe/D1YJVDraso05ormlOWd25MNQd1mb8kgVRUe8InKdQ9
UtNlCIrQCpudp1M7qYZ2VQb1u64fObF+W/EmWNe5HiasqrDwaOmIHKbAdEqtLFriLP1Y67H0+Kj2
iFHZmU7pmLKyJNoYacpMX1VitiugBNiCXSXisejaN4mZtdca4sC/qsCONS1lZYHeRbLVWGc2Wy2M
WVErgmWi+cQDue1LUN5wW8R2q9SYqb266nTkWr35PskoWqEWq07Zmx73M9fv2o/CCBHzSR3Zcfup
j0XpGrV/XShZw7KwcC06TmkF+EuIlXVh5J+ShtzHfhezUCmHlRX2Xw2RuWUG0wMmIxt6flP5hlhp
YcVqWDK1EhkvbIPTjwni11U79GuC8TLr8fdSI7eyH4xN7Wtu11jSqRAfPhY0qFigN0s8RD4w6Pwj
abhhc/HRrLrkNgEdD/cKS7mImRGFmCWDeVvG6rXKZbPkQfjFlFXOhoi6GPQntxliyniarCNzaBzS
qemoMa5FjpOlMKvKkZ1wYBf7UQ5sM1kGtpLlxqaSWmxXuYvWXVxpd3lIPiRp78GdzTDJ3vi8LZlR
jdKHgmgZGsJSv1NtCz4pXoK6Wrtm3JSO2bYh6/Tknms0djLeDstu6NDHEmSS1ajfiZ4MjArloVIx
WTYid4oiIswfSM8GH7S/jnxDDfzPaXWPkMhZVTfBKsg6VqUNcqIBlAzaDcRNBu5KWa2CpoRJh4Kr
Ltv4UZEwEZCUcTX50pX4z75v0dsmTEI701jdWRkjmgiu+u5LbsjwSjOKDe15CzytlAxWGrzRSpxu
9LaH4aX+1pKGp1dRyEwzihk4M4SD70hSR+9inpRMwyJb1om5wVYv7M5QK7cjESOGxbIuuulIEjEf
FIelYhgZ66vgg5bnJYOXQNhlmnNWWdEGpOoy1RsNdvUmeCk63QkHk694mH5upLLkPAKRF4VuahaI
FaYhnCRUhaMrzRerrvQlDdWPrUEHmKPvWiNL1rq0Psd9UoMRo9+mIcWsvCFaU9s6jiPX7GR7U5Pc
SevGMbMeMRVb1RIN9LOw2huFAqXNfR28jQm/CkklbeB0BivCQmO4Dz/oFrZFVqrrAWxZxrm8qzCK
bRnTnuktVO+6SHcMXn4x4V8bZZXdF66RhR28ouYHMviZkw3RdWUIUEnLLHQyJbJxi4e11Jq3fRBG
jtmnLCo0g3UG/VYGBTBCvY1sXZrxijS+ulLUjjiyXXc+edNEksIsrlsmEt2yldhnlZnzVVZ3Jatp
bPvIWIlehmCfmL0TBv5d0EoWtQFrk+a9TIxvipKtMgQPrpbWEovIDaj8FHTp1yCsgezWqu18UCir
ARimmeFXaXYqM5v6M3z2KL6iimybvHFbMJeXFqr/LCgCG8o0IrtKo2UfGKaDqAj7LNkgCYo2TbrE
y3ICNlM/mmtNF0VLHcQGmFhG5vvLqcLxNFU6XqZTSzmqllPmrPj/My/hxQ1VMt71oV1h0I6C0arB
o8RFnZ+DtTxeTyf+IzVdtjg+FBPQGZfwrchN4aeFFw+g7E2piqjZJlADVsTkRknAZpiyp1My1jpW
PeZNKUJK0N5+WnzsJpLG/mb9+7iBsTl2pCpGsOlDlU1Zx4onNzj208T+qC7qJAbr+McDSNCcV76o
NkPUUHfI8k/RKOP4qMbXfsmduNBVJiZre8qcTsc6xzzZj9b98XpWx2x8zlKl+ixIJE+qzfqLJ4Nh
1jYcSTrmpXUWDfau5lnKaoq5HVtpt680NRWWWi3jNnqb6QUeXNmad8gK2mWKQNFuSnB/HE9k1Lqm
y7zvc9b61eDwSddqstGNcizfXZ8v03/0MtWPizCxq06CLas7PujkQB1RGW9UiezJFBZpFLdvpuSg
m2BUdLlid2UFuuHgS29KHU880E7z1LxxBDDT9bHGlEqVILZJ2bV2/LTB1P5cHswYLtix+2MdcD6/
zTI5LFUFIy9MGjgV6aNCkt6tM8Vanf5YyRPf14PM+gKE+v5nYn5c/udeJvB3+vWSY+b4KzPHK/jJ
jt3P0/xtLdhJZXSGl/NKowvzR1/H30kZ3YY/fjRl5ojc/aDNT7yUf1v4TBcm+A//zoP5x2Ff8hMX
5tRk78EcF0LDd+mwrwD8iAo4HXVwIB48mLADB3guYV9uE2mwVQeB9bp7DyZ8zgtbqIFrU4UtoRCB
H185ejARxOogVkrhVz0gBIGs/8qBCZ8yzB2YFpg58MWjBQvnwI2KwW9+6sBMcrMsu5i01xYWtcvB
1wR+Gzh1XTx4iGuDpw2dBLszaGwKVpfnjwavr9JDarzkg/iUViRYtlVMxd6ZRPvGmyYQ2ElJmYR7
X8TIQCavxHSa/JL1mGdO7GbKVPK4XlEt3Kij1Apkfx/KJhjsybJVUxQUf6racA0Ksb+cXEfHEypL
0Pyn62SgkGz05JOuDaY7OUEmn0hoVqDikUCBs5GDKhcgRXN0yjMwSuCk5VU32JPTTj8mNUEfeKyV
blCm4KWYiptmaPc1I1BlB1vEUe9ETV2AEhiBHTeNGGhu+ToGb2pkkQaMtHEUd8VtnlyVqdepyzYB
J4jRA2upCHhCjpdChEIAtx7twgD8U2DupUNsqPaUDNrRoJ+S00mhqPKsLtdV209rsCNlE9pydM0e
T4iMjx/ASiRwKowjD54AwVCSmU6NwBcZjl5Js4ky1bVKDuzHCAhK11P2VOFYqy20j0aLFXcA9/uy
z/N3fQ8vBk6T0ptS6EeK17hQ7VmxyjsfuRhHCThm0L1vgR8urjIYpKnidK0140CeFB17P+kzxePQ
9lWeM9EnyJndPdsVj8RNJE197O40JY90Tg0TUNZ68KLESqx5jbDQLqXoleZhQ4BDcEpOxdMpH8QX
+P0q3z1mTalk7GBKGbnSr1MZ7Woc848NjBI0CpmtEgWBMEktGHlQTOG8S0/Zx5M5viu78inz7PVJ
V1OS5220jA18f2wypXb9zLs4ue9fkhH9hpNWbuZ3OOlJkJ4w8H2a9knrk/K/If6kwUnySPRJ07Pl
U805afOafNR+dIGXphFLW7Ng5h9f7yn107zdvJgXc4HT9SxTkTCZpqnTm6Ie7NkdwJtXqK4yDACz
XnRkpQFLO7Y51p51OxWQ4W3IM2NjjRqJGDWKKYVGf+rxcpYndT8CrWls8pfkVHUqmlLTaepo6vJ4
aUx+2uk6mbqbkkZbQc9/f/ep4nSabmPo4b1St2I5ZWlxTpo/p2QThY3qRuWAVmprrvAY1gGbN/P6
gSYQdxlDZFPmdLKEpg/2rmiqNeVWvDUG2xzAHC7zqHX0Somaq6loUCMyvJ+SqhEk8s1JNxoJVNZl
KHaSOAAFc9fXGGmJroqC+8uYS8PpBQJTpuAsI91XXuif/SGrWIIKloaJZndF/TUWemQXVde5jfjW
t6DqyzCEaFqZ2H2WgmPb4leZkJkrupQzMOrrxMNm8ICHplmmIILA/4MSG9RT0z2hcvcYvW5B0IYX
oVuP9kEz8vFm5PPT5U/zysmY+HGaWkxtdy3GDmaXdLI3Zl0/oxtsGfVK16311DOdhO3U9S455U7d
WJPc/3tKEpV7YdTL1Sk1EEVdZlr/LpskmTpauZNdOqWq8VGOefM6x+JjnWPezm4+Xp/rVmsKkJ9T
62MX/91tpm6Pdzl2M+XRKP6cgOXk9aM3uxtFlzZK0yk15U2XIMHvUKT2y2N+E5YtyMKx2S45FUWT
XJ3azHqcLpNJQk7Fu5pTo2G87ZTalR+vd32GENPtFXAYQTg0ZqZUbg0tM66Q+iXslOQqHJJr2aoN
aBd9wLq67SDk02KGQSNdxqh0pBWrzuDj2hY6yewozL7GDRkcq6dgNlZZ5ZLQ7FhgxHRVJMl1Salc
NxVa0Uxt7Di2vmA9GL2AXlx+IYq1QTF4QForB1+Xr4W2br7rU9yzQFVCppT5QzQ0utOAhuFyfGuR
YLgLcn9VZp3lxYVATPD8XjUVfRXK8k/BlYcoKfkKfPjUlYNxG7SqBVFg8FQYn0qa0hXlFFxDrWkb
cbjSa2nXQm1ZI9KGkap3yzx8iH3pg0pM1riESIjht26ox8sk60q36QRYvaa+zuL8zlf49zhtfQa/
6aSCq41cg4kQMr+lhJVxvO2FlTPDitMrDhq5YxHTE5r6KcFxd5vw7FrtS4hk5JXTE/N900pwhefg
uiuwnUPY1U2o0rl61cd20/J3BA0QJQ3A4bttUpk4YS1DQFJFS13y6Bq8qn/CD0ZszWrALmo/q+X7
Osjuct2wg3wtEzVxM3Pkc0a4Ggpcs6xvQJvkauwYlp+w2o8gZD50tvlWJ2KdkxreXq3QbAxfPdi1
Jb/ItmuZVQUKsEUfsz7EbzX8TTQUe4kfQgjRNJkVh/27pCLXKc8/G4bfObXls7p/GyQBhOEziD10
37MEpZ6SFz4zsrwGLDJwNValz8AbBkGLNOSbqofSuC9u0j722gqYaq7idKmXpQ1Bo9K1Eq22zZw+
RAh8eFqpWdc9ThxK8sAxqOSb0NQ+N+Fbv4DlDhnn4KvTC8vJsmqFwFWog/fNxTYRKej+EKhf1hwe
iwztpmutz2moRW+aOhve1n9a79WublYm71tmlMqjEq79PM2WAhyskg5yVfgFeJfD1C4HfIdFBR7b
ZWBkJsTsMmpXRqfbCNysTRYOTE8LiGtYbc5SHUOgVZSbPBIhBEd56ORWYToh+CEUzk3H9wNwHSb5
GtPqcxDX37O07xycVzVL4jeNWiVu35fGGwNdhdJuYurfZrgiV1bg2z0V3O6ybwoJ/GULIVSRZBnL
pVrbVY0gRJN9T3P9DoIcaJll8Dq4YRGUrj7wbEXjuzxqGtsoNIjmluDgNkKR2BgiJxDp5twpJYho
IsCy0UmCmBU0MHkG9C4bIBagIwL9QLQPPKmfq6F7SypSuCWHJQe1VntTiz4LQydU+5tUlnepH2Sf
LUOsORquKtNcJjA/yjgpHB+CmGUUva1B22dZKawrgsLW8a0EVirAAiCq6V4ue3SlRZFvw/MErh6g
h84ohOu3urCNoM/uupRs+o7260JQ1cnATd11ogYvVtXbNU8akPYytA3Ek7ueAxKwCREENHvrw9A2
IMMLNbCz2q+WJg7QKjf0e63u8us8qt4XOLTWw+BByCGCtS5F1ttIgk+3BhU6j4PyRrW8JAyNVYfF
XdeC+dfEeg/RCeNDqNTpsoAgUNPGctPpA2vqEoJ7QVG6GbjdwZu41cFpw7o2DWCZERpsqRRyiSEQ
XWngN1f8VW0E3VKLIXIGL+oHWA1hQiAG69d+3kQ27b9gUEYILlPgp5mwFUsCdyugA94UhhsEDSv1
fImsqxjexo1RDKw2GgfWZADeRcbtsBafpAoR3baWLAPKHKyXN3lLdUYaCCypIbhthxSlTEXdn1XV
JLYRtesMwGVaEz4Ojf+YyvCGN8OaRN17P83vSj8zVlZFr4SSm8sMKblTKVhhnazupabAS+HLgqmK
gHURGL9vMIK1RZxuUm6lLrDC/q6NyoRhrqyaGJhuGIp4WSVjXEXqoU3MbFlB4Hgpk2EViMrN8+7W
x+TPhEbIhgAkZwlNmJTDZ6dPtXe5mX2E2QfRpaLOWEvV1BFwVVF/KVsd7NGYp3YwBFeRlq+6otQg
kpg2dpcEHyAU3axqvEUSdeBA6XIb5aZk4Hh63/kQ4jKb0LL7Ktw0UWUypJBrCAveoxpcvBVtrlXj
CxV+usq0cE0rvYYIurD+H3tntu0qjmztVzkvQA0Qorulce9lr24364axWyGJVkIIePozcWZWVv2j
/u7+XKRzL4wxppEiZnwzSD3VvPolKmFMSZTfWjlkKOnsw2QMXus+m6aYnM0tHAYHdX2T4k7z94Pg
SwocLxuW3qS6Sc5kmQhqVnFcsPB5QpUt5z3uSVtqnbaDQ45zcEeF6GmYJXiMCNeelSZOmZZHOX5W
qD5kmBrdEsPdOMoPJAhdtkw6TcYk2XWlwfUR9jKn0lf7UQleIJI+Klfkhiz6LmNeLIKKZ8mCHKOd
QC10oWfeVWWOGy83LHIzO8Q2o1xc/XXfrWOSmcnMmYnofpnKTyj6dRmdk08LcdeC1gOqwqbOxqX8
pkxwnsCe5FY20Ldk+KtRtZNH88Iz3CntoUQmkLKevLYz91IJNqqoozMJIfLToUwgCSfebqwGWQiP
D6kTkq9DbLwsUQ1LoxiLVO/GhyVyeqTw3Vcoas1xnRARmZCjXhe+z9OyC73mvV1nKMxxe6gZznCk
ayBAyXoZYgqZPNBvraEqNf5KssSvnmTc2WJaAgm2iZeZjtsYBSRW+K24qRd3JPNTPHa7SAB86XBv
RLK0OwwkYz5O3ybDC1bSOedhefdBw2G6IQEuaPcEhqUtFPQKK/lyAIsh91rwT2Uj6tMqnKfI0O90
mneVt7KTG1fblZGkIDTVbl1Qd1ZOvad8TbtwuZTbke696alrIyRLPUY+O2ZeP9qijVUMaI3/7D0u
soUiUNB8q8K6tMtV16s0dhInI1O/N6J9iyEQgQhgp5Alu0p79toKEHZlQExBbftkKjcsmN+TbHG7
V43IYRhClY/jeE/8QaVsQjFxJP0tCMknotxzV+7n0BCMZxIRq+h1bty0GeSrkd4FK+G0+c9z4NXZ
2rALJ9P33uKrXBHvWlcCNQmikwIHefFI9ULnesI1Ou6sqH7K+VNo5Wkh8+/aOks2RA5JW+YddWvn
zKcySgVtTNGEWmXzb3/BAOIOdYd6H32PkyrKfLd6KqfYQTnd8dIhmpa0bQWqgq3DMy7b8jgghHZV
d+n7tS1Cl+pDN2V1FHdp5PhHU9UmNfIS4Ruz1SiRca/WOR189zhE824F3nbAGFc0XlJew1a8xHT6
YSKOC8BDxSjGgatqvhPGUYh8zBk1+hCKb3gGM9fWCz+Chs2ZPsrAeucxWdsN4cpqMac9kU6WdL2/
R/qQEfphu8G/aW8bOusWRdV5zhsz/Whdi8GkynDEy3xl8dtWp0Rat+90v18YDZG4NC8zbePcafsr
890XYhuT+277ihLsT6Ynmbm9m/ZR9aUWQH7iuSIXhw6Fy4k5VM1crMOMobkS1RnPjnmSkKHn1Ulj
6n1RvEpSDIZhIWR/wTyIcCuMcbh7kZkuAdWAQKGnVY9Ktqb7YUgyL9A9BATb5cz9mMblwwmmHfPN
mHp+99IkMd/XY1PmbQB0BVxt7hLVY8xbo9RwsRbuRG4iVPeaYTIG83E0MhLXXkxPAf+pYvKkLAk/
+22U1fzUO4i3ZwmtexW/ltXvAOkoBEdJUBVxsOIanbrUiSgUkxro5xg6qY3LKqs6D3SQ9XDz8XRy
gFDN87NHbJeJkjw5PbbRjQpKd9mFqXBCP51ECbyrhtKAAnpqwD7x0bB9pNbCsuVaqsrdtaz+XJmV
7Vu1Ah1E/kOgV7yP3ZkSKjPcXogOPBPktYXcAd4017L6Zhb+5rIuzNvS/iajd4mSyTt6y/Q7ZO+Q
4+XO6uW3bWb/U1ANJpMOgCGbzH5hvQiMQafNNcwFGmgeGC3PjmaXfpzWIjEu28fOtUns92TR8grl
aMfRpxbFY33Vkg+ZWtmRQRU+QKP/FnR6Se24BunkHsOqXPdRYn71cb/kdVlULv8xEQnAkYYQbRJO
08SaY1WPP1VTJrthns/xEqR8IDz3QkwKfZT8CJ0m74RJHZVcg0jvqQoxY9Zjqkv2HCv5qSPlAQTm
O9UTaGkkyakfLW+qHHBWzbvHZmysnPo0cuXT5OoLRmmeDSgrxkoUNek+dZTAPWkvThelSzfV2RK3
aS/5+tQ5tU7l6FWHCc9v2asEp8zxntUonbsrgvLer0N9H8ozdZIIgOe2yM7TUc21vP6xzItYD0zR
Nse/P8VIWeWNmqtdv23p8ca0+t/GNZoBnE25X62venjVNbV369n9GIHTQKJapXaVoMRCIbAj7B2E
E3PA2awnMZiomKZxTmd+DijuKkgET5M3s+dxe1nq8llZQJ1Nd46YDe6PF8iRYMeXFZFoF/25rA2X
Yb+aCrf8P5eZNRYpoZzsh9hJuzgob832AuIq6aPhjpuCYMgf1W5uCLmv2wuk2f4AZgsI0PanHiv/
LlTEb9boPxb9vVyH9DNH+AsKHavGzkDudT+veWN1VzyWPV58UpKjZgHDfIVV/uUNP419hC9/LwlI
16R86drj44sfb5SVTRGN+TmS0x7U+197xaXbnoNweX0sCpqeP0URwHlAK8/QCsGnLPfR8/izHebf
Mx/Ko/X8q7uI+jLPAb0/XuIV91U3hsHu72X1MrX7Uvt1Jl1HOGkP2eXiO+YkAxnc+fbyWNnwEOWc
UhYLKsRZ24LfTEsQT+ka9PH+j79Vtw47PFGSZv3j/aoPCCKj+S50fFsTjCHTOljcO4bek0Q6t4Cf
2faHj/TmjxekVl+NqNbTQmt8Q81Wnc+tj8nhn+vNckoO9QqE8bGhyO3CM2v4vekb89R3S/7HFbX2
nGUz4LikbvStQ/T1TJ2YPRPRvfYlm8+P1R4v4dCRtIzb/vD487GuF7djHgzWBU6PTz2WkYXUudPJ
a23mOUtcltzr1k/uTGKHfd98sFIl98dyEjXTLbSgsETs4ndsq5VmOfYRqa6PNZAF3l3u+ZBtcP11
Cx8PDkvC+9B30b1vKwBxVbzmyLGi++MNbxT66PYgZh9/Pt5g0qVPQz1kvpCjg8C/goWg8f1s4gsi
tym4/L1uNQxRmkgd7WsyiF28CJavTlk9920Q5zNdZOHDO8GyaBzKHQwuJtPDwJ/N9kJHPR6hKbVp
NYNA+h+K4OGn+r8YobbGT/8niiDnelT8x/hf3e//wiP/TPP97yfmbD6jPz7/J1KA9tFog4OnFG+P
i8CT2AlK+n8iBVH0D8+LkKKhORuej0tdVPP/Qgq2hxei33ScoMcEqILNyfuXKSr+B3gCOEqTGF32
Hybfv4CKfwNDYAP7D6ao7ev/1RJF0SYJj0jEM64JrFcgT/8XS9TitdKrltk9OAlJIRU17Hewng1j
OxcJt9fY1KUiF3Gcl96vQFepnl4NhE53/Ukc4LioovIZmVcjgCLfbX9w+W0cvngUOQK//8th/k87
G/+nvfXD0PPhuEW7QfAU/8Y/dEEY9nHMsLeze8KNiGJR09/RRg3aIf2yJP0FAWfB1gbZzsFp3JcI
xfN+fVri6TA443cCSHOi5LA2bsGsRI5ZgmaPdxaek4XS1FoM/VAVTVulyQ3Eue6XVCI+rcobNjPA
+CFLQOMt1FVsbglR8dmWYQ2p7I4O3Y9tnUnC1dGLfPu6LkgONikzF0Ht9lUjg/7qX2IIg9uibZVt
k/Dx7Lc9iHu72zYFchMYuCnc/gfF1v/aqYG2+bZP2w4+dhjWr84NABc22bbORqGyYYEOHeZlj3U7
zAcwhhBOsu3fA/6tbZmVI8VXy51msuCxe9vWqZqwUMEeWUS+vU0hvrEeH9lWZVgmkLUNbR6PNyrn
I2w/8LvgP2WK7dOUJwe3KT9CDRfatg3etflQ9afSYemAz0KOTtmyh2Urt01y3TZHxNlM+kD9abet
Ibl9HrB2t+ne29fa0f1NYqSF0iAjuwX6TLudxidkiw3gOx77hS8fvGj310/dvk87Mzxg3n5006Gd
Dttb1K8e/58PgftdC5MR6M+PH4DtUEgoUPT32+HZfvv25dtvoI4ohlbutn9vh7Dc/o33NEKEpMuF
fHOxa4vffqLunBJVgQGuaYTj5e4bn6WG4tYgM9JXlk7dXZC3MmxyF0KAO554UgINHpEJlTD2YKe9
Oe00NAj3IYWlA8RXKqadEU1mTHvelpdwiU0TGP/1g+M7tu1qCepbNhl04McmCP6dQJloDRJF7FVI
QMn9+dGYjNkAzRI4X8ERRJebfon3hm2zRU/xy7A1SfmYcm98dZFxNPj4tgfbx1D7DZOvHhASGZaH
aVh2U9Ki1Dp13xrhpXiYVEZDuJTgLxj7C2Esc/0q/zbNTaaMfJmd8g0FxTFFfPchdVPUXpgmi38v
m/qT7UORI0GAky/YMx2dgelfB+VlK4N2LWQWVeRqZm7yFrpNikjTjuAyQV+9yfYL0dDvHF4OmRTx
gt9kf7SUgYxugV8z3DCOV91rzy/0BCMBN4Vvx2fUqbNNITMA87j0bxjEWPY/c+j/yxzqYzIBPPe/
NxP//YTJv1m8Pz/018yJh2GgSYwfomssgDdMnf+cOfHUuDCKQHImEVowo7MC5oG/Zs7kH3hq06NF
MCYKAqLv75kzxEPOQzyXMULruT/aY/z/zJyPb/m3uTPG96OBJ7aJ3QACuNmN/8VOHE9h13UL8w7j
Ojxjhh9SKlsQ9Zdg5DodmWizxLT7aBj29RqdR5CkdPL2YRNQ+H42q9ey2TStt/hHEj2Bmss9MtvD
w5fV9UoeJkkKPDZsOjW9864VFNbJeV89EGtQV/IkgTHWryGgusiSwwlT9PwSwZ7MTAxfkn4Nyfsa
awj+7SZydlfcb/BlQJT8va7qc1/OX8qodxFUeqhAs/nD6jv/pAINX4E9r3yC14P0H0Kz77jvBtQ0
koz14Qsn4SXW2kNV0y8m57j85lrliGLKHVJ54HYRtLADIh+oYCQ6WegLGSOoZ5RteIPGSE56k7bi
yOQyKEPANKg/p3jg1nFF26A0jHiFmQfiTLKs0JXa31HjBlmDDw8qMUjEPJsvZvgm5rrEXCtelPup
BuIUJG8+n66CJ+8zGkT9Yd17OPZw+l54OSlIQYCWHxbBJkgbR8AjFMxNoTbjLcxkJgWwEWddtc3M
bru4GZEVh3O0pPmcnEIaVTCotPSLcCxDsYbv4YChGFCw/wRRXqG4Yu9lNXwBdWJojUE70r/nJOov
PQ/P9bApesY4wDRRU+wovxMDeTEo2+48BQ6k/WpiuzZhB39h/Na448/eTmZfzWLNK15CGqeL92lZ
vWO/eDkZEIlBcPMOiy0Bq62sgTwfeodYPPsyIqh62N0QV/Q2oah6BKSmYdQD/LdZDDcPsXF8ZNT+
SvO+fe+hOp8SNussrDzsCmXnic8Y/ofEpmqOPYgTDj431fsuyWm1TLhovA9Tok5UKmlPjQZgyNtq
B+pfn/iskuMcHniE0x/XLkbjmO2R+v4KbPJmK29vWfdzjZ3vFfimnSXSFig+xKmihahhLdCw/7WB
v2/j9vJwjRKv7Xa8ik/AY1F310HebLXiqZUvHdrp7SSDC8lpGgv9Mc5cC2cfzAtnkPgIycALZF3Y
vMJronedt3yfZ2KLhys0MdOFhXBOR9uthrKtzVsiRsBEADr+sOg3s0FWhnjz4X912EJyNnhdOnly
PI3bCzUOzHsi+MPROddfuUq+Ure5lAoG3hHaezP+kHG8Z6Mc4GZBHqvxzNJNzEF5RqHgQYL6d8OF
OT0uWQ4lDcMLx4HuftZR81k1brkr6wJwvC7mIRAQ3yL3aMvgX/zkpVMfYbaz+0Avw0lX8IvLFDJl
heIV3N6REwbgNhwnlVM8H6DA5P52YJxmuIpGvUsxHgQkqMxFJaMQgDtOZSvcU9mwrrCtqtOOM33u
XP2sTCj3qwjBZYhwN8rgaRgCBzUr5OK9uEeDQhE3qDRKCfA1MWZP1u/sCVIQjLz1Cn9ZgljYHY9L
aG6VSAY4sihJ4QvY/O2Iz2urCqUdGGihb6MeTYdsovCRiin2d2pybwP4yJSHzMsig9L8Yz958ApY
3u6mDvge/MUdXO7waQyzU1S2+hZX2uw0VvIicLuqkcvBQolcf7qbt/ZhsC1XKEL2RSK6yKxx/dQb
UWJeNWiv+KlnEQ5t2ILnFc1xrv1Mz9HyR+eGwfFgxSohYxrTnxKroM+ipBA57TfbwGtnFg9GIw75
FkNBplr9fYkI30FXWHJtYG6avOE58DDSOBHO0sBldIr8DXYkYnmp4/gSmrXKg8ZZ9+OxY1CpKZ53
+xS78LjV0Xr2RBHi4t3Fs4pOa8/eVDW3+zpB/be0NsKIEOfCLt5poHQfAjs6kUD+JAuqUWHI2jyw
S3cedc3zIXR31SKPj4loVvSqGdzuC2stZCv52iJhgTgln2Wn1NPsud2LSpI985T6tKgO49agvz7+
YpUWKKBzCCbjZ9sS70o8TZ/WAJ7IoXbYvvOkdzBINzPgADjqZVjlLHGdnEiPXryB/Bqn6tSoTj3L
GN06KM+meFzh/OyeKiWRrza+Cy1YoZfDkPifcWjT2CwjguV+vrTNmM1EjldTcX/XrsSkKumR5dY+
R2BceozAoyaGjME2Hy+k38diQnQsR1x1c8nyljp259ZOedB+EwLQBsaDC1/vEu2KVMNDfmfVd0ih
wbkboPNDHfSKajZ3ta4xhvyB47JbFhTW5/rawc3eQ3hCiVPag/TiYxB00YkkTngKK35RNIkh6aN2
0c7ysx6pewnKLtg5YetfulFMEPW1zKEXcMhdDi3KugRsxEZdwOL8KVxQHxS+nnMblOaEOX1A/FvH
aPtQfQ6Dpr0wg9i75+VYyB6E07zE5DR2Y5zOUzK+BktOy1rfyra/VUnXHU3khnt4P4FuVasH2xyY
26b+2fqYRcYE53SQMerR1By9Jnnj1nMPFhEZxgnTnVf4IQ61gwKIh8LE1cW28scbOIRtEfVmj0EJ
qjSX94qTu1jN9Nr6bYjKEnsxTokERIzLU5i07bVX+Iu74qU2Lt/BzfDGmH90HP9TOcryQwfEZnyS
/RXZwjQJCX4AboiIToDrVwOP84bZR3zEM8X2AL6cU7Ui+fB1Xe4FjSXPmtrs5wXymqvEeZyog7IM
UNEX62s4tZ27sF3yTG3sp3Bhq7M+Jz5DCWrSwOQiH1W9BWcVFTyEcR6y/RhQQ2yaYmqkwWVVf3NM
8uLD7HOTocpAWwwXFkfLpe0vBmJSyoOSoLnMfI3GKcwrldBdx+htjTRKJvJmZp8dUfpjhZqw0hoi
LutL+xXSOrt7Y7tvCYixYIwz+D5Qx5l8wLL6tFbhBdHp+OIs/boLPefLxJsGxsO2eW8YvdZC7JmE
T7+0ssowC61nV71Wq0JBk9j6iZaVm4PO785E01cY2xnUBeXcwO9UVyfE0Bp/LC1jdwQRMDjAFH0w
tNoLIRaUQBjYEScyKCFxZK9KwDSouXk3sQwwZlqSresAKgp32xJ3w3vjfVmNpw7M4vR0NG0qFV0B
1QSpEy84HSi6znnti/AgUFgbOfcuo+QSCX5HPqO4EPsmPCfj2mZeNAcoQfEzBC1MvmZsLkKs17Kd
nFOvCWgKVOt3ZpUKNwZ2wXcq+Aco9y92qoJDOScXd3Zp7qOo8D7g+srQ/G0pqpB9U0hGblxYICmq
Dw6CdSgl+bbd2453x5o28fM8qVsiFuAXiXpbKzIXQ+Sbq4wcdqp2AlX3cy8WsSM9vK/KJx8Y+lK/
5+M7n8edz5YGPx1XHKKwplhnhoYAFa8v0dD8EKJzMt/pwQ8IE3yRu0CyD2BA061CiFgs2kWdVtEx
9zBD3hbjvyRLEhQY8KPC6bTI+6AKdyDexj3iZrV3dDSky8roic3BuHkk1MFj4DNX6UOa0Yv32gGW
ymWry2eAOp9HXXWpy6L+3SUzdmyi1c9g6nHr9fG7WqMQeFrmzJF6b4WnsmaeMaoPa/9Vix4NejyH
ndFYgmQtWkGh8073PWrUdGKLDz6pa4Ndq4f3VmZx71XfhVW3AKQjXzDQ045Aflr6Ovc4KkAGMCVm
j35N5xGJjgjNp6qR7rH02zoPgr47yBXSCEY7DFMKJQRXr1dufmm4BuEXjBA8VZjOR4mAeApxdeC4
Ok6V7NoGQXKpPi+lpy6UwTuP0GPaTajAHoNmoQdnXHIiqvCsklXmrGlrJHhR/KVqyjOvw+B5WaCI
+bG6SAg5qQD9vpcRWKQuEd+wlfIMq26cRVEXfJsSRm5+Bbc6TyzbI+9Du5bZ+zIiNxxW9sJm5sNW
37YAOCuNH+Hqo+fhuAtGi36MFhQ5Wps6LQz7yVpBVeoho9VV5O2Devw9+131KiUQRD+yn1s12bzx
ERy6pZ9T3P7HdfWvsYfCRDNQXMZBAiyFl/cJ1T60iQlw5zi/294XxxBF8L47MgGqtm2kOsBXue5w
oU0ZH1G8a5ilqNb1h77UzpU4y0Vg+tQY7G+RKHvYu6olb1EPPVe8GXKNI8rd0Lki+rqhRIPMiEia
qhhVlMgdTo4BwtkGwffKrt5OizBK3QSWJwNNaM9Bw2aOabrrXIfP3IxvNunlAe2UYnRQAKdYh6g/
D32cj4SAuwD72yiWHDTqUqdo8H8HZWT2AyiYPKEgcDDcIN7oPf2ixAxHflVNWSPGpMAoOaK/Bxow
tH7U5xEDL+ggwsjDkj3NTWyeyq9oa2ZTmWh1AG5NUj2j9tU21AfBGj1z4MOHeW4jMC1oVBOFvZNR
WPsvpL6uAaz+mJlIoQHyHssq+rL41b5RUf3elu7NQfOHtqmaS4XKIM6P3FNQlFWCsyZ6gd8WzBPc
7u1QBBJcWaRcckLLnbPDAC46FlO+beQlWWl1NnLFQS6j1BHSPDsRLkyBZkutSwq/H3+thg7gqiT2
vg2/KQbp0NJpyKN2dE8OOl8BWLDJ0QNYiOY1bap0aJ7l3H/1KrLA9s/RisHzSep1tN47gm2o01Qd
mjpIhRT+YSkDP4/7aRNdY54OS3Pn1RQXfdeRHXo9jad+jX+MS9KdA/R1ykxLzmXgAcUbpL1Epb3R
dixstCbPSS3Mderkm9O8BL6pXsOY8etAvbvrsPXUT90LQMkEBX6mw1Q59Do306URCPQqGl26Kkxu
VYDGRO0EOz36ASwjpWcn+ulCbj4TiaYbkRhwLmFWAZuEUrN/kiBIziVhhQlrBvdUzdFOxSLtJuys
mYNGF9ov32hs0ipKOrTg6j/GBpiy8O6tiqqv4PGg4gw7MC9PekLTKa9T7RPpXDQ4cFWzSwKQePE2
40alF2LEbObDCDIqq5l5niONq9cK98BArWgaogtKGKmsVwbiLlr8TF08ngX30UDMQ4AY67cFLs6C
jQ505RrdWNypIgVxA160sgEh6dcHDQhMjIH4wFRNABaho0dobO5WDDSFprlAFnj0aPgOrNns5QLh
PITNIFeuQ04hWoQAVekQuQx1vZsTHz24dBRmiaw+hapGWFPjfiI43jtMAWn/HT1R5ud5DZoMNpmf
3jzBG2roXsjg4NshKBZOfw1u8iuoZ3TH8ZofQSjVsVrHXdKL8IpkGP2YQpCugwIQ5tNjhb7e7yRp
v4ECBYObrAhevZ6h4xgklXC4jq2PUkSj27PxWjSu0Kb/Vnn6FUfiC9WNPXb8jFCwem7RXkJj+oGU
UH+pAEWSdvlcMnRjwT3n58tAm5fGj49Jx5ajE4nLNJlPHrSPwqMJpoOqQznCGc+OY0mqlIdmWyNa
/XRwLuiEHFmgxx94yddeZnLoo9dK+HkEPd2xFeLfSOGKn9AERZEqnxEu3TjXsLVOC98xyE6ho/cS
BORlsZANy1B9DaMGZajNmFrB3cQisb6AM3udJ4Sei9qw4C+LRiM5oczOKq/PsUwUENo0gFL0InN2
dcjtjskA+iC8GmA8+Vo4sjtUZBozyPxtDgR1yVr0t8hxmhq0SoLgN3nfhrXpijuJ5s8wKmC8mTtM
hYaog1ldNFCyy5OxMb1j6A/udRPCQFJjogxN/1zqDvC2G6Ha4sSIyAJAKmCMv5JqOiKhqj/gNClo
BHzOoP8cYCGfI1LXEiHiwLJ1QHcb9IPB9DQbffNc6C8xfhYaxpU/YQME9KdQgaNqgZLqoJsQmNvn
NgaMrx0U2wGcNPnsb03uEm0OK1qPpCF33HwOFo2wBmyOwiU3bOQxmgZYv//VMGT9HhtyD0hQPkBg
vaMZgd3bWo2Y/X1UQxMeXJPQ64toATczxuRbvSapGti1btGIDMBsYQKMyvFWeSBN90RkeeG1251F
DADPN81bsE64/4GVGkNfuQUOOIzkrFCVmJLgrRvWMm9OM6iwcKhepu2lCtuPIRqb56DBBYqsDzWN
XW1n9FqbEsyN2rsloGHNCdQ+OOWhhIkGGM60sCuBuaJZJJhePJMdhSu/RUsU3KRhgqKM6tGGzMEV
1vX8uzPZLEiGz54BvGCWbzMnH4oZ2BwC8OiqvSnrG/RqwYiVjHlVT/77hjQoyCQ3GIm+ziU9yBla
d8PRcoz6iHNglWtj/xqsSwop43sAa0SDWDFI7n1cvYXE+inKk1CfWah/Uw4crkNrxtgF+FQj4kHX
LXKbQ1QGSbA31pwhW4M4xZWYtu6Y4z5+ZxZugnp4r2qUezruvLdwpSDsNBWkW3QJWiv0ybPmq7/4
LJ+Ca8QRNHXccmgAIG6mhMt0Fs1nSxBYs777HEAbcRBvBLbZD8t0QaUVgPaMT6F/w1fC71WFSKGv
v+Ca/KANCmxT67Md6khfx4ryPfHKT0kpfshZ0r103HO/GHvAHJ9ZTACEenA2SQTZZEFZVXgvwQLh
FBpFGoazzSWa4IANRR2tgrzivETe0GNX/OgM8e0TW8IOTpm2h0JATa4asqdLn6QsFu9onnYkNaAz
CNpIMjtnzfH8EFQUYCQy8O5lHTTLTuH0ua34aqAPokldWCLE9LPR4seOzfq7dmLw6muOLpcI2Oci
7i9hXHgywIlBjfQA2hldKuXw3cTzd6DSkI0hH8geQ+2yuAfVOLCTeYX2UC+ORp1kA9RkNQ+/Ql5+
rGhWmCvwknlXPxkRRwWb6RkxA4FtLUrQAJUGZ0IbNPZZ/5u8M1luHNnO8Lt4DweQQGLYkuBMipql
0gYh1YB5HhNP7w+s9u12X9s3vPaGQZZUVSCJzDznP/+QnvtQQDhXBUpMw7kvU1CaobGYN3Tj3h1l
5M9l+xGk7oNjwGvTZ7p3w2tPinGI4aR7yzvWI1yAEpiFZjpeewlGhW18aqrqe+hQyOGXuW3qobgY
zskb5y/s3zQfNMXb6kl/kmP8FVoj5FkY6+B394mu4EXWrrOq48S3evYo1zHPNj8ycRH0g6g012nV
/gxqOV5n+O+5EX4fhTW8U6kkbDHFRcbObgzGV4eae21pYQTgTWVXmny0TTXJ1Vj19Uca6GgyNCe9
dgrIodZmHDV5bxDxw1UnQbyVxwrgixt8UTWHaYYnJRMYF2OIyoVE2bswddJzwbxDM/tXtzaO9nBw
6j7/0E0t8XPtl5agyeln7rhsQRekaa5GLYl9vcsVG9UUbGcESyvlGMNKDv1L5E0To/v23nMcQBuR
nTtTc48iGwbMGanMoPC5sDPN+hkfrcNkaJwcBd1syd+xBoxa0hbGQxzRfRZW/UZL1nxL7Iq+dRq0
fSBn05caEi+chfjkgLxWVI39XktnqJ55d3FNefaK6oHqjnn0vTYHni+0sd4ZDihMq+cR3AYmv3ZU
H9qIxnMairuiUo/21DEZEPVa0Xv6RWs92Dg9lbin6DPuYAsleDEBrFbR6GoboYGw16V2b5Z3RsvG
K6oSPLe8zmP2OOtdtUnGNF0nd3mTo+/DQsSPbDc6tUl0DevQPrTD/BEI/asX1cidT5NEH/PFdmN0
QYlPFWoBs/0KRyPbDotGpl8OdZQFTijLdduOCIzbOtzUgdlsPeSUu5b7L8nC7FzoWXEoqA/wXfC2
1vgWqYCvrw03Qz8nB3OE9doVDbc7ckbRBL+CeP6lUst6kDrjHC+ZHtKeTjJOORQW1MpCbrFykBaw
egqMphrt2ak/poqDQc7heyRDUHfUEDXkZOXWm1aIT7sJ5SmPtfsibQ948iTHTDc69B7M74LavPNE
9cUdkRtMXIKqgskKF8fVjfRSeFQUDJawUpy7l3FAQ6/6uTubGa7IneePeAMj16uhbpbNa+J1j/D/
7LVbM5TLu3zFJIgK3SYLI0shs/b6qyptIIC5xgA3VmI7NMo+O1Xnz53z0tb6ogIpkaTqZbtvYnEy
9WTHWVfsTM3DxzYf3zP9o4yQb5vgAXuoLf22VpqBsmuI2JraYF8fehsDVSg5InXezDp/dsCcobu0
09uIAdk0M+IM4h3sTxj0gVxXc/RiDHW0Sgwt3TeO0+LXJsIPo3E39pTnVycP99iHrvgiXF810b6I
3wfKykviIa/QwGBnOzuBwUMsAkaAp3SoDCo8DwpDjvJ2U0MCXVjk/A/iUWOPpD80npMg4DyqCqxl
7aOKaoOZ7tRsK4xga4v/qUJRssaB6WchLVRS9o+xysHO4c77ZaqVQKSU/nV+7Ws+sU6tzFAwv1OU
hcyS9n0pwrWcICyhKuIyKo3pTf/YCf1DcXHbYMDN0nLGH7kdNUdoVwrxn/MwYJ7m1lO9tRqs1OQi
43C0sbnLDAfH2JMeif5BiRKoCneahN9r0oPN6HWPnOAApD779ih2YZNP6zHM1UG21RYmfn40xv7N
axL8nsVr2yK76CbneZjLF9H1T3bibOKq3YepvQ9zyNPhoKf31aCl8F0184hL+FNYDfrJtcDlIhtm
P9tqadraldmXXV1ydIHnoeOQ1Z344EQaKJmglYaPULwXcN4qg807bd37Ka/vKbVrjLLNg6uFxp2G
0fYurjir8vgV6w5xRrIKqSrQ71nDFMA15xYHzbq1KqqLxbDAnpaGXiGIbTq2c8QTow5WLqs7txiv
40zXzcGqqumA8vJhMHXqQqt+77/HuT7si9n+kJ6Md4Weq7XeZ09KSD63GNkTffpGQzuGPouTvASi
wGLdn+ZNOsIVqJVH9zPnmJwmOLZIJR4aAzFJgYWrB4FtbeUDBH6+nnZvB95zak39xWPEkDc9DjhB
AO6QVUc31ZD8mIuQ1YuOrcPYP6n9rGI8UkfWS4gynEONPSM1T4lD6aWr86wxEa2RDgDrTj5DyGzX
GWx1kVyaDi9tLmqbs60/dN2yt8fRvNOn+jJ7ovENJdidmAIwPqCG58aMuq+kMgzfiYptOY36ajbY
ofGNHe9G72uokLcms3q2S26U0ByRrNJUWqn4mSnK2HRmPBlp9qtMfvWJ+XOcm3Pl2NZmyuJq44ZF
yJsB1HNj1MQz0hl0G86DEzoHFULimEFovfoVfC0/dmb36lTGcJykvMZ0pcxacvPq5TNso+BH6ggM
gwupHWrNMXEMTz/7PMUhVj4aBvsotLwXd3YfpwB/XhXq4ly50Ozs0aIzHsA+m/L73Ce0DnMa7gfH
NdaF6HbViMl3QLnbenq0ifvpczBs3xiq3K+cz8npwduzT89Q+8mFlzVGc752Sn3yh96sEcLOyBt6
w1ybZiz9UkvuBswxPdHOTBuurh488Alu7SC4lxFiyCHt9kMf+M04d6sgNIo192/qZ6qDDb1MrqS7
kMKqNUaLgnHYeDBm806p0tk5bv9TS9/qisPZcattY5t3czrFm34ufTgfzFzMB7Dfd6Ne4yZPc9ma
G3eKNYxxbf5XeV+4XfQ+zQ2WvAOEvS5rGFTT1e/cAslaLqdtF1d3yTT/0MqEZaPGH7whudLNXttF
zWOpF4/ewzyH4wsDr6203epid/JOMkJUqRwwL6WhlUHwmOaOC9hZImhGkRIlNaBPWu+4fS523VyZ
1tZwJKNHIw4vbq21qIumak3UxbHD65oSNtmI2MsOfdy+BQgymXOMuxje7GamJmHS6u26AQAbw+0j
wzVkeAhectsByMgGKHFOSOM/If7J2V1LXGkNu3Y3YECrxLHhltbNuNfGmaJb1NehjN4Z+dkw+j6w
3YTwWTjXLJAPtYHUSjcf+zqlyLSyC8JhxmECLKjPw2dv+p7nIVIZJeBlBNkagdG4tnVsrk3PLvzK
YL0VHEeo4/rOrN4R+MvTwm2idkUI17fjsCmHAOKdarY9d8Su0XXEX3Vf+ZEzGrvJRWxjR3bgO844
rLoIZ9doKLeAJi6axjg9B5F6b92OOOkxO9V5f5xCSH04fWMsaewTg7bLmiYoKFl5MuyuRa2P5Tre
aHd97jE3YP60nhKvXEdF+9FHNE8ROr0mY7gS2IcpgJeUKk4Wt+fUnLyVXhWfy0/jcbpYjXOtNe9E
47UB2sNk6zXhym0TfZwNIjFi5WxBzonGh6lrX3VGm3OkPZfdMJ6zSjzre9TqnOTNBW1ZjprKKw59
0q6T1n704nx6DjINtUCa+JCfkm2NY3vo5sMqDAkMwKENfGAIQWY7Q/OLhAt0VHWZMRHf3GzHndss
L/ZpzdV1sCOGYuEnnNB4bao+Asnws17CJ56Gp8mgSAo9C1WEjjiTaM9sl7WyWRspLsAVUol1m4bN
SuW42vatbuESEWsbQJX5Pg37izMCigZxFPtCPEloHxsw8dovgwKWLWq/KRPGIabsyrGrx+93XQwQ
pFCwX3Un9ThSkG6FGR5vwXRK+U7W0h23bgiCbRbj56gYO0sLMKZ1p/KA0fEB7NtPTRczMa/aWihy
1iamZW2Wss6aPVZvjh97c7UJvwXp9NYHGSKIxNKoidAM280xi3qbU+4UFu4lUt5EdxUFu2XVInrv
oAThcrzBHODaFfJTb/kaZKyt5qVpUItKvpHbcmgTeKKDfWg2adr0d7Zxjho9P6Cr/JyMVMe9cso2
qZU2J6GHCJZAdt0g+2mpGXNWffoRVaxrWjUTB9BdFtIjm9XQP9javoIkhXutChAbZ/uEIcxQNrBY
cdOInSxARId0hmBwWEcKTvHgPOqW3MVUXFh7oLMdymrwCUaJ17PsrpAZ44MIYopvV/ldcy1McDFW
/pMwF+gmKvZm15160921GUOFYYpYJ6Ky/LLAuxZ70xgen5bC4pmfkqCtd3b90s/4X+jKwYA/SgB6
24veqhcvly+JAC5EJbuDUOAPDqBRNuDl2TqfXolqffjqlP2umD4gv4S+M8bGY5Yn9kYqcBEvtr8I
ckB6Htflpi/rX5CJJm0Z3haT6WeSkr2mG3HK/KWdOGSTi3AXv2ZmdSEmwr03HzI0TQXjZSqtYpaf
aTKpjcYhcUyYeG2ibsKIICwuOd5NdBqQW8yseE9TuLxF8qPAWKgZQ+dk2kydPIrAieOqBQfd0BMf
SsrFV1Vf2kYNHzKSI0wnHZrlgVrM4/kwrydZXmo9PVtg8iDMT4VXPpi9aM8C4V/Q8AassMT1PjRp
Pr2ppUl23H3ZcztRdjWYIlflZ6OhKC8bsZHsXgct9vAM+JW4iXXSvxf0p77ea/IgK4ibdo71DZ72
EJsTuFypmLdhJJszWnVKGeMXrnvxMvh8NvAr3o22895b/S7ObePe0HrjHnTOWA0hwLDJWJjR3rwO
GMntwNebzZJLsp4G+a7HcOwZ3+ohLXdUcEiN8huW5OM1Ew+Tdxd3hXjjnOB9J/a0iiGWKzn3YCqu
2IQObCqctEYsabDs09UuxTR8XaVgsUbb0y15bGTwzuZVlpiv3fBBygQcEL3JdmrqH7iL8t3Qxb7T
BudMayhOnQWsZdDUVvcYRdhkLXQDGmrIoGkTvznV2tC6/KWZ8msHTozuNdgWHDOLXQkkVLvbxCpB
b1zXTzCj7lWg6jWOylSn2aOy3ctQF986x8XHxGvWqRQwVtIJDXZNSYz0bS9Jm4CjnikG+CZKCQhX
eeBg39B8b5OM6bRaU4YfZSslG0MEkjprD8NEhkJYeQy7o9SfSnMruxw/AxvPFVEunYHVZrsi9Siw
EDa3ASEPcMJQ1zf0eqO3roL5MufQNXGJjlh5NTe2zr6nJMYD+XzIo4BiVUjA5Z49dYBwuO6c8mvg
wCegyF1lmhev+gR41xLFW8q+CLYdXGGjECWiR2oPatA2+T6L6mJ/M21LbfAM5EkU9glm03BfvO6q
t6wJcy56aPSS0VqQb2FefeWkhOxSQTRMkw/sy3zcZgPcJGjU17OjtX4V2REE4sS58yig3LklOwY+
la/cCoAlYgkqz0LzXx1KInj8cLDZCaR2aev8Z5CgZaCTnvRvTTQznZsnuLSPslcDQUZNd9Ayg+QR
jM9lPttr9jZcn4g3CtFW7TOIMQoAF6mBX0qM32Uxrwc7kXdRN0BiBEfjSKWBK6DlcdutsonbMu+y
DSMgurGOymVmbqam5LEqMKUz2+BFtJ+3jJAbHzjLFGrbuHX8NmYCGlkUK6qSAdL1Gu7Ewvkr4vgQ
Wxiv6onxc1Y5SiNzoSovGTcKnKpW9njQqk4e8iZC/8eAEAI3NnuN3jxnnsCNRzPEutG5X24DtQEC
YTgF6VGvJz/FpoATpIu3WVZHB+kh1bCq+ggzqlxr2H34U/RqxU+OYcxM5INHE1+97Y3iWdTVOgta
sZe4idIeCjD5hWzJSXC1ZihknpsekacNO/DuCe+s+AL0DLjSVc8IIsrjoDpjH+kt9Inx6izxSkEA
AL5ql/yXhiCjOQrCw+1yAtsBk+SlnyZPY4PVHzMcy88dRWrBn2ar8dA9AnbXW20xKNVQ2a90nNr9
3yasJpgeZIQ5SH1N9g99UKmdpAhQCcyO2sVj3luWZs63aqsoXtuGByS+2L2GhZBbNLxXC0IA0qf4
e+WWSM9YHLYm43UWoV1BcF5vPO/HQLjRVg1Qxg17P+K0dJjaZD2n3Ihtnj/2nMOkeCykUmy0iClx
is9Sz8UmcCP0nIPl+bM74P4eqG8LE4MxjfNMWpAL6xA259poQmvnyHLfR3lOYJX2YYBAMF4pUE4H
0h/7wtmwbC9i6hCDReLjlq3EvEgnJAM/TuTqxEyUeD6E1DCemMmisFIKL5SftnhM9crdJFbDSIxQ
mdtDnUZHFty0m91MLd4f73YB5dXQ7+wuPY0KXLsPSYmJje0kC2Z1cE5C/mgD4fHauNHL7HyaGDfB
6iCCKvOsnSnJW6gseUgN8esWE5UgPl7URDjnkJbmw1lOwMBqC2sIC0kY/fkKx/JuA30QS04JbZvk
mVdTGJjSsMl5zlAcEnD3Y5AG7hERhy8KJO7EshlrMKmFSxsp+ysTYqEwFnjdKHx5u9Ce1qKrPmlx
39zJmNYqdy4cgPHK0nt1LBEdH90ysRBg1Y9Qp8dNnDuPHu0A4QIMyrtdHroB8SGgmkplJ5DnGroT
q0+jtXnCgPB1jqxyPZbau91Ogt43gG+cfd6Yww7Vx2+uswJE3VmJ90DjQPGkPmW6iAO6Od2VVn/V
PC88EshV9CFGbrSZgJj1OqEWDsMZh8kA93QGzdaxKNaBx/cG7XSrS1YCYjA8oCLD15booErKZtuY
2dNtVRlLvNUoIlyg9OikWdi98G/jEMdteWM93x7mpmSyH1zDCRlEpz0Qa8BUYLnysqrzrXDVa2Z4
w5ai4w2zdOxisKPaKhkFrEAYeEGv78Y2N3Coh3en9DPbNsTk5WqbEvZKvdwpeqAnJ4vcBR8XFczE
7HE5HdS3yCABR6tRnY0SyUu1WN46izPpGNRXOdOu1GXwXpjaJbCTeG+yJ9lD/pihT9gaCMbZk8lM
2eA78NMrRs65JqHGgOAMazTfDjagWiK0fVcvd3dikW3EJeuLPWoXhdZekKih2wx/MPgCMAuDXT1b
MC/N/OBRTwHMTfh49KSJBJ3v7ZHIl1B1px8A5Jz7EjcNmwP9tgBDky1BEyOTTA2wOg6tdTgsm5zA
V8ZAG4YyvE3v+iX0rMVCbAsm9jikDFS9IQuhf2wdyD4rr2pZblYJ98pJ6VH/Iof6b8Sui7zpv6iL
PN0kJxv+J6icge7lb1rXEIMLGvOpgaGe/JzlEuyDn+CqsBkmqUgusjvuX+FK6wjxRAChMDVT9qcH
jPfbTx4D9/9BJez+s/DWQomMSNh0aEWEXC72L1KnLBqULXXSrHQd+rQjrWaLczOUo1S/iKp+oiPB
wwsvMbJjKqCgqGHgYaI/NdwZ3nIZvpblU8rSOjs445wXJjRQ82MVpemdDVJWkBWTWCoCfZqCzRi5
hY8kX7talJMJLgq4gcXmscvyzkdY0J4Dy4FE2THpNOKuwVgvUUe3oHAa03wXG1b62HXCghh3R3xG
/IvJ/Zc+4O9kiCqClwvViCOnZ8Ezj9XzIlh3Wm+9KLlFEhCu4QTrD0RfsLuPgzxkeC3tZEltb0nq
HwzGqufQatzVmBhbbkftG8EM0qwP5YKijLV2JyaGhXmEf4hb6fHb7FFa4ji4gTqCQiUKD4ntDofe
6g6BXtlXK67eRTPm5zDSylNs0tiooHjECcY9AkMgK2gG4w7zhtCvmphtUi52lOZyYs6uedWX+WIx
BWcv0cJXQJQsZGZO121uXZncjY4DCoO55QrKrbnLMhJXnDJxD7osZ6bambcTbKV433RYJCJr2RIH
9Z7JOX/UpPto1dl8KQGj/a6yxKaOq4EIzqTdQc9asOjmK8We4DTB9kUjgWjYEJl2Bjn8wVGBF7fi
MtMEEHE0cvdkBeYudsbp7BRsgqXqpgtMQXwlLXnVx7r8mqIUk44HToniE6JBjAlhtGdqKT8RtSrf
FdVrHEzpWWNKCavN4r4P0nNkzRz0QIsl3hzPQkPnlM3JN2Qne0zw3A2sNrJ4Bmt+y72yWcdV9sus
hNjpOTcTehQFfzptXj2n+zAyYwT7BAobVaZfMJzJD1aQ3/fLq8QeRsCO5WnBDXUxRYe7T4UFaOBi
+MD94swggkz7F+9IPwgdgQ/m8uu3v0NyKYiRKqLfv4h3qePbg1L7wAaVgH6WEi9UUeKjZVvNjaAk
leSnhdDoDpH0psd2apq9ZUBzm1ogH/fVSuAPFAyiIyIN1mXoLIEb2VOpyvpSerbu62misyrBUmcq
KVggmEWwJoundjzBHcrv9dwJ9xXSXUby6ux5o7fKbMhjUWcfbKNutkJrftZahJ8Z6QNHrQTFQO1V
rETZWI/Um7Cqg2tWc+v3fQDvNxIWMQABcig+2Gs3Brjoj6l70ZsioRJHHi0BCx/hn5er3PVIVLNa
Bt4Bqr0Bp2WDgKRrKn/V4TC+uDBppNGFmzYFpYOZKU9xom+zAOFL6nYGxyEMX8dOwAKV8+WGZbN3
xYAZYtg/tVpYXabBZo6JWV9cmeO2qxpki/0MlFc2mc9n1mwDa2aUC5CjwalASjSTDIYuOaMujgrz
LrH18WiW5SZLy/6UmM0NY+roERetfRlZZJOM48nxIJUynG62EEbjnWPPX0C8zRqyX7bTVbl3Mzf2
ZQgs8y8OCuIl/nZQONLGnNllq9eRxf7toEgbQwR2q5d7GAX4P6IntIwiOeoiT85yFAENSvqz4T5G
MZNBGXDjEv77lPqe1OOzGLSrUdMoFQUiEmYtv0AT/8UlikUJ+5fgXVwmuETPtlDxkgcl/n6WuY0N
yAcHaj8ZCRrsEKHG6DLAg+slTnrWcsfnefIzYCsnPa9ed5mgOpWmdj/gBW7oDzi1jJcI+HA9zG63
G5rJudiQ1XBUkGt4SQZAN/MqMEPsvyjogTpL8S9OwSW/+G/vwiX7ijxxwgGIEpZ/S9+oNKj0uppK
aGNFfcFI9h4B3sqm+fClIYtLizlaOZxD9kAwrHoXT4XFRBNCHrsP1sFt9WI1+Kh60yfjJFhzZa3B
18UO+Ldzy/94XlvEKf/TlVpCdwlhdkzvnz5vZIgaPsYNTPgE9zZRh4gNK93G7370ixD7vKEdv09h
81B3bvPe2d8nxSjesVucHQuEHbgCn2wTu8UpGLRdmXtvRe2cCM2Yzi4k7k2TctTLpvYosAVZfEFO
w1JUkloVDZlkALqqcsfcDWRO+F6e7wQ9xVtgTz+H+aopdyINJ4QDnVn7MPZs1LJQ/fUOeCd1IEaA
7MegSftGZ5J3Wy1/5Gnf/zUW+q/hNH/Nqvl/GY0jKE3+13Tva/OTQO1/+yNoZ/Gx+eOv/Gc2jmH/
u2XbVKU2xjMQW1jj/5mNI0j+tqW0Hd2wbd1YFsYfcnzL/ndh8zPPNIVwJOXsP+T4loHHjWc5ROOg
myZZx/s/heOwm/zXm16XlsklUJzqgspZF3+zsklbRD1j78U4C3+4iwL5Jtu0M4yt21HtkccxS0Mr
YtZk/npuB3E0fWHA+CPUkam6sYVcf0lj/fPBvYUcJ+Z5sqWxMKUW5y3SLG+9hZmeurrMdomDTfLq
d9BUVzlbY9Iu8LcFVRgPpdPjhJonwu/KZuMNTc2hapQbPM3GVZLZ9s6eIDHnYYSDSTqMm6rN031v
DqfAtL4nSA/v6z7rIG97r4ULljQjDbUD5972/Aby432/+EClbn7At+TOmJCJija/yB4edTGYX7EN
YBDM2gkyG+7E2lhs65sF/y0X/Jawc3vWLxb8tphe0ZsvnZx9NYeiQkqyWDLiN0ikTbEe2vZHMAXf
9ci0j1Pm4mlcQQgGix6PFj37CloP0tagJxxslKdqefCGyUREjQY2bE51EOp+Y2GFHfJutOSIHIlM
ueXhhkPdXt6ekUzxTPBkyldG0HQRMlXpIL0NdRie0rmF5dNTHC0RkLdI5dt78Gzb3i9AXJe6mDLe
3pzO/4YBYAUQiBB5Q0bE82gm5wR/3RPT095XpUsX1aTO0V3ikXtdXGMLnoFm4XlPFquhKex/QyzG
8hY77NWgY4lrDFRI40JbpuA4xlRKYeC2u0IuEmmjKytf9vAtptFpTjAVBA0iaD74xFbkobNDZm4c
TK84/vnR/+2b+PPbKePU2mhN/8u0ip1eqWBvwH1ZGS7sjqYr+uPtYaIOh+Mhf+pOqSAEj+0xtJNm
1zMEON7k+Ldnfz5MGhooDCIDGKRye0tOvj3c3tDfXt7w0WYxOmjQN8KWqGzGAUuqx++n8yTuxyzN
1rEhvt1Qut9xTAte9+fLm5h4dhrEQjkW3ct3Xi5p6rdnfz7cbobby1lNELEl/hW3FXlbjM4tSPkW
uX37w9vdwXH3bubEJ7fLTXz76P58+PPPzAi5fJocbylWhBQQwzIv0Xs3hb+xaP1vP8nmMaBtW7Tl
CwJxgyFuD9M/AuV+B71hn0l34kTxhoITNTnBSHz5i7D8L6/xqbZV92BB7Zs37pKBHlk9HJwm+8Ql
rj92Q2n5sUYvk6cEeREjNh/l8nB7eXsQXoK9+mLFlMtviZHvDSPYVbge7MMKS0KKovKPLOFJYUTg
NmQNY3ukEIZO3akZgze3hANcCt13YrwnXNN8VjB/tmMnABRuF2Vt0FRmCF9YbLc/MJad8PZg/uPZ
7aXXlgQ6NPqOyoO4i+UvCKDnHUqbCwcE047COKRdWJ7wiMf+VNfCjWaWM++bB13TFLrLMd7O1vSO
ntQjMjGKjtb8wg6aGuvQAjJjojcc0Wn2R8K/2bUj+V61XciYwHp2E7T0t0usl287WhjYUMRh+i+Z
IrcfDHGS1++O7tUHNZLbfmeMybNS3cyKBuNO54fWq5kdjla16Yf2Lpmnrw7FEOpK6EH6cI5DaObL
SYf2PvgRQ1BHFVIZ2xr4QQQNIyc9hmDWv+pWvffc0VyLwvvMiQz15zF/8La912RHCFpnijuGVzW/
UeMkGM7l7Pdj4q1alV0q1yl27jR9m0CijCn9FlqldzAnhCJt7kJthKvN4J1bYZquZpOibe31b4Ey
AljNOXEOfX8XizLc0sunxI30BJgPcYt5kof5Go3GBkYkyJgYrmlUQFmYc7aIIT4vzl4Y3uYyzC99
Kde6qOYTYxofynp8UJ24GPX05OLfvIZXkgGQoBoaE0bLSB62BkOGPRzn05xgXgP6nmAOEqGJTtXr
1JCGoBL8iN2o+JGalrma3P67pqMynSuEqCZd0GpqUTbVw0PgahHk7+ElntG4oYu90tR3h5Dp+Zba
GQFRpiCkaNGV0DHz5LQyPxR0fajcV9ANonWRY1mG2GLXUnKuEmGhA6H+xO/VXJVFTZTBxLS77ZG1
Me/pNvTS+HaM1zJMmMxadYerGBAGOUFrlOLM3XEv8XvYQpgku8yYeijdjUVcs2n25trN05/KQFoa
euq5z9Q1a+zxObNMsZlNbduVJtLSEtBFJ8pCwaPxPUP0e4EIcltX/KOqze5xuKX/dorpJIpUu5sU
lCAz/BGpDCeNTMv8OkAbXwT5y1R1ZHQ7QEyo6z7KG4Iya+gR6VbJ4Q3vVVadzM7Vt3ODabzWaHc9
GaWrcGRq2Odk9A4ynZ7GpGm30uoVelUGk3hnXdxKVj4U3ZBTRK+/sgWAm2lgmPr22VZEqLNd13wb
sVruT6WnMxcrxAGqrK/r8Y80jODSMJpB9KZdeuZ1hqoVbG+XI5pOGD1E9K1lgEgc/Oj4Q1UzAC9A
TczM24gU5ScX88OxVLIahAE1AxMNa/5hFOa9kwcPReVc0ozPFOLuR+e131y8SVFlX8YyP1oIoZmQ
Mw2NkvBuXHIYRObAZGapRimrM4rgAGF/cAbllgw7Am2rCHQRMtQONCgvqUoOvdSOfTMZW5rS3s90
gMQEzuIYwaVAFvda2t73TCx9qh4CFuhSu5u7DaLTZOco4m4yI59hdevZRkZgzr3q771ZaBvEO0uE
2vg9LNDwplmQ7OdMEqJ9iGzjbWx14Vea9W2yOWgc3Bbt6aWLs9mHHvErbRz5UDTPjYrOlRdOGweb
mEOTQmKgLkXeSbS3bSWLD4UZ46eeEuni7htNTPci9Z640Ps4xiithRJ/SbB7iVV4QPD8M1Hm+1yF
Ym3X+pkxKVw0HclOaFZ+HMGiQqoF9i68VZdjYIPHDJbNAXEebhafdLP+VRH6s2oGPdqWma0tvOZi
ZUL3hPJMG9g4XxNmvgnE1i3y10uMnAFKWGSvpxSFfj/d4a0bI+tMH4STPjL5RDYxdM8ALWYbXbMu
bsiUhrDl5AhlZTkdxnSAuG1APxQpqeeNO0qfrR/vKLc2NnUFZX+Y2rcxxdihusYlHu+2fTNDVMbe
Zvxupr12caX5KeWHqeLghJ1zAYiIVFpn1Xc1mqQ8Te9Hh1JGt0L0XlTeuLEMPcHbzqx9zkW7jfri
PQpjKvEZt40sMvkt743cdPhTcUv/ABxfRWO/7yv9pE3wlbDzdDapVv9gxNAd+CCI3kiulWQaWWnN
/ewCCuCs4CTyghCPwBlMGVIthv+V1tNqLOH+ENfuMbPF7cBEjCQ4sU9qwSLjoL/jLF3ySO4bF7Ng
I4AVKcDK+iXGcrQJMiN0C8+SOKHN0YdNStpWkEQUaCOieBQc1Ce317dnqK7r3y9HxqGt0ijJlkHO
f7B3HsuVK8u5fhWF5lDAm4Emy/tF226CaAvvPZ5eXxX7cDW5t/bRnd8JAmUAdpNAISvzN/JAbAqq
97XJJzHfDE3+YTRhU/UZ+mYcwFQOcU5BgiBKHgYRG71rFt1o7SlG5jrxnsHXZFXN06Nh1Cp65igC
1AN0HKdzgKdXoGUUEUpQHUrZJZGjhGlcb0MzeB7z9NkANrxRvGZaVwllp0orARym4XfIxwhNicOs
4EYpD/E4EgG7hEG7nL9SVmHD5ZgWBdgmQhEr1PHkFNprqTho2J5grS7EVyi151P/NQmUaW3o4MCG
vt/KbgoqSxK5/S7DBdsoKjizwUy9QRwi1UKQ2EAnVREuq66r/5jSGZei3OyIBoXjX68eOm2o/zi0
IirXg8wR27qzLUJheShFPJyh0rxEURa1zIrSuSGi6Na0JhRLRRv7kGkD0u3qWjjsvbjeyVNpfReL
qFw2NYFK8DcmGwvqxG2ElJk4Ze0KVZLT4MWGbToWaKM26tGPTO3RMooPIEr6HV8REEWjGpyDHti1
mZlPJt5CseHeYdXNw11oyjV2oh9daCTUfAvnOMFkJw+u5shnxsLSgoMfQjBPAe+kljMdyHOpa61m
fzSHnQdxpdcA5frqlygnfNLs7xGmPWuTJD7YecdaWuIRCaOi2qIGZV+1niQ5xqrrPLS/doVpnare
BwcYBZfcK9maZtDQEyXNiduGBhCM/nVky+UgA/5w4tNQPipVscyU+iOCzcGT7SpA30ogz+zGEQe1
cuu5921QEjpUHbP/hep5cW61FmZ8Svk3EftF1aBibVo9r7Sj1dewC+rrYFvEn2oBTTK2jjx5AFtD
lkw70nLeymJGCNW2ApREw/Gse9P9mDZnIBEX/hDerkit+M7UfhpNnVzMah/nM0SssLRX+IPUos6A
edNMeTRrHJRPPXB4lYCDxjMaV5rtL/sEK4GmGMf7rAPFrAOT74eM/T8PDLxBLMzKCu4T4jJrVZ0z
JALgd4/YYVH5qi/eFDVkIcdmUwLCQkMaZ5bGDt2NOtQ/IeQfwXX5W2fZVnN7bhtj3o2TeddEboEz
I/CQWGEnk1EqNS0jAJ/BEhx4PMvE91QF1PnIqgAjylWfJgeeGwQsnXxo86PS53QT65R+FXBdSh+a
66ICfToBUsMUd7obPOeTA6U47EDPITK/UAbLuo9HyJxuMn6tveCLkk/GXQua85KbJYjyXDlbquFv
vc78EbUzGnWmSpGbPda9oY58Dy0sLYhaADhVqNvn6TG3euI5VHPUtlhPDpSzwYCQqiWsVJRawbAb
WnXNQJshPd9G7cmaYMZSoz6qHcJhyPJ+x6zIXuO5hTqDG8cX3U0Bt3cpTKsKT5qej/TAgV3zdHJG
/aASUaz7vG0gLmvI6aWfJjdme1Lwd02tMV6FHSy+bvD1FcJZDWVu9MfcGOGLOi77bRi6iBpW/Gsi
IvicZWbbzBOMv0SU82sUCBI2rDpJh11XxR8Lm43snLQn8B1K4t+bgfpQkaXZcdt8Da+q4iuf82TW
zjYvEKXj7wbXc0yuetSsw8j3T66P0cOUmQdHa+4TdRxOde4MJ3nGFoXCnhKrK9uu0RljR73AMrdk
3xMsIYV7O3Z9Z4qdKf6bD30MlAT/tfiI8ImKfhVSq3yMtEMx9Rtc7OCWxFQoNdsZNvG09mOw5Wrl
tQuIygczq2zETDoA98G4AKZobb22+J6iKgh0lT2OEsTXzruOwJXOqtY/h6OvPqj55w6pgzswFxuE
ftULep3+mtU1Web1N02dwbHbdYvcIujhpQ7+DmyEh4dVR0wGQe/apEF2dalRX9LmGyqWIFlbA3mC
1gmeSmx1lLRy91XNLdK4+DFop7R3bcShqf5BIkKMJaiLC+X0bdxP2iKsq/ZYtO1XBx3ak9fFM+Ix
NbwrjVpfRlF2Ta6j21mF8qMrnQm4iAPiIbc/JIDidpYZP3bI2Vy00EKay8R/Wayxzdw8BBZ5DSWw
hosWZ2zvp2Q7Ov58AMeyVItsOgAK50GgsLVqXe3OjIbg3Fn6xiia7C401Atfo88NmjeHnMS843oa
mtg8ga2PPU2JH7hAOa7x/mmI0xJlAcW23DiO98xCk+4h5OzZAn8vrTo9T+CYVq2NeY2fts52P3uI
lMQOeizFoB90N+w2qQunMFPh0eqskTwxnxKTzW7dt2cUELRrlKDbDIvdAFqBpFCBMTAKaAkGf+FQ
r0q9vo7zAPmMbOq4S7vY+d7a2Fw0+CDUWrOj7pISTUXiGS62Qf7NBMfJ69DvKNVph1H7RoiB+hoo
oZ1qoQEah/l+tinN5R14IWG9NSrRuEVPZeelzs+YsP3ZJLqHRJEtUU60z5qFRzD2fFM+fY2d1EKe
gVeJMu64NBuUXdpS958TxAysfRzZWGkkhXVPeN0vhzpBd3lo/aWiUspyde9XM4OCyW1kB0BnRUuU
/5xloPjuwi8IsBGxeKoEFHeelKUbUm+3Rh3MfyYISihGLBudAHa2ieZtEQ5UQw0bqNYvMhRTWxxa
cqttAWA0H9rUFeJihXbwLJStWKfNtkP1rwAWOZbBsKg6xJ/4lJ36IAqoHILlj3CF9wnW25a8teW7
EHVm6zzrlkbSR1lhdJJtgy79PtYgz7Kpf3Ba/UNq6+3RUMyjF3ftIcTWAJ5UvXAcmJ7gEfynTu3G
VTh8NYc5PA5pxfo0aT3LWJRd+7lcaVAZzl4GC4qCIjEnlBoYpDMc8WOuFvVZay7IvUCot32wTm4/
PQaGs02aeNiRioJWDwRtXTQ+XnYY+11Si9gbu7Nk47F9raDG1VqoLLsy+1WrMdAJ1xu+WnX5EGFH
urbwZ0BVEgE6WNBP85QYpDWVGLJ8HJ5hP5Nw8NQTvCl/Tfk+3M+EP8so8ti16o/spH71swq6oYFW
xo6xWaJ088trUbuhprIf8IFS0TNbobRj8s0o8FNvSXRAKDLgaUTjEXHYjVfjAAQcJ3+GTzNeO8O/
2ubXNo67j2ZHNbmYBQvfbb67SRriPOW1FwVrs52HbNIxb6aNoZr9fVVj4qdYWDPFmulvkZpRVmZZ
k+RstIecD11QZd4p6MOPU+oRI1bQBAYglAvHL6pjhrJsI5Xw+M6oZzZHfA/HtFiHOijrogPiEVhq
j8aV0D/S8P/T0D/MxQNrUPODLbjO7RKSjdco2yQvP6kVfNYC562jw78etAjuq0DfVz1pM3xD/K9Z
UJbPEy9i1LsssgLtoFTDdi6VANZCvhvQqFplMAKWWqyxAW3cYmu5sBC8Fs4kGLZVytZ2namBtWz5
0KzBI42ULIDBJUNv7AYv749hDWWHz7wCfcvQz5HEVAhzxByeGqslwbxroIyQxT3ZdUtDUBggnD02
GOBQrGH7UHWHKH4o7FyoYQ0mAhzgbsOICDWpiouLOlRaW0cKpD40rTTdt0l6rykoryBSiUQHln7Y
wyhsgaA6YFYCBw+Bu24fgVYKgzA9k5jYDqan7PpKb46oy7VYn/agUdEAphTkaPvWLr7rFkGRhhTm
1lcsH5lEUhJppQU7oqKNMQT8RuYGh77ZJXWMO9veAsGzitHrRDdh7lfOoADYAjQH6ZJfNCwlGDja
dFEqtIMMXz2CYWD3cnR6vkRzHm3MuHJ3rY2iXuTU95qKI3YJyxbXblJdXxRTkILc4klN43lnBYZy
iAMslSYdalc2fO5TFItnm5KvPyIyucg6QJHEyiRIm+STWY3zFtC3cfKzzIMXm31rERpbqOgc7Lxe
TclH5lROjPwU2QQXPunVlTmi1VgMxUZTSiVdjFQs94lTqntLpehUxFe+ycHRbf30bGcmJpJJcWlV
NPYEOqMcIzaGVvDgk9sEycNvavgU5dFwcpO2RBnUqNamCwstdTw2aYXyYMWxc5QHtwYSjJt4jLi9
mV2tskxg4+NK6AaEkFXm1tsIyNVZj+wc/Ore7SKBY7PxxO28vS9arRN/HnkejmzqexL4rAWDYX/M
0IpFeUUtLrGhP5Rg/5B3QkFgYs+6BmK4xkB7eMjFYcQIN827B69np5qPcX2tzA94XnVH04JdxuYB
6p/TopBTFXBK0rhCz1uL94UHxSpPtTvAdeOjOoc86/CZVtEIMkwzNR0CBwSLsCmdvQIgaBmp5qa0
KFj2cx1tI5fY1WPtWlaYBh+SbL6ODe9vUYzfzL6KBErTvYAwWCrZFJ29oAMsE2o4Ncfd92G0zHtE
cFYen+RH5AEWYapelKDQLux59zMYklOFCaXZzwTn6d4srOaKB0i6qUtwFnnTXUkQVschwPmyDczk
aOeEjRaJW6i83Rk/vEox+BiwNV2kOFXmiVXvy4xFOEuV9uyN7FjION25LQ+R0dcJYeapq8FyOKQO
I7AycH2Np8HSj2VduULQLNqDKc4WetVSPKm85JpMPcKcQX9ISQdC+YOfKDyHsww3xgiGMaLTsP8x
G280BF4oYHoLAOgkmTNKPK2Oa6ZW5Mbago7M+uHxXvf2ryiuf2JyX2293P0WTs5haPrsUrRw+fA9
xcDYF17J9XypUfVbzp4xLOFKo7BJfXg7jWO7NREAxniXhxWtEpFwq8pNpKBnWznaKtSD7kMGpagT
SoaGQ715nhwM/OD/LFCkCI8oBj6oboc4ZtHybx0J00u3eyp9zz2RwH0KNL4l+JZS6400b213zh5E
d9FU5d6ewKax5+bh6Ni9TVa3zSxyu9qMn2OnZxC7Kve+HUlPDdhuLxRFMVfYFxP1dGSUKq35aQRj
gTIiejAgEncC94y1IsTvrvmY28VnwFPtElfSr11HZOuO8Vr+Pzq3srbG7HxEUIsHOArS3aChVOIi
hokvskLZ7Tr7H+zRDJBwrGaWQFw1Q4/KrUPh6VC05lOZHPHlGT+ZFt+doTYznD67w0stX2S03tX9
ZAVQ9gV+9wTHJt+Qzf2XmH8pqrEdtmPwFauDAIbBHgiXFJ9yIN9dykoQL0wFEUA0cdVMGEGCQZDt
GOUTilbBXuKTJw90nWG3kKuGkPDdNEH0tx4u6GbUo6YR3AedB30phBMi6/atUpE6I1e402pg210E
NEHNvqJf1pGWVXZefY0xAEOrjxTVIDJlauo58LexqW5sbThAUM1WleFrizhuh4M8hGl88REJ2yqk
ag7NZPZrc+ThzqhiHf2kZqds6fe8LFiH2NUHax509iwovCDdBPkrTrUA4RwU6VXPJY2BZFZ5nHhD
nDCZ9qmB72tgzFge6jHqP4qKHOvMl1efPUhkgfesxTixBpAuF57B58+vGgrtAMGXbEGAtIn/iTx4
4tJUJPlufYqhxxvE657f1aF9gygpYTdijf5wkP9zeVaU+fhHUw445RSvavy2FmwPiYKBPB7kmft6
Jpuh+IUVgE6hAVzCKjOWmMWjkx4gFSeR92gV+QdkjNniG4q16gXdRB4svl57AemXzI7ZZb+H9wGV
zzKl8ikPsjnrBKOAJb2FmY2n3k0mxAdnlTiAX4b4t6Ezi5DiSsIwEglSSFidyapTNKZaQcALapF9
nxtuQYF9wm4CNXSJ5lfJnCYyX0oM0hyw2/jQeXG4qaksHzJoKwd5logzPMutTdNiWysGKSSO+9D5
cGPPSK5CW/bhCpU8A+k93h+JlAls7LCLKSf7hlbVbFffepekGUD2Hqb3BFDm9dAbxanTtXrbhwmo
EauPBEeajDDFQW3tYae2U2Anv7C2RvMO9WZt8/8BYn84tnwvurytp4efAf5Lb9Fe4Kn+d7+W5zxq
f/74j8f2a/uz+ct1vzFiNmZnuJl5DsUOHRTRq9eZ5uj/ZYL18gQ+y9PJXr8ixBztvwzLFCYqwuKF
K5qia8P//k8NCzSDjaRHkdTRPEd3/l/gYRiEv0GHQZ/g7qpno0bq2Fi56O9QsqmG5YI2JNbPyijO
Vq4az2OFIFQZzt4WOI/+PJiVvmKj6m3lqIqp78uoXufGy2iaJr9H/+5aeSs5+e+u1byvESkIOJFl
dZQHF54fS9xr2xun6uiIw7u+OBCw1pdOpTnZeTtitopQye2Qlt6fzcjMlGOR7DyhiR+UKUR826NI
LJoVmmrrYUBvRbcr86PutD+SvB0gFc3Yj4TrwqlZPOdh+mJB6sxbzfvYYzhveXELs151MAtJ/dkH
PYV7qTyzSw9lYx9HApZ+RmQ78TXjgBo78SVJT8jUxGxstIKVi67vcUQECBN609WOsh1iAqEUvvoN
81RqWLGZn8hxFyeq/MUp9Ef8dtXSBFrwZkA25cGOsFlOICQ3ZN6F4/LOw9/tJMfSEfeHgO3TOghI
No7G7F5itD83Qem7l1CczeM4Yg1gFSts2IrGaD54aqXctWmRbBMF2euRhMOlFwdfbCR8B481q0Sd
om3ZbJWszPh6lVXgbaHiX7SgnS8AdsxHrSCVqvd+sKnH2noMg3I4B2XzXJGKBmKvWv1DksTNYQxF
6qd56FQiMf4fKPtEkUwHNQ9yQLwrsOvjYC+b9qwHD/90kbxRavU7o0bKf0AOGox71E3HQXw/bgfZ
V6LD876PkuHz7785WPsJZVFTG9JrDeP10WfTKRRp4fOZdvg4ohW+6AecB2IdGh7W5AYqgAjMldBn
dq5WRReS25D63bl40EfXWFpIUH5E65CU++j1xzKv1BVgsHQZU5HElpez9PWsGZTope925hi6vovT
kG9BWkcUZ3NSwqGQwZFt9CysLXgHdHK0qVv1c0h9sRnCR2dM8t1c99UuGFX3oWx6ohcli3+EyG60
VZh9aQHYwP5VorPV6v4pMBKTXMHkb8AGkC7Eo1RbGKpqLXjoi02JC/AlFCLlKpKul0kcKodN8YhE
PB4aDCDaQJJGDithay3cqvzudOMZwsQXPc6GcFl6lXIQzTzvCRgLitAHoyu+8HryH3pt4jtU3zfz
XjMo5CAMYQi/KVM7xiiiBas2QbrLQL7opfNlPG60b3aZhTsnQwW4QOdo2fWAbLaW8h1+/YgwvW9c
stFbumQy5w99OgD3qaIAG2NXKLFoFsJjZPYnIA7W+HJAK44roj97gtFdFFU9b6GvTncjGoyQkDFb
cILoviCTCYW8zr6TeN6NcTd+tJr64uRwzcVqIQ+sej64cdYR2czkYnJr8we8+qQh0JzS4lPba9k5
rE24M441fwp89WQ3uv0jjOZHc7aij7BKhrVqsbsr0Pg7R573e2qfz6fYzIqPf3wKf2PK/yPvMnhN
FGf4NmlvAfcmsGhPN8F3mGBM+WCp4uvzBz/O0bKogxvv/kzsCAceLwGpq4vKLVjJ4tBKFrg8fd9+
P/WP9l9O31/bTDOC++hhrE1jVp+7KnioUOG4ZlEUPxfIBmcNMnKQ0tap+DPLg2bPJmsY+uA5Zu+y
K9ML9ETkqSuuGJXaX8t5t8ter7j1W/ocUJ36v/2MKq/PVT7kjxPhM4nFYriP9BrvCTuMV5YN7TfA
+T1Ai/JD5inR3mTXvQlqt/zaH9soSL42WdEg71S4OztNmg+Kku2zOMHUun0cgzm/UxByesjC7hxM
DkrIlhXuZpssuea03ae8BzaU1SBOMqsJdnXgCPK2hocjeJsvvd9My4xM6wkM0/SYJdWdI/pRq0Gg
M5v9fRVZ+ce5U5eynwjZ2UxtrG/9LAm/aO11mEbnkz/lJO2o6Kxld9Cb+zYuIyTQ3PbYkn5e+WQu
vrA1Wf2bp899SxXl6QNEz4pnGvBFUfH13rEzZyrzjY2g8I9YSwz8TPh0xWoyfzFVhBSGCe0Su/SN
h252+ZQX0xd2f/ZSCdrmNDeT8RAGyseJF3ajDUVMsQ4+XW2ggJIhXv5yJvsUyGJJPiNg+LZfzh07
kqSUhrj2NkxK4642an7jf3M72ac28bYMu3sYpeind91wUtvMOiW1G68pngdwU+IrJCH7h+Vbd5Vt
qh/lVD00f0/tZ/2PqYWTOj8KBbnWMtM+2v5UrDU0xVZ1SMKI5AN6lGV+53bDnldyM8Qm1RdxpqYm
tMOgC3+fvR19P08Zo82YFFzxdh4a7BRG6o6sMEXFkzLNfx68UtvHhl3v3/Xf5iZ+CSdbXGpbxanF
smsXJdPUISb919vJPqvIr5i1jDt5qbyx7H9/WeapD0qCdv1YAKmf0+mJj2e81Fyt/kSiJFpErTt8
Y2N3RlyO3Au+1aR6lI4iBuyk1vLqB42kiagnsDMf46seUhd7bc2o4TxHUfWs91l81URLjMmWzpfq
NvP/dB06e3/c5fbzAn6CbL39CbIlxt7+dDnTylNnn5RRB3QtCoE+kkEYLb1AsMIMzrJPnt0OiRxA
ElawBn/P+7vJ1Jj93T+/yZJBduPJmcIJWmyTdMFh8VzDefcilx1CeTy97g8lSDVEEpENQMFf7D8A
XaPtpDzJRpKQSyuVpzKyi8do+tpnztFv4uBMJZ544rVZ+lgAEFP5L6OeSN17AbpPrFTWXOknw0yD
HTkB/WSJM6Clv89k3220KH1F5A7+HB2i4UHL5+gEmJHo1dSR36vq5ooL4e+DHCg6b2Q78a8+OQV0
PnGNGMA3HdnjWlyniU55GzlbTvSSyfs33DjnLV1S/o4NzLhhWmumJzaWbz/VYxgpelgbyg+IpI/t
XLv3rhODe0n8filXTcKu711uuPeElzhMvPa79Dev/f0cgRet9EmEad9HJ/L+mC/7jcD5nvpf8QF8
8HC8Q3LAzbST//oqv5yJPqAIlMkjG6njsFGZKBYOOSwP8o2WZ3IiEQgKWIbJHWXny81dzc+XFeAu
6Q32WKWJoMd4+bESG4+sMNRtqBp4u4mmmrspGiXxS6sQXQbZwEU0wumPrC8zlQPXRzMnrdrmOuhD
uWyjBK18/kQxNL4vGVuR9W2Gbf3wLSg8rr13DCNB2sjmwbu1S+PfRFz2X/+KEF3ZH+oeuVmoZe+4
mAGpIWroofHDytsAXW8MobrXg91E/BZluxU2agCcqbNGzeHWVSHECUuzhxYdWeZFgWVzSdCoADvb
nE0B9EH16Hd/FJukoCYh+/p2QF41ksRvaz1at52nYMw3I/F2gUhBTlrPPlVjpJF5ppKBXnxzNcSZ
6C9Me9q9zE1iM0HOJjn2Zo9hq154d46DUPlQIrCfTO6dGKtU94+xRrRMc3gqCqjrha4gej2U1MPE
WTxMv89A4fw+u43ezoLBiY+JDufzn1cxV/zu+TnQBwVtkDfM0m3TtSx4gjZLmfHuDWttvNqmJPe/
J1O+0jQH0fpurtizCASarbnZUTYri3yzVeNsWsxEyQs5/G4i5kGOs3yZLieN4h5y5m26vKVsylsC
b0fUDJaIdJCLTIj+WPmk3aWEO46n3DwY0yWR3U4Z41k7QCEBTIUYz22cPBYqdU6Kx6UWTZeX4d93
0dhXL+o6s9ZFsEajoWvZQ3b1SYuLKlvJU3lolNQ/ZiC+xKA6mPXpj8m3aZMYCSHzHhVS/GXJ7WTX
yykFQxZWdHw2fpMW5ybPp01JFLNwyEacZZ88WOy1xoU8dQfnhLJcvbfDNvzdd5uIANjvO8g+r7S8
wz8/AJrxlyfAcB1YnWBOVErYCE++XWND1BjTeFLrHyhnzI2J35+3qcMJYqRb3ZXK2O9l66XL0eAS
1LlgKMC+piwi22K2HI9BoQCYr/cTDIOzkYVWv8Uw6I/byAE5N7J1E6LlgDZtSYE2Lmbls6XnDwW0
/2BBhmwCu7WoA+Nu1PPqy+CjGJG2ufqohjOAhULxzxXSxXs9yqu9a4fGOSFqQi0zrh8NsM9QOMLg
i7hjmDiquKPpB8mDa4RIBikl/oADTm2mqm6rcZg+RX3mr2fFGQ5aavt3coYgjVzQPsDjSK5XYn0a
zU4FMiIWraGC1giaMt10ryO3iYXepSsj6PMlAI7m3sOmIa3G8NGsvPBRH2C3RJ7bbGTf64wWICz8
Iv+hEgkEa0YnWUcUZdWIpuyL8JfdgAiKqXGKlEPw2s7Zqt/LibJP8eJ4NWtxcy8HbvfKZOYi182F
1iiY4VbhGmp5fkGMioSIOHOEF0oJzvaooW//rl/OkIPiSjn1dpElrqzFla+3lTNkv5ymR+PLbWXX
u8vf3rbxin8TtGnv2PZivfNUWD5i/88DisH426c98ObY8spW+ZY0ybold2HAOHXhLoKAX8lvxO1b
gl/LeHG/yI4Iv0ZjIb8pU2ZUENOQxJPzZZ88m6N5vPTfeZDEXcVX6uVeb+//8kOj2PnlsMAlY9bc
YybVILz4EMJRu3uJ/ET4xxb81oMcbXJXxiezg03GKnSftKn16CkwgBuzMLeB71mPSIzHRxsUMdVs
RlHmsh7FBabPYyC7yLhyAXLEadPkWxmhKh7Wl3whip1sBlnVrfRUA3MngtnQ/9eozLzfRmXmXY6q
YvK7axFlzZ+Bk2T7uRx/+ZMOfFEN85cD5mc/MFvS9rJLDnaIKe9jvf4F1ym/S1UdXKenGwKPViD2
HwtHGBHVxD2OQ5M+WddqUjvBMyvXVuMHXxpHgc0cwqDBkicIqmLrIyuIXGQdPvaVET6Cll17GG5d
ZdcYjQVBVkkFDBHdfd0NuLeDsduESgQXTSs8UBqee3XEWWlBaiGbku5vA2MC8A2/D4T/mHbrlzfp
2rz/Y4BcIdKzqkKwEaFgcoRZTnYjISaPy+JOVWxs1Zzx09QX+cbRrGlrl+X0Ca/uq90Jf2NUdf55
1XfeymOY6A6CKwNUbWkOZRtD8vP/yIEBW3ZrtYJLOdZk+gFsjHCFbHO0zsRp90g8+OXSac1fBsxO
yINq/0jattklDhqasikPfflk53P1IBt6xHODhAB2JGJ+qOXWOYite9nqUM597CP/V5JW3VHvFSTz
q9J8yXNNk7IuMBM9yhzWS64qdb1wE/ZwkG7zDJnF8jp/XSFYqaSUZgnCMo/9TlKm6krGXcXbJr6a
2ap1yg1lL+tspMWjTO7LQ5lkd0FflxfZ8vkTrFMD0OBLNSCu7dt8TMixTyJAPZgx2rjyLENO/ama
6hPe6NMX2W9OiXnwWt99at3yfb8xqHwNY+yUB00Fq//Pf1Kom+9COQ3AtWljRoXIpoGExLu8pgsG
rZ0au/jWTIOLt6xf79usQ2N9Qgp1zOE0QIAfz/KswCl0b9fNhb1GYx3kZNHM8KafqOI/pGrqnEHL
ZLsSZ61DCyXkjI+ZvUY1anwkjsJHK4qyr04G9LQr4SfWsEUdNDR/OBOQkly1Ljo5wTNJ/JwMF/oD
yICxiZlVIf+YTvldDvLGc+Ztl6GNFuJsGP3UqWyu8ilEvl8EWrcDnsvNCdAtWbDXATQPFqo2Bggm
exSc+bq3DwUa0bkPylEfjY9GHBarqUQv0UoV42Nruydf98oH+KDDQ9z6R5bABCTW1RFybPxTkpM8
kwes/qYG3TZw4A1ip7Kv9nAM03Vk9V62dBSentKy8be3TaDcN96actMn94Svc2WXnIF31dqHorJv
ygCcwOth7svpmKXZLstafWcYQYmk8+voS9sJKVjZPkiZeMB+2B5WXZ5VZ0O0ZFfLV+eoItklW6wx
v/t7dDiRjFZRU37tk1Oo4XzRuqlBMtBu62+xAfFgaEd7j9Mz269yCj6D6gN4aUfTsZiy/KOGtoHs
L3y/2E8hSvpk5sLPgNXJRaEDejWz3L7XzPbZFv0Wm/cN5u3+Nke+kyLSFM7wRatRm479ONiPuVFE
z20BrVUAuRtNNmTGyAzRw2RENlIxLej/mBZEmyr2wvU/v1KG+lZKTyyTrI2ObiPbTeRgv9dCGoF0
lh48H+R2eV8cU3VP8qC46IpXE4r5tz4zbCfMfEiEv8zJ01Q98eZZr1fJue+acr6lTvkizfgvOVX7
GCpw1dApJzEqDpOlLk2TSOTWZUcNLgjYIO4qvTBfpiHzgXyB2rhL2WcMCaToCq4nkJ5xWY5NttfG
ynuqbEVdA0Knoiua5WzWu6R1Q6JOmvGUUw8scN+Tzc61tGuvmmfZwv2geAqslwtlDwaCO7SCnTu8
Q77HiPMdM5ukc2eO/kKWwPCcIbx526eKvuR/61MsKtcvtbZ31yGaPuH1hdXYrASfIYonH5q+h5Ss
Q33Wp8A/2zNEbmi86md1DvY4Kdk/3k7F4BfUpZhqVX0PknIctm4NBwRtivACTgYpYHBtJxV/ZolH
t60qQy9ODMj24I4XYn1zr9R6qsJ5A7Pu9VZ4qZUEhno4IXou+l6uqxTd2aYuOIAqDNOrMbdfZrTH
PsQ2YZqJ4jFKzTTrEglwB97/WjYbPY0g3w/+9mVy6sN4Sfv6KJuBUn1Cxaa72kGtfQgT1HAM62fn
d0Lx0LAeJwxrz6WtfZJfMdlFbe7I9ia6OoXnnILEfED5SYDRRawPt03FJoeM4C1Qv0XlclSvyP69
C9cVXy2wDouwrMfjEL3BbooPVYTr56gC3YQLQDUSTLQ4BFnZUDDkbC4SSGZ4/9665JmcJmfIpjzA
iGiOvo++MVX3CCvlzt3qvmOgyxohpVsU0yKap/mcDAEuftM1dProk+pb/hEfnnwpm7qXmSvHxilA
Nos2P/a55j+gZ/rZb+yviTY5q8D2x4MXonLfhukR2bXpi+yHWDAedFP9236HJQo5DAPpB1EOHW0v
WcumrInKaqgcuJVNb32o0O5KQGFKoxpnXw2LDR8/hP9E83bwXpu+amULq8KwUI4GbH2nl9l1pcfn
Odr7ZWUIW6pqjU0fkMzZcM9oCkNLHYbqM/vGeRlh7YGIIMY1JYLi2hhVn81Ewd9Vh1WO53L5udLN
c8SX/dE1Q+/l8llMe3d51ikr2U+oZCLTEJ+iCjswCXWQB6MQAg9Iih1kk0hAuzYzpj8CNDHlTosp
EFGiC4Xl6nSYqfuOC/mPMCGk2LgaI6Ve90LtUPZZtkYFw3n2uuLNtNz6lAzsfBZhqXj35vQwk9wr
lphBw3XRjWhjCeNhdEUg000PlcA++L19/ecvhIYKxttvhEX23yXAANOhGqQ53fffCFWt8gJ3y4ac
P8FfN6L2keHYcVAHK0A1xaN6yVbIdWoShyaEcdkfxKhzqD3Sz0qUh588FXspdqb2heTD9JwJsxxx
eV5Y+THA0O+lWVhYtjTxoO4hQcVoGbYl8sbDtyLr4l9ZefEsEzZKTsrE6fz/oey8lhtHtnT9RIiA
N7f0pOjkpbpBVHVXwXuPp58vk9rNmpp99pm5QSAtIIpEJtb6jfuZZU0JV67qnsDxYx6uVtWxTXvn
oDWQNdranK8FPISVPmn6u5inb9FfneeveXTFvEZIoML1ACWDLsKiL+L+7BuoZgaQyZEMp65yzY6A
Ac4ks/JaD+icyF6yWhanrsImrFe/y3pZJRvlAc0YvoytZePkKq4gKxsxZaONiNHmebCVdb9dzHXa
LU+bBv/Jf24g6/Ps2KrVyhpAUd+mkZeycnSU9RQpAjnNrU72Uay6wGUUlUVZ+cdd18hjYYeueltM
26t9oDZXIx2dfBObMMwHQcYsElW3jnGp9w9VogGRr3Cgf5DlwkUBoA20aA1DZY3cu10Q70f/YMDC
cOfYbfbsdCGS2aagC4WURFWXEmRtWtXaR56VPatjYD4oZvbr3mOw1F9VjmsaABd4y2KkbmfOvgVr
sZBzeGKidEQC1e6sk+xhoiy9qwYob7KHrAMps26gaF9vV8o8XLymaeY3ynAvqvZ+PJPMhR7RJCOo
Jmr1xs3xWkcY5jZD4VePBtHA+6SONmOBE2GXJmc159I/R2kAx501FXOENl56pT/teFWTg9rAN49j
m73L7rJqnPkcW7cXzw6u6YeueVA0zEpkUR6qAJgcvLWjHBW4gYIfJ/8TeVeyztBRIXNU9yz7A8Su
t4Svw5X8bKbR/yY2qEeXFPalrsQ20mRFFAdjHnm2aYa3bm0LdZxRgZUeOdmj7NLMqCQ6iniWYli/
1mOz3SLgPVl4doHFwWQb/Ym9qejlGxypnUZ++7tZ+83KblGHMIYeklTf/9AqP/ke5APRTAB7sJBg
Kuj+jByJaMjt8VdfOcpj5BcJKf8WRq64QG9lD8SjPhBxms5OCgvJGflXyIuk/ktResbn2I54CZUY
VjWELz+Ioy6J6/obPW3iDa9x5hMm2ENczZDMxzhd8nTBZ4Lg6DO6aYDSh5ydwBipFWgUfelrQf4o
WzU76ld2pARbWQwVzzw2RfrtNlXNd7giCHl2vU591lVcL319LtayCJZEvcSRhaK/uGw7Ir9XaTOK
F43xl5zNKR1l65kD0kaAPp91ZTQx836Qbbca3hOXWRUmt1t1sYU88GxXF4a4c6SDeUx4NXJcSCCN
UfOvey6hQsb+HG7lfXSFapJBzb/uebDdS9ul+e2exdcB/JcF/kBMmVrVDG/E2cmSvIq8b1Mfhtt9
/ad7loPGRvkf9xwkiGm0OK5idDRuBgVidFd7+zIhHYlnTmkfFIUA0EKeTingFJy8AL0isLAjzEcL
Dn/YzcMIWt7KSsvyB/udEO0cMFzMMahtjj2U+54YIaIMsk7NmzY8ytNbbdnr6A8kpCSVZBXiJIW0
+3PcoCbd1bhbwLRMnwmto3efvbt8nx5lh87RjbXqQuaVxVJN9CcGy45ySJZOrpDmyTeyriEoT2Jv
CaZg2hd9uvwaxrxN2CKy3VXof+t9iiSO1V4mzd7ee2TV1PFndsVOzsWWyTvxiYiwGtwE2U8OrYMR
WRZ1bPayLh/V4Qj9+XOu5m7vGhVefKobb812tA5qkmcnmFoNRh6IKsBwTYr6dVaFBmxYTj/DeZPm
ToOexPzXgLfEm1sgihTXfn4GUOTuyY44W2wjgscRLzTuRc++Aa1+yMWguIu2PBH077FlkM1o5+xJ
XnmcCguSBu/RAHq3pWvXqBrMzkMbhz+NAd5waCm4GtmudUKrIdiYZaCtlRxLiimpsDnCku4VKf7K
NBtyoIP23Q3Uc5GVGGGO6hWZXT5kYcgZIi/2t9IFf1X4ZH3YI96T5jD5z00QKCsMEdSLa8xf18aY
ozz8cd2oC9xH38Il1QnD4Q2bViwfNf+P6w1VhKdwgbunNyGyBufB2NStNaz8FKogEo/Oypqwocfs
aOH3evPpNbmzCetp3KlJUbx5pn2oMjFr7WlLMKbdyRh77ZJHibW4jRSRz7CanvEaLw+OmfRrOSDL
t6CH3G+mHqYbrcXtWQQxX2bPvsp2It9oXWvVcA5LdTw7ypQtbwO94HHWTOeFn12L4UyYbCosd7/5
NRpx3Al75X6tC88qTe3m5yGsP243kmEnqOR8cAkiZ9jwVhqK5QyIBgUPki5/m91w2mHkYG+ytus+
E+CXsoNiINqhoPsmAJLVk+cCXJKXaqymxf9Yt66InXdHG7rkSjYoVrPxeGq+d65hbt2ynrZhMirv
hcl/XlwTBf5qNePWdcS5Isa3rAciLD7oQmhMTWz7nmzF7R5QBjBuU9Zxxg+uCT9buJzbcS7rnT1g
OjEX+l6OTDIDIyUhQGLPinfJk1hfzCxJr1aWv1aYhi0it8p2RZC0t3y4TIrDUEc3Bh0oxA9Ij8s6
LXCeldHV92I1rZF/fyrFwUVnHKJSjFOzWFwj3pOfSvevEPDZbUEts2je8rKAcJvoL3v1afg8sZ08
yZI9dt5hdAeWYbjZW7a52gHWzQJ6eviamorymATlg+b3wfvoFHw4SYawnh4F73WtjdtOxdpJtkJF
TVcKijWQd2ntB/NXWroqmnyUxIz64AavuZixnwH1i2qr4rpzVlskIXinT2CZ9u7RUy332Fk9u9O+
GvXd4HQXXTTUSORVq9+albFEeLC2yYDERIa0JCP+aOn/Op1CW1228/h3oH0bzCDe+R3epVbhGQkv
r2ELqKPBpYU4PsDRIN3qPdjuxiqyp7lWQ5Kr6uWrc67wej52GfoAYrCe44qoV1W7532fcpM/B7Ya
P6a4XD6hzRI8WKH3s7NT0bdzs7XeNnzN5IV4ofqrK1ttrcPVWkddRNS7sOP3NFDsdaZ4xVYWqwH3
Mz9MyqMsjoa+i0CAPJkYK5OEKtdQiJJ3nCWSk1EK5rmrJu9IHbnbWkU8Q7bGKbLmau5Pe9naq853
+Jj1RTYiRDkjBfNWQ7u4Enp4ldfJcrM6yJvKxPyAQf79TcnWrNZuN6UoychmAU9QX2J1BIrHE8ge
WcwHGKo+LxLrex1yiqR3XQkEkrWoPJCbF52cG5bnn4lunXwxZyQ6WVk2rypE8FHCWXaZFz8HsKVf
CSSuYSt3CIBQUoeCLVpkPcqSq0H0nNXkViKgejSCYrjKNr/1LulUuBdZIvL8TMIB+xoxi28Y793o
aGdZyoPsB3oj0dmZZ67gk7FqUhMGg+jqCpstfhv+UbZq6Psucm9q0QUQEyErtIhQVX2QrTnr/ELL
zPrh1mpjrBUh3YfobqC+2o6XgsA9tTYW0KCKipfZdnAlVFT090QxSNUWfq//4RAp5luMslMwIfEi
G5HvGTFwbrxD3ijFy5jgMJrHOGTI1sE3siMoV7DjcmyLFq+bvsiuWQ6jVfcCNu7iKmGH6IwBYhCp
dibymgoGW71MESo7pwZe2WmSaSvAqM3Zqgo4D504jWGcLkjB+JtbZRUCFVpUjXaNMzDAepBPMGbE
HGqFP52RfYDR248zWYoc54xnzRuycxWFZ1XRlGJZQ5WHPGw4SF3SakVN++Aji7Dws6p4lnU6+2Qr
0zvo8lRF3uDv5IsQ5uVMMKGC0uhFw9OX8aNW2gioopYni3KEDjMh6dUnWaOF7PUmC51a2RZOyXDt
erwTxWh5GEaHr11pJTtZdMMWu/Kif5qd8Vvu9+1RVreKwK3MI4ZHYmTQVObBZ4VZyKI8IEzyYrRp
epJX8uYU/QBWr+W9h2qhvJOt+KKk18EcVYjAXb/mSYMyS1s4KzmwLzTlafh5+2ubyptXEzEzpFu4
LFBo/QLdfasTNn2W3XGKy5e6Outft+8GJu9A1jsZ6qBczrO9AWe8NAF5XUfHMK4J4dOjp7iHe5U8
S0ZQ3zqcCVm6VQ29grzfOG6Rhfga3iSRQewLC60xSPZhOTrr1AwwJBDBKBmCkge/cZ/UKIcZKmNQ
GWoWu3EUjnyin+F1w6ZznG7thSXM5CTQkJ1J2xMM6myVjEjf+XuJNbm3o/nxH9vleJbmjJe/tNhk
PWHKKirMhw5w+kKmR+5FCei9F2WKpBCdWxujDF1Aeu+tcmzToQ5Te+q4R5nauzSG9qsKjenDdhHt
Uura3qKUMH2waztNdeo9texCZS8/dl6nQSOumA3ehmA4Y3Ttte+i9hGeYfWYGulbmCbTRxkjoO2U
YInQ/ks+kCGdkLhChlQtCDkm+bVCs/yKv2R2RELtkCQRFq33LpFmAWAfwwojvX5cTwPikQvHy6++
osd7ixzk6VZX5e5wsse2WeleHXb7cqzVtV6O6ra3VZcPLQbCMJsqvtO4q7d+b7zK1sSBSFMiJ46P
bbAZhd5qqQzIj2p6oZ7CxIO42k5XQxymLJquxKR/TGiPH2RJ1rud/jVU1smDaisjOcfIuViGEKcZ
QXVOTtO/WEnXCNZSsxlE0VQ0Z28jWrCUrQUmZpeqNgFP0SirShIUnqFqj7Lkl6EwmwbyGTfB77Op
2gYJZPsRrGgLbPzU6fnwqBlK8zRAkNzjsKUuZJusswMlX4KGJSAk+ss6Lzm1dacf+zg73wfaE7ZZ
svjHQCO31BRhidMgroR45teV5IAYfybcdF03PedsG9B71whhBc5OUXId3uFg/48zdvgk5/23WcV0
tCCSRpTCVJ9scK5D1VtHWepGxXqAB/1dluTBMbUJEHBubI1s0J763sX4i3iqGCyn8aNWEb/uaAVm
BCd1MWMbWtYRqEH4ZIcbCwnCY5TNb7r8k+JJt1dYSbprVXx88hDX9UNq4JMmS+TVsyNyY2+yVMOY
O9aFO29TIBQIUYfsAcSBXOfXmRV53bZNqk/ZI9Wqr3pZnFKk1c0SV13PbBeSxTmTkl14qeKchyr1
LqpoyAS9szCRjXNV1TmHxeBd+lH7GhHH3q+51He9b6X7vo3aJ0ObzUcz2fqz3jxledc+OTzaQY4T
RpEdZN0wVmCUzPJrUFMo5qODexpWLda4tBM9Olptbp7lYfBG4LWoX236Gms3WYdwIkwk/JzNs9lr
69EgpCb7yVZlaF763Oe/ja7xKfdsiGm2+zDYkOk8DY7aQjbIsmhV/OAv1wr6xzAEtJN7g/58PwuU
KVyVok6B9bEyE+/31nu/sbCOhdf+CEXSg+AsUq38+8+eFulPVek9yvpaKUgZ8ga7U0VyI+Q1KRtL
+63v2PBMhccrt6i/D88RIQPg6yTXVq9R4wDd9c6LhMsWibNa1MkzWSdbZb+hr8M/W6G6fY0tatyX
vCHUt8ps4EvfhuEpDbEwmEp8ZkXVvV6eFahInzrXbLaelcwvZuqfsG8b/xYn+MEO8iSsvmqc2nAX
Xhz0yjMCwS9d3IUHpdau0ospkv85edp4M+4v7jQQIOGfbYuDbDBmPTzgTncb4fKXnu0sAzINYRvX
JseYV3oxttsBpd8X/pXKdkiDfCWLuJmjv0jYZiGLzZjwmsZOIagjvVsair4Zhjh+lI2eUtSLil/e
Aw5o2oucuI4rAquiGNpM7OXE2n0ivC/6DMDaAvBVhvp4ljg5CZ9T0ezszYWSlrA/TeNdjWPkLNER
JRuUmu+KnROtVfJq1/qV8V6XzedkGek1IP758m8GKdqkrvJCt095t0ICBeoakfEAE/iEX8wqkifI
wLNi2TvbsK1Npug5Ci1+Rnw8MF5l0WhM3qzE4iuLbYvq0owk1SN+lyZuDp6yJPc/fahqh1FSZ2Vg
4vHd0bRTbprTh+wVlvio16U3fnjuRARd9DJ6RfaSg/9dL0OpMNrQ7JBoSNK/m0BzxQxl231dVhb/
uCy9mhSBpkoZtNWk69n5foiNbUFM5XSvyTTW8QWoqWVdW+VRNpBoz88oy3ZHteyh8WX8lllnXqM2
tXcZ3sWbxFStj75uVmlTRz9iR0NarWzdY+w4+mXs8RqD6R39ECP9Ok5e4TN8jdT87DZSdgB0/DWy
0jPjNhIL0/BHlbaPU9HuIj+uvoNuRO46/AXrmehL2duvVoMQU9EP0amulOShVkZ9A0wUr8MRd5De
6aGSwNOQo5Ji+kSEMXpvCcavcmsg/2/6JRrExO98Bxxx3JCWD7K0+hGBtiJ2H/1KfFZU7Ns+5sir
kCWFw4hgX7936wKD6xbVFvRtHslO98ugndxvbDh30dRFvzSLRSOu9c880wQWwYquWuvrO9fFE70w
NJJEEbFASx/GT9MuTthexe+a4n92LAgdmpRnv9KKl95BHL+cknSneUXxopKq2rFazMvSDMuXYRrU
S9snD/xkixfZwxpdfA6m9Cqr7NprlrHrhnvZfw7gZVcZptiylSA+ZPnReZSXklVuOK4gXnePsoRL
jrfAjDE4yLmjqFY2dhFbK1m0A6Qc+qD8JvuORVbjyGqpC5ek+UPnRtkLoatzn+bFNwPR7pUJDPRQ
u271ps35pmm04hvG4f6abzFfijJXP0r1h+yuaG4kpIbGrSy62sYp2uGzMLoKrTr2W7J66nEiNePs
Pa8z9PH1sFrLSXvFwq7WUwAytt46RpisrIvkKSlMlALNnA2E0/fJsuh9lsKKtZpo8lPZFuklnPo1
UXl0HkFidDu3HxQSpKL8vxx8m0pc7d9OoAWIF8eI8hLwICTaDsjv9N5rrOXNqdNKayHrc20UbtqD
cetW46x679a66e/dbDZLe8hs9WmKDPYbC5KIf0dJi8WFo3XHrp3Nd3g6RAaa6E1VvfBi28KJUjxE
2R9g2RbnYORF0a7Q40wIFBxl0Tde+8Bu8WuqzfOYBdCGxWS9bS0c4MNJKTz/sqn7q2nQh9RzghNs
/x9iFEW+mYYTC6a7+lTaDpIPSas8+B44nZqY3AaLGeURQZkaf4Mk/mb13VmX4+fEXXRDVP9d5haa
D047vI5GHa3RwQLAjmHoXsGXbBf7TXvJUMxZlUnov5Eg+oleYPgrUHeIPHIflaa/YnQxfjjit6eU
hXHFYUDbGqaN40s4h6emzy3szVGiVsWDgjTm+EOxm41SERPDDbrfJYj17yYFZHXb6IaQZ3F3ZUUQ
QhYngycg3IT4VlR039jpXpPcikPArzTLcZNQMUx+TdWRbLmwc9NFEU3ckaJd3Do7pKt3lY0Dgmy1
66DdIW/BZyo6h4XDPi8NMT4RxdIme4LcA5Kg4q4Mf8x2vqngKihaM6tNdp2rogErWj2vxCYFA6Vb
aypQtEGvqbfWOY39LSl2/Xah2iERElWGcWsFYWxt4Wlat2IYqcZWbW37VmRt07Zz17i3sTkOKlvd
8r1bq9brI+oPlblIp2bfuGW7g5z9qrVC5QMl4OYkD/x7v85iA47xPB7/7CG7hSH0WBJ56VYWm7JR
lzn+4Kti9L1LhkTpyZvbZdqXGDPXk+EsQpKbmyoIkWQUlbKfPARF/MOJLG0vS7LRRuv1iAPzJv7v
XeOUWFQakwu7D5dnra6+6Hk6HO5zN3OkPGBZfmhAgjsL2c2Pc29V1T6aHGJiLePhg0ltccb1pXm4
X8wv2uihUopr0qq/3+qQsKiaM3L/su/9Yo6e7C23KY/3+i5QsoPtK2/yyve5o1x3lwTGtNsczrPv
aCUx7aS7HZTI7I6hF6LTUoKz/1d1moZWu5BlvURe/1+nFqm0goUXCoaCqhiwkOPtVHZty1RZhC2W
zLLlP0zXphGgr4DUgrjkJOaxg463Ilk2J8VFw9mD9RO77M2S+cMbNG9f4Y1OtJ+ibSUO701hcYIY
ErzVwOVkPeZrBnLQKttYjKQ+tKaFptm43SksO34bRANkfZJ5434OQXzfJkf9iBxJNCyIgbChBaN9
lIeyjb1jLQ6y2LYWuEsf4pesG6qKJDU5fvDKyFEQmYqdU+y0wjylWXWeMT+wCJvExkQDhnH9msAX
60qCgcxKdpQt2Cffeodi7L1enuEB/zVMFm9j68A6QA4ZU/ZGzRYPNeUIpCF1zQx2F4fJjPLTIA7y
TNYhyG6vAkcFpv7fG0KW5N+GxQpodhU7hD/q5SRyKGlyH3kydIX+nxeTY7Xa+0EAUUTmCP2mA6YJ
qkB5S2bdnXt3I+Sltuvt7UBd15LMd+8zGAFmCZ4ybPXGQcBes6JnRa8R4SmzdDugbY4ZcfJoBFP2
19z4SAkTcPithxe2/58evlK1q2luUY3w9AxZ8JbgVRvkR111kPWIzf29ykljGzm8f7rcR9R60iG3
Xp1wBEWiVRxunZ1JxYInq9Sl1XXtdSpZoU1TGLESO/FI99XOroBIuKgmq73eKsscvLYOCFDWFaKh
qYGP8o6t4onENLcGzXEWNujX9Z2JOSqTusRgulve624UTln+k+f5Jzf0t3bZv2nQ3Phjuj8nkuX/
zAqV9FFJEuVXx8Iuh7h5hTrwBnIhIB4yLuMCNDzUgknLyOwUlfpQxchd4cX91dL5DXaBAeJqmAW3
0UZ2t2vbICwyGfEqqaMFFsPNEwrTPEv0yNm7XkK4ZKiTR939kG2ypvKwBkJAPV/e62wrMhdRngrw
jFU/hWAFnoon2V0eUpQ/doWQTb+PMUM1XiZO2Oz0wkX7MVPBwKDJDnpzSE8NsY9d2E3vlV9oA99d
l6NskX3AKbfLRkNnXRO9ZYNTdJh/98ZEUjrFu9JK+ubFz2Khiq3afEzBMzpC46eGOu+ytrKWPDQG
0WMaAJBAePowVYm9ZeMYXJFcqKHCmtpbwqvzYsjM6W8jhgDkWUOwSBHgcEbDA7OEAXuSRt2L4pPE
6406PQ+Omu5xCor3ith3qUVVrI1xGl/KBlZRZDvhD81N9reZUCEguOK3f/dIHoJ3z8/+nK0Ko8Ub
y9LJ4zrCQ+Nelmfy0CAQvzMbA9+NIDjZ/xwIrQWncuSxlkUuDuFu8ykb7/V/9J3HKhTYtn87x31o
mLj9oc30tZz7Xi/P7nVz6UbHyH2+19y73uvkzSTzSVfc/HivxnUm2lZ27pB8sJqTG3o48DmBsRnR
6VlDtS5WM/50Tms9K0XrvpS5fi2dKbmoJFJfmk6bMYZr0wc8RLyX2e+aFXEX/CpFq9kM9ga/sXSt
i6I3Td5+VoDgyJnivtZOXhh+l40WrohPPj8X9tzHOrHKfTYFULwTefSjLHsgAwWWQZblacaX6ACi
tX2wxtF7zXznGz/KAeUwSnqnPWe5OlxupdAksOWO11vJdnbZXKiPsoQ48Vq3U/MpN5x3VS/wJxna
+SIPOkDYde4bKhAF6vLK/GqoQVQimuO661a1sNFLZQtaquiMOrwa/jNDhZn6JQ7CbY50wPFe3w0l
cuAG6EtvqHBNblGcbmFVXVtAN1ezcNC0Mx28ZPoSaIk4GERFTnhesxPhbYRdKXWdEWyNekYaTJRk
3zgy9UVtY0Rld3F/7bqVjenKUY2mYZUR2foRr3h3tn/UHSLoapIh6aGUznnqSavJhgrjo8Ro1M9+
QGKeheanlynudhLqnJnfIwX42+nNNaBOseeLA6xEkHEo17yg+HtBOkDJvLvaVl2+wKEryJjlkMEw
X3nJ2OBs6wZ1XdmaOaN1qofsjWB02i47iKFoYDeIrZFUHXAYxzRzgO8WeNm26NFsQQk4Vw8NtO/b
IcmH34s/lNnOlrmmBA9EhYIHeebPRfhbUTb8UZeKEaWbYzMvh2i4uPFssXY1eSisZMh4TBls41Ct
H7A8iB81q+4XYdVUP5refvFG1XhJutGEoWj6m7Ts/Xd0swgLlPWPas46wFpTe4ahYpxGsp3Lqh7z
yxiFKhaMKA2uEeH2r/Yw+HutQSrIbHT/qosDb03VeTDMVRUT7l+DgWWT3gxn2Si7sUT/JHwdH+Qc
8oAWCSDwYEOaClxaaM5v9VxtAtOYvhllOaw7Eun7EbfhbSQsxHxBIImNODrjrIPVSuPbRCIo3htC
UczMFuiTMQG9+GeEAtPkpADcdKocKkjeOB9G4A+89dQO4o5l+T50P2xRjWaIve9EcJAsgbSTCXaa
milHtx2UYwnJ69iAvF4PAYwX2SDrZKuFzUO/kGXgsNXSg/uiZLNz8VoQ4q5jRj/UKX1qqgqhG6Bd
u2ZGogp7UeUD7Y6l7ABfKVnhzGEe5Ug/B6oTdCwQipo/ZZpKfveGtUF2P2W1S4xLbFv6hYjksAky
JfutTrbWmKYtRThjM3lTn2DoVlz7aXT5YjJWHvA50c9e8SILRsEDYpEB+tuPhfO3U09dsmbfna7N
1s1W91GVGI/rXr9oJt/ZygZ5Kz7YhwUZ6Ah7JAiF0HAAWDbh21S2yaUvkS0goU/AuZ6nrVM1zlp2
c31SBKjRse6K1v/zKORTqteuaxaKofdXtET7K2yE/gqJa++RSTre67soJ1E8zy6vg3STDUmqIljg
6Hs5SNbz9+Kx3Q4ixOUYF7LYRNgH135XLfUjSwvzV+xtIbU6P5WgCYGGuOWb0yj2qscO9mwEIZTF
3O13ILOMi1U2X6P5RD9AD/8ygu4n0wUnuNDxsHDFqVNl4Sm0alTq8S1DWJS6e0PbjxeUEVXBOwcM
3LgnSRyTTLG417eBGrmYBcEbk/WiSvby5tDf3hK/el4A+BM0j3LS/Ucle5IEEHmYBSkkRt7lRgoB
LkpEwK+mbRXP/UvodsdGa6eLNWf9S0fWfemCBNzLxgiR180cws2SraqTjg9ZboikBUPrDJ+jCRyX
bJRVMC2A2prTRZYsnxiD3xx9Xm9yJGuH7JCaXnDqAZSuUHYjFiGKiK+Q/xFn8L35yGR5FH2aCl8w
7Jzzheq44x7HienZddEe0BXMZdjyzs+KCvHT9cbXSZRklarrb7jiSIeK6bnhK7uF5sWqI3q4wIge
8fEigM9kHmQKTEBAiunLcNSjsw3ZashGnj5l+jipNrtHMzqRl1JX3NDwOFtoRCKfwXPzcaz7EnCl
DiU/myDcK/0HcOuPABGyK/5sPGweHThp6TSRbU0zZwvDHOYP2sP4SKWABEoFkL6N1yLpyR3p2L3i
1NGj5/NwR+Bu+OYS6DZbdYLkZxqrglfZszxTLOBGValrG93m3xpDT17WRplj/O7hg2CwShOKJXLG
kjyofrEcGt9cuYVOFDcRSPKdMz5OntgRedCIA66/yIHqHgy9npevOl6UmISlB37/I25QyV+C4vpU
qkaAyUD26fXBd1xNva2PxD56bgqxLV6HWSUjvkXzqxVN6RahfX/hNuM+xtL8o/TslRudgbfjwpGV
4bWsDA/vSjxBfdDnlfbSGdo39CrdhQoibGV2PtFOnO9q5EWX6gTwB/XaZY95NyGBUx6u5raJF0rZ
qVfPU5ECJU+IJDuCcKBr2jWgZ0c5lBA/V2Q6EBHuWJex/HgYgS0uwqLFDjbATDbBJdbC1kavjBbL
da3aoI6B74oJwBTW4VIvI4BO0admd/P3tuq2vhXtm9m6GGWtPngomS1YnPq1F9U5LiTTL7/7XudZ
hGFW+zMeNT6L5hNF9W3s5e99BphEL7uNMaEuC1ptMdRlsdCV9yDHL6muWFaq9lQjyP89zT9s7DoM
Ppncq8nLOM1PlW3CyjLfYAPgipn6vJ3USKabmHZtVEUZlvqcpwCsrG96pONgnbCn9CJ8GOjwCTsS
RzEW2Cnrm31VJufIBlk9B+TtrKTZ1CPOgKBFv2Ojmb90/i88JAgk1s2rQnSUfcJ8LkcCSFkUwIIe
UxaP2cHtSD+Dx+Qvmat4hxrMBERy+Ik1B/5fkzGs+vSl63vt1XAOPQjKpeKHLxq8kBXGiAYiF7aI
eJr7os7P5jziRaCGT3OSnbGeStcaFJn1nPDPINHbb1HXrA9RsPcqTEb00tz7RW3AfBkeOy2q2Xy2
1TaykfXv++4K9GNl1tMACtk8aIWrLFQY+yDtumdnLkhYTsLh2s+FQe+AAgbYXBWxOuRulrHSqbth
gGNWmDnAV3BdPpr2EznX16AoSRO1HULxvdXxOMcM2ZmrJ8dch11lb9suOng5HpY2CMgwd+3dPMNj
MHnELdA90w68lrvLAQdb8MHoHsFYM6t2AsWhHuBwNwd2EZG+rqYKDbDEHmuUPjit4L2li9/aZl2l
Ii/sfgtac1+UBLpAR9JVzoLwK823CQLc1WJEBjLsyJCMxop8qE1smVpzXI2IHh1CL9I3VqdesNeu
DgDJZ35hkVtfUt6PVw2k6G2nTz9ZxGxoMrP32CBRvVTYGSxY/YKDreMPm+N2UzprN0zdv5/ysfuM
MW4HvYPNWK7/gGT+jOjxAht3ex8YXbR24v6vsuHfE3rztTTt6KCWyMSRgS/ydAls1rvUKQqhrbsB
/Rq+5Fhvr9MOIHLd/cychBBGCwUI65ByPSuRe+lrf5/Nrsj5L0J/ih40o3vNLWjzcVl+tnmqrB0f
94o408A8+P1JtcOeFD6Jaq0pnpuo/xbUJg55VmRvE5uESjl0G7+v8yX3mzxk2bj1Ij6QrMzw3sus
/lQVfFhaGr5kA3l9veLVxQ+3SZxhRKSj/xo2xywr6g1C3K9DqS5D4XQq7BOW+EaUZDSTTVv4x7qs
nycEwdeq1l9LX/uIsCDe+k39oPK+gaZY369hLloHRVdCYvaJuU9DdVjVbfUr1IpiYUK+VutfOlKv
i9GMx2XVpCvPDx7b3NB2cYY3Qmet6mpROM2zmoZvlalG6FyMvPq62TlybFS/jQFJpABsau1le11j
k5C4yUdb43LRJe60/C+2zmu5VSZdw1dEFbGBU1CWLFuS7eW1TqiVfnJqMle/H/DMeGpqn1DqBsm2
DB3e7w12c6nwWXbEJLzILXTPzitnV1LuuZKRhFVt014LqwPNzatdMLKGQnejeq7SdG9g+gRP9taH
UYYosoCcniPVPQyZ34LQn0pl+otdv46N93dryO+pZQzHgsqTF0eUi5mcR3+yoPOVeFH6wNC4iBbc
33Zae3WW1+dkaBmDndHciUDoXqeMAxnF2nuWVQTkpZhfTY67IZmSxL0UcWo0JOf10EdWQtZHds5y
KU5QoHJovP3DSRFYgCzh46B4XSv/SQzr3Rqm31JvqYHF5gUy9rlChYjdBwYFAg8lI5DfGsxq8AjJ
Xp24s64j0z2Ge5k8VGGTv+QTPDwl7m5RN3tml2ckgGFsSBwUQUNWgvGzNsClzXG+1pp8W+uRcaoI
tT7I3AkvSUSVrRmM+Dy7uUU6U56fojjVTslgoNCMi/lcJulwIGJpwiNTGHss8qennoxLFrPIWqHH
1Lt+GHQo1Y22rZLUfsnbMN6GGB53yHrMiMhwSofWnZjaYlPURnGIYYr7CwvSb1OVurkJJd6KIutV
GO7gk4pXvzXNoVfIiS6KxHlrKdr70ra6d5nEiocuP/pmTCS8JzDqv801Oyet7ssPpaYm6qbteKws
09ogeW28luHyY7RQ+sToWj6QFbeQk+E+wFPFkYEI3w8msM5rkWp9jKLrvJiw248ytjrPAhf5CK0c
fnM5Dx/g6WzY0rr/0NygJwst6j5cqwFbnB35EZYMEWOQ1R9IyJZwMlO+hIpxiidWSBjduwASdrBZ
m0k069dCQUU0xh9zm1Y+uiQTTnfY7mrSbtTUNE+xYE8chGZ/JYVmuDb8refRkTsIZ+yVmYA2lZsj
tcxs64m1NoiS+6LMUnltU74yotl68gG9KkhSv0vHwasULd12obGgoB0kzUhC+w0b7pDR1HwBZXyn
qkqzC9vmp9NnlJgbrFlqFXsfdZ52fRKS9GxVwq+BSL1eM7Ln2hpsb4pSY5sCAXsG1nR6mbq3kdlv
N1dEP9bToWuS4DrztyiJuMBZfMviIHoBSO28jE0Eyw1FfdbCTvLYzy/CnJiwSzn5AAmw66JlUR2w
k1X7pPMRMxBh5lh+2OFGZ6pG+iyGrjy6s+actHg2NkM1/ygJY25lOe/rZmBFUbnvkIM3nRwShC88
/8EM43eqnYg/RcANcQZEI7C18SkK0pis9QyglVyEiSEfMVaSIBmKAiQrJAC8CCW96svQHWYAVyLv
5GITs1EqaTFxEygWAAj4RRdYfufmtqfmJYVIpocW59D7QASMalj5rumMagnq1P3SDZ1NWobCa6gs
b5uY+GNswvuTYQnxlERawk03w1togMs0kwG1YAmN8URyKYwakq5xmZTW2vbETmFYWtU41doWv9mz
0o/1QZvSa6Q0wbnlUfXssPpt2nPnW1QZD71qXDBLB0KebG1LvkW5Lwnh883krRFa/RJOo+6BqP1g
9KbCvKQxYYDQTz1WqU2oPIuq6a6jGBWvoFz/1ES47+rkNnT4xZ/iFj1fCcyTtvIFtBtyQwfxp5Su
eSisimBlTYseGcaaXoX8nYjLK/LGHbfEeG0bqo0prMRTGDgk5+TOU6ayCgyJuusd9dkE0NkaYpo8
rVVOrVu+RZGwL0Wr/JUj/6jR0owns6qLbTOlfxoD/o7Et2+Tdi9lJxOSaofRU5KJ6E93eG6Z922k
50QdifyUq2awnXDy30Q9SukuCE7FUOWbyFb+mqM5nHF+M/ZjFfsxCe9+E3GfdJWen5SoRwJqAIxO
Y3l0pn5ApFPWF3PQrqpkS2VAFTFM09eVJIEsy4osysVZju54wsVeeprsmz0i22084iLh1NF8yK2s
gVpZvbZNeSNinbjEjrKj3TTfNaJFfUNqJk8YCczYUD7P3YhKDp8WJ6yvYsFEOxzetsPCX0I6P21U
dh+VG0cnNEoq1av5R9MYcOVYFmx4KDB4JAzTn8eR0MfO/U7kmem1dg/W0e4Gkh3PYyNwBWnH6wjJ
kIx3zBad8N3GaGc7unrlJ1G2ncdQsBnu+YLIc9gJAgq2kZ29l/k4bmogs20mYZRnMWzCUgmvc65X
l2KM520TMEXlwjQI4XSznZL0hG/nSetHQbwHg8tO6VwchaqLM2t84k2s9mAmyYuhacq+4kHygukl
g8AxkGt7a9jPhhaFZiwLmfPRlbR1w45VlTorfXZ2Fclr+7wS5F1DsCGP1Let5JmoFIvlTdOTZAUr
zrLTW+xGZ8w+5bZ1W9KWzVzdESNhHWZbdVH81phuElpCdHKa74gW3s6dKHcxlWcvJIVwFxBe39iO
9JArZ7vAtRhJgijctkn7XUsFXpFdMzy0HFgoR31T63rkqa4b+K0hwJ6CZNxkunzwryJIOHB+An9m
mOpVm3AyNnYGRyYElIOtb8vtkMlkM+rEBxjxGL3H4DPoXH0FbiCk9lb6PUuKHWGniMZxgoAdXrb3
OrsEmHhuXJeavxxh0GejOXkqK2mz07Jl/PmFzcJwjpLspgT17PeqFjxFjfFdmNTh5746JV0aHfEZ
Mz1Tgc5VUs2o7LPNLhPp6bk31I02A4fXtaYy7gVI5wJ4SmlzavUCkheZYVD3ay8QlrpXFfYsfW3J
z4M1w4Iwy7wnW9m6BW4679Bojj5RLjkLWYWd+pgnEAHc+qglQ3cah6g/ra++DqEwuxOZCSA2HU/m
GhENv30/FZmz559bnYxMrU4CvGvXzmSZjETuRjUTQ5KzaXPRJZG8yoc7LcWALhv3BGgeTMc9g144
HlD/NVpS2dK6eJdODoBSmIM8zDE+uUzUP3Qnm06YjWDmanTFtsfv1CuFlmNDYxVEIxbmsSdqDnhh
P05zcWIWKdgEjcGWqMN3EcMKaEkv4POBWhoLByCTlL+4xMh0coLTemD5yjo0Tq8WsPsuUIiGmzus
WbPB2kuGw5NUU7iLMctSr5blKzb3v5sltm/9w9ZX69cUz5bGSiWYHQ/gMdoHWl6wo2Wfsb5ylubI
joP/90Yu4XHVchBLqpwI3xA1VQx0W60rDXYXVGVdO3k3irDQ/Eat02PbzhTc5w15VDdNcZNtMfKH
UXyztGpxgmAF3zRB4DNILb9A/dyXzTVVGC4iUsPjdCKSMlYDzJyymlzcGmOFgsjoJD4OLbpEhcUa
NNjROK2/AWYe1IXt+Y2yXXViYnBmf32JGVrF9jcwcP+HRIlVCPLv17Jw2VoNJnhN42gniA76KUJj
7lc2Orb6lzNnv8BdHL7ZYOTO1S2H3THtQu893NWj4/q/qvSxPMnlsDbXg4mZB7f58q/8/04HFVkp
X1djH9/sJkJ7HJjQWjX4dS++sznp/MbMdLEVionBSJEeSPdwKepwQUgy3Vw6iUcOiiddCT8zsmso
dxx6GH+76U8UJEcqgKOmtBdMoeNjpuSkzD13Fb5mXdzfiqC6pIwDpyI3iCGq8p9TjiGgYjSOl3ed
cpr1Z3Li8aWcFYdYVql4EKMpJ4TJfA/qvGDsnnOyNMKbTVUsyB+x3ZPk7Bj7foEJVMvKTyPpuKOU
+nnS5g0SfnewH53kGXZ7B75kXr66qwzSBkIk8j7uh6NSipRHx5nIG4oxpbGVhlUTOKOLeUPdZydc
n9QDZqQsqxBjnflqjnjBKJY3U3X2lBGSlmPoXuqG5mO0vILg2pNbzn/4Z9v+BGn1aA6F4zl6Qhgq
JTJ9aN3rEM3GHlC5QjXmJ2whNpZsymc1R9TYs43yowxnpi4Ly2croeJcljjOd8Ueof28oQrjclUc
eMYYab7aUDqe0w9Y//IcFInpB3hrbBplri8pxhmGVirvFcPszh6lc8xatBuuwk55tub295hGe3tu
9z1kmYdtR+WeR6A4BODo72VBAFmRKD+7wKx8jON7GKNRdlVU9j2N22+rLI5+hqSxgCT5pT2a3/sw
ugnCjP/mEXga84JeKOI5C1i+FGFSe1KdDrXZiF8g8w5YAGOUrbbdAbDkTmkQjUtXI7QCLdmUYZMe
dYWapp2b86EL3Hk/UzrYwNI0NrPSNluWj5uyGpK9Wi94hwsiVYC0tlEnrhD9D0od9Xd8AW9GUsbf
A5J+UIJTTNAfaaWWi3gl3qqGmO/NoH5vG+2jGNr6HPQIJqn2U4cpcyTPiYsP0FCQLo7yN0qIutZd
wjaLadtOeXau82o4Wwt6N0H1HQxJZHgvlTd1IizbNYBUUextgi7bjmESwuYMf0WtMz+ZkuAJQ8Uw
f+rVYet0S9i0Vca7TI7Odwl+LV0Hbn0TTGeAz5AgbuyUeirIB2MCoS7YUDXuYPh2amvP7ACMo6zi
Zt+gPXvEZovqnUr4X6keTMtN/siJGwaIxbi5ZVbhmJKbBxfT2JtBRpbfKlHxO6v+YisQUyMlnWSW
wn3ANsbJPSbt1qnnggV1Oj8DMfwhgfo4T1H7GJrWuXUYW8QFfGYyeeU+iyXD0Vr/zvhliazmkFJL
y0gg/Xf78/R65dq5ttfDevnXu7/6/t+PWE+LOVjH+UDPlSP+hriVKjGzyufLctBYRC/t9dU63/Sx
ykVr+79efp3/unztWw//07d+zto3aW2xMdSKrLue4rwHJbhiUl1ekiNanYBT/91r9CYLguV8pkDZ
3erL+bX9+dbPYzRRBlQsZRemUX1aD9UyzQ4mwQTe2jab6d9tJXJZRfakck16eLc0lcfBITAVElF4
X/uqXDC6J+awX/vWg4o2XY2H4PLZlYv0JWQY+3pTO7ju0dSh+Xy9qWhmSX2HDf9/9SWkA2parx6/
+thxYswsjOfSzLRtTDzM3qpCwkmU2rqqlaleA6IumPrG9qd0tPccIvJDV5XxNAdRvhVFJG7lNLN9
CiePkITyewzjYp8YVXqgMIJqGXXikGkbTXf7TS8zsJSgeBJl31zMJNs7zLFnKUaWSHOaHVGO7VO2
/OdC2s0ec5e3Qmb24g6pbhW2XQwroXga2jFhha8+pcSyYoaSn92BtWfN5uYAi2reGq4mvEnJ8Y8r
55+RbYQ+X7T7ANB/Ih1U/Y7fWrGJBlFs1Vl7odzcscUk/lmU6UiYRl3sTVlS6VExZNJ0hHIsvTdp
36tvhNtBGG3TRU0BkpSR9XxIzND4SKo/BonN7JQhNHah9T4PZrXJ0c7dsxiTgmosf4HlY0K7dMlQ
765uRojX0loPCIXDXYP0e7Nev/a1nf7mWr28rK0+LmcqTONT204uPLU22pR5OtyLKCiQwcbDVsGb
8L72xSWLXchR17XldnV9juv8LzY0/7pgHi0bO4weDsryGesh1/8h0D66rR/jVpggqoSgeF8X9F21
LO9ldlz7yHuML60SXF2SQ8oJn0HUuy/anBO2JNNpZzvhAk8wbK99oRXf8oIK6tpllf18jrLy9zqu
r13xME++Wmn6fm0mU1PeJ1Dxz08o0p2iQ1RaabUryRU66EtSJfYhaRhfsWz5N+n285IG21RTC759
9f/vdUD8BXRIQ9+tn/d1Ya/Fj5FqHDsb3LlxcCqfsAw0j8a4+OfUJE2sfeuhL9XyqV0OYaIQ9aFP
8+5/TnxdrKWzfah09eWra31Fclj59NXnJPlflQhFr5Cx6zmySZ5KnZJxNMb/evXVJ5QWEoF0T+sV
ChWmz8uIoc8Oig4ZhiDHAZzaDBb3lvYtBAjaBqwZdmtTw6Zzx54E3bVtNZjTBwvJZ8EKl4vjIcoP
SRRBql6aQ9RVx5GoZYyJdPZekXgz3Ax+G4Eun02TovpBb2Dut0Mn3sZCDgcM4OvNenE2NumhldW0
CQkeR10rbLKlWZSIFHROVbQIk7RMvNp9wRbMjd7XlpVr6WOpE6yt2AnEK27duCS1+W3tKruQ1URe
zZe1CWPK9NPR+l7j87DRR1x4rRhbW6WLla3lus6rxtLooBYs6tZmidUL/mssctaLDYaLFxQM5/Vk
AKPj9ZvObd37w2TwXFXVi7p8aNqy3G1dt7isF9YuGTnB1BEnGYjMW/sI7wy2UYMLlcv+3o2rHhEN
U9y4Tmzr3OTopMN+lnGIdlQm3xD6fLCzZofDagb3M4z3BW4hr+FwqyqZ71ylTnfZsPheDuIBSGBR
/NW6bQkr601Je9CpTP2GFyiz+1Tkb5Y2TqzzGeVcW2SsxQ37PMfIne2l2SsjxRY3eK+zLnuDIlze
3M7cr626GuSrbRwZHeOtmOu9DSvoZOu6i3wr1Q5jEURvzQiSldWUpJDR6AetCG0/oiawoHy238N0
2caZ2e2AsRZszGE5nz+mzih8U8/Dg6tvxKJCFWovb+tBzw6GqTwbhfzW6Uq8C516euaXxoajHMGr
M/YuioEsMqF47IeiQmqo4yGIa1b5sy36lyCo1dckxGkSxg054G7wyMG10pq1uqrUfD+TBrtoOayv
omWNIUrzKSzC7LNLG4P4pBj9PWmy35VwjENjGEjFCerzJpa457zOP1h7N78dM7r2Y679lfg3pG5j
sVl6JpvSY0FOZOfQttAlLHzZddynwoV/HRXSCx3NejOT5hhD5P2t5RjDKS+Za+HZJMqz1NRiV2rg
tIWSFFsILBVF7/gbi7563zsIGaLWjbwAZdeL2ZcE08Ui/i2jn2o4i73baAs7v3A2kwpGWODZTuSJ
A2irwowlO5cAgaF4HbpkURdm0WltkiLwROlFu6C8Fy9BN1GH6oYarYYxvsSEqXtGnzQ7WMHJoanx
CLGU4mD0aeEnmZAHQD+5NRdZOTtz487Snx8/U4OkQLGBBLVNFAr9FLUImdLbGPBGeKZ+G5T2Hs6M
QAZD7S4M9PJpSApYX4pWvRHO3DzLvLhZ7Nbe+tnRbm2j79ZzmIu6545AFm8UfzoG5zczst0Hvsie
ELr11lvG9JiVwFvPjRjBgTWr/tpS8Vu81z3I/fI+8hjme6EX27VFUmt1b9x0FwWVhT96rdzA9/fr
uc611JuNF/5nqzLrWzvMR1NNVWwt9ENaZ/M1Xw6tOpDx0OrANbSqrul3vaMIvIx0cR11zWbPO+Ue
iA6eAWunsZxJLOaYacrPuS7FVR00zgZTO2/NmAiNz/Z6aj1QwDSbsr+ujc+PyuvGoqhaAqMSrXsY
+hxYsolKkkotGSEYwjlsbZbLD6AIIHj3QnumagGdiObY6lw9O+p87KLp9bO5ntFk1Z+ItL/mWf9h
lkl5zEG8rn1f/+uAA6a9rVJR+/9zYlDd8UnnV/m6tjVszfCaUas9CORYiyyfEreAQaOeYBhA9MCz
kTrjLuoRU2qZGj7zJCESEP08XWLoVWvfep0zVeHz2iSj7gXFHSjD8v6v/rlusC+SQsGXMZQs5QJC
jqcgQnHKoUjaAoIxEsshqygiL32xyeiJEVAInUO0r7lVvFVBHV3XlutOwUKtLNjscnJoE2WvDCJh
I110r6oo9CdR2d9gjLSQXriihpbK5vixNiJJjSmX6XxZm1oLlQMxXrZfm9VUJMdgcGEOL+/ExjN/
nof48wevXcKa/Fhm4X1tWfkAxDrgibI24yEZt8JcgOjl7ZGwqhNaDOGtzUy3rReJBHdtrb9fG+qH
TOTyZf3d84XnNVqJclyvqBdi0aRr1XZtVpE6c2sW9eenuSLHBinBCGr5UeunxUH/klVAvBSWKa1Z
WqESu97Ik6BYAJA81YzVZtkcVEFlKBRa9maPjNFJGNo/IRCfJa8iFCYvRmPN/4BbvE8god+rDrkI
RfnoUeDr5hHKUXo9+5UrDI7sUJUiOLXGHGFursQH6pDFocTE81nPk/cMe7Y/hMHg0B6N77ZT/Sny
UnilmY4njQjJZyeBfQP2E/85UohvQPDZGGihk1yzsUhg4oThmRLpPhnnVzEXhocdJ/SNKhNP7dyV
s5fXGrc3T2qf5c/rQREiewYNNSBU/bRxePT7FAW6MxCyBqDZQ7iCeo6GTsVjs0PF4rbjGbL8fJRN
/atqMoVYnHx6tbqa22580QKpv4s5+l3MDi766VM/VcEuEtHfusvT5ziJ8a3NbGWHTF99r6xEY9Ha
7jRHF2+R2FMSy74Z8zzsDGUJLlSyc6i4v1muqydTxn/NuPzVjZFJeae2DxqMUapszjapMBobZZLh
wIT4wY2M9MdAkSibLAcqUk2x0ubBTuvR3egR5aUaIsC9LPcg8gklv2g3tUXyyFrciakSaN/qOXQP
lkvlE+J7tq0j7DFNG7LSABe+afrgYv1wUH1fh0K7G2pzQohee1Shwp1agohZ2F0CvIzgvSprc2kb
z+P4Q29ZJN3KVjiHKe+wPxwhKEsfnFE5aAp1NTRN9Q7tvI49SGCcfkP1UK8ZCNgGfyWxKUThGbhV
HpkesdgU4fc6d+Rj1pm06dKfbQr3npPZEYgpB8Uco8voJr+ngpj0ccA7d56rf2ZkMFWruz/CLmx8
q4/aG8VbbW+RGnkKrQJUPq6cTVioxjvMz1+EJFX/mLhgUgv6G3cdAVP2kqNWVphDDG3nqZjUkbwS
Dne11OKXGpbK2loPtdVqO4TzgGPLFeshqHSYLqN7DhCr3LFR0aD9JQe4EdtEDCx4NFN9TJRWt65O
rXttWhgpXvPEfVpbPezCx2Agxh5Ff1m7DNQHezsW9aZxUu3h9kYLyxMC0dJauzTDwvCtzdLT+oZl
9jkazMysXeJDqQWL22fVPaYASqsZV7e1VeZauM2coNitzZGdDfXq9rS2XF3rHrGSwRCw++mzT59c
7di7hYDJy6etBxYlOx6N/GV9Q+go0zatUxU2Alewqk5eOp3qw/JpynIYB4A/BdHAcb0CqHs4BSUu
UF8fGTrZCfPV9PN3zuOh9GN3ekwJcMdkafqjCWy85WR0yvKIma5sk39EK/CVZu10tyNxz4Y/lTsb
r2Ca/mRY4515wnitxup3lGI0sZ4DolV9zCndA4xR81VoLXyuntT29drC0MNTTSaDv54dVCo9ahNb
xMu/MN9XkGHklJOvwAoCKVp8Xw+Yo5Rb4lrLbfqfPn2Kcy+sXcy7hR7fp3CE5RW4eH+b+yyKjYdT
dsYjnRUGfTgtx7WZKG531GboIesl2iCMBxPYZOfx5/VFQxl5xKX1IJa316HcQXcPMERH21YrnX1f
D2nSMNo1w3i0w8S+t3ijX8dEQWauQ0ArzRB1dD6D8yzvABGMbnjJsacJ2sKH9dts+YLGLcTmf32e
7P4pcyXYouyHGKVPyh0tnb5TtKb7bK59rSk3UmM+W1tq2JT7uYZg99nUA9415/sA4sbz2jUaM+W8
LlF9ktHCx9o3zcFJK3gw1pZslf7QWrLkCn7oeujF9FxBDnn67EIFeRxY/3uGXcQvtsNj3uKdJSYS
AantUik2hvC+Hlw12qulMV/X1hg4zZWEiH2pZ3Hqz82CAsva9tazZcwsn1k60FmTJruvPsNN/7qq
yqTXV81NIwfZ+2t3O2ts1Pt64D7CwaOnWv3VF5jDm4zV8YKjj3rvwyC5SE18fF2Qsk/BeaNp9l99
zgbYf/z80KYfMKzARsi3RjFd9Dh5aUc3vzIH5mRi5aceEcRpbRGOKVRvfelm0V1rzfb4X33r26ym
/CXbINxoFfn0WELbt/XgSFBCG0EACnX6KlWBpEstRg6bFI3qQyZB9QjSCnjNTeL92pfHBVhlAsU8
KsrKn+qANJ84D47rxabh/AhLXIoNE/pPpYp2mzHMbsMulg85V/cWoPAJv1f5KFNMbs1ICXwVOShZ
D8PZ7syeL4CTEfSpDYVUmFKakA91kslzkzjH9eTapTmGBnjfuEdtGqrrZI5nIaOe/+dgvDXmUJ3c
UXawgqYwf5JhtS2qraIO1aZpbLnRrHCGeBQ0O1Mx7Kc+RaKR9EumvKluLVF/a4ygRA/fX4Kqf7L6
EMf2iJoUuoRfQZfsrAjDg9Rip1OyAiBwvT6MMYE9TgGDTR7VPkQ5oURwutVe37SsQfyG1Ufh/mgS
PfdmWMI+WSEISQNm87XaBz8Gdb0JB11VhhOMiTdN2vE+ZEIA4FahpENS7nv9rM54zbWaYlBcQJ3k
KPts1N/ZdzHYwF7YVIZ6zbvsOCm2cqm7CnlsPzjHvEcAZxhvSTMkbP8c9smwPfM+ch5zbmmniYo2
eEcLmGiUXl5MLZopTx2NDk8a0HrkRM3GrXpCl2fmSDbDT2p/06LGfVlM+CZEDGKqTXSPoXExm0Td
KQN2wWX8jqfrKxWhTdxq1a4UrXPuc2OSAAG8/DpMAw7wwqjPmJZ9g2ExHgO17XcVGa8eTI3g2hd/
+JjohN2K4eH7PPi2aVC5LRXtkrNWza1RvRkZnzzU+Xy2MJwNI0giuTJvS9JVBwSoh0Yb5El2gdyq
pjNsGtsOL5kj543a6t/CkfwAGFPdNiTzpVbn6mZB/7jVuvmmJHF9IDavvWCTCK+EOWWbNXZ7qcoS
lEQf0G/NgR/WU3+BSHDoJIaMrUz9QlZ7Nx/dY2FMNQlPEKJEb0aeEaONkH13sOqFERh22tYcyMGC
IPwLq6afjHL5waRK7vNt9T50uM7HnQ0Ej/tGNAp0vbRtzxpHfBKga+ElwY69M5jtDYHaRv1Vp/qE
rs6U5wGiwVFZAA+jua0ram1ZVrNE4TbqqINkEcYsBQFnx3ho1Tc9/9kL5Zpl6HwxR/Gz5AZ7+Z/Z
MeoT9TeVmTCVeK6pp6mstbuJwsPktqfcK+SQwr+xa98oovjSFXV4CkdWGLnG8ztFpY+8k3xBd1ju
3ioHsrJ7PCns+G0iH2BrpGCoopZyH4npl7MEkI0O+VRAgW0EFPpJdmgQuMle2Mewj0iECBHTaPhy
aqVckJJvCAEKf0jiP01eERIbmwfm8j6FVIK9ldzxhf4jMyJiRmB4qg+EcrS19QIwonsJ7LINkaMP
Am7RmDmNwUNslMdIMg4mikm6X9/4VQcmIIsXPE3VS78E7K7hubY5WZTqkXYUXqSHwdbsYOpFms4O
RbE7xl6r2YZp6viQsnZxGf5RqDzgxBDjKASU8bu3huq9xdacSfvQFQG5Jw6aJj2kBqKOyFNdlsdP
YQORZ76xI2l96p51ZRIDmeWeCgaZJWrEj7ethUK9mRAXP48uALvUu4mqcHjHWIXps61hKAU4RVc4
S11GmJeEEcHNAoyFMK6i4TFbwOs5C3fCXdxn6/5P6AQ5BmUG9EZHJzgYjymIh8E+mm389hHMe52G
lKn9OyAajKH9bhsCLCMpbFBn2zOLVvUxmi63atnBUO4UAlg0VcE+Er+YMAwoLFTOY6qn+xiJ5gLU
SJZiN2GKlrfPqJfvIM2NZ+Enf3QnHRaoHlhHWzgnJejdk5IGzslaeDp10v1sHPdSxQyzZkM6qJrV
9WHGYanVItKYS2dfd90Psg8MNMEi3CpVOj0NZBVdbMDjchEQh5n+yGznDP9hYpW9hMLpw4+RXTvo
Rgh9icRA3egCrykRUeRJDVDRhiZVt8o61E5delYq2j3U9RJSnGtBumEy2CFmPtkFRSm9xHML69hH
ZXUOKE+pbdIk2VdTa+57WbsfmfuKlqlT2+D3LOQGzTtzqbtQZJTfsdH7hZWHJ30MR1+v1WbDTt09
9BDP9hY8UHgnlKSUgM1bh+DetkpAD9XcsAJ8ckdreMkGPIpsWpjJECZshq9Frojz16EeSvuzKVj5
H4VEIiZn62oFrB3dwYLH6OQQPWvX3QUE+PqRi/uaxtDns2X2dDXkUQxM4zzLhLIpq48/WaFvizCd
TuqMfRNGUTctCf9aS0IUUp0LfsTrzcjujIl4OSzmOWYxahfVlO1t6MkcbpNl5KblVmF7kzFL3Vpm
+yq0ib3LbP6NcMKOSsv+o+szVh5W/J5mOj6HZvliGaPYjUXM/ns5BM7T7Hbo0Fot2TbdLbOb9BSx
PThlgR1vjBIBAGrs+GwJ86aHBuoNd+SOIgRsgHEFvpdsB0XeZj0AXAOD4f7H4EzLDysHTCwVaaTC
0BJNa8m6goH5n4PSUS/q8TYl85VHNcJSK6hgaoy52wKzkNdgY3u+FAKUWd/qwUmpCdxCI9FtUxeN
ddjDxprCYWLHGfBeoJELhtJHbtTy3PwfY+e1JCcSresnIgJvbsubtupWy9wQGs0I7z1Pvz9WaYbe
fWZO7JuMdEAVJEma35jT0+I0DrXDt3cjqjRb7CpH2hz7fr3JwzJTF6CZE6bwSjqkJ2cNdJFnFlcQ
GadhgpECXOmhM7tnpcX/KTfjZKd3VT5vBTMXWnhoWeDP9s4w5XAKZvdhTDWNoWCXPXpszV3ipnqb
gRt9xmsDtGHxIxyi9LOa4wXjtX+6hU/jllUCZ1kqqGedmU5Kg3I8V7uXYOITBsDKU3a+1EYDPGBQ
KaEC2NMHKTDVOaa1yxmKWXvFHzo/Z3FJlz12zq62YuAhbCkAgivmbYFiWuQUNu+FvTXp8u4HDUpv
DVBA6QBWJQ3XQ3LEv49ZYD0lc/gWIgWH+OgB18Vy5zgjBPcFbwRAe4fNXnVB/zdVUN+qfzGvaa/t
kB3rseYzCSowcRL/qCaQhFp4nHV9dsJvRV4aX5CQR5Fz/KQngXVKB+XTzCLAQm/Fzd1cjAfi72pn
nGJvDNmt33nx7J3DyHqI2UrbpjqySq2aI/xngBi3r66pT3daGr+OKrPUsAqQUQyhDC8mTZWPrk3S
cD2gQG83BYggq7uDzYY3WK7SvglHpNOvbnC0F2C7LtLYysREwKSf1hZcfZ72za5Ibe8JFoDzqE6v
Mwi+JwMwgp0HzaGKky8lAwPkK7FQ7Es2UyU5p3rGmK/MAGgquBx3bsj4yUiBv1i7POiMbVUW/Ql2
RPHamXVzwubT2kpST5wGvHFtbcJGae4ZLvN/2s7e6WXw52Qr07GI0/mK8MdTPwP2Nl07eQyQcnkM
Gq1mZxgpTKd30r1V29WxhAZuBLAzlASJuYyftzA13AGpYCdkk7HAhXcesz2z6EeDdQ568V2WPXYh
YDE8rV4xLWvP2YKZKRdcXQjC4mw6j9GCG62NST0DjAgXJKkEkx69KYrh7+N/siRfqmfLa1dfyoD7
6rXQ6XAITwkF6NnoIKe1ugp2/mFSDQaG4WvcgBTwX8YmSA8BdF67NeAWDeMLQuWoG+J5d9PVEIyQ
4IYykwmDGzsoeS/aG1LQ+SkkyfGPyW2CC7gsa94zWOWXSFTeaKuCS3aSaDKzggQLi7831AVoX7fV
URAqleO0QAoZywIc6oFbBw1eD/4mUbRlHYHcACzWnl2Vb46S7xI1cJ6nP81+AMW83LhmOaPEVnyi
jdf6vBeoomSOczZlJ6kZOS13BlnE4Pfx7XISqaWF6rSxnSzdya9M0JpmAxbhs8VU7xg06lEURhxv
C8l9OIPh/Nktz280I+eUo0Yt28ESJHL/JYqrcsCWFsZ3ksyy6hiWio7/zPKbcnCfAa4bJ7mk/Awv
eAyjakCcpK/2Xln+KcelYwDHfHmMtycsmYKXyn12XayFNLrmjaXeHZFawZMJ0McN+yutAdotO9Tj
lI57Va9/CB5YggEYdVfDr2M9FcmRrBpszIgqJ6WPd5u9bHrfcF6hGnzvYS7uvQave2QcoDa2SfMi
z95O3MeBdZ/DXBt069YQobfH0J3treKSOkz/2hDNtvWhgR3WgVA3wU4elzwNiZWay7auRKUVWKHu
s6/cbbyizy/4OnqgzyS6BBARaBvKsdKYRaEvmMwAEYA5p8xo5v27qBzt4EgBEtk18sstOqc9aCg7
Osn1xqZhjbrZxW3yZR71i9y5212CWroprHTayb2Wu5K0BfP/VkN8ZYFYyzORIyQmebfmIGkJjBTH
kKYLgWgi+jh0n+TB35qm3Jq1NUhJzcrnpgLDvpNbIT9S72vuTxsU+pYVdEa5VvVHu9iGIHd5u79m
7vQzwCvjgCG8Rat70aq8hWkbHvIZonOrT5/0peuQz3YW285xDmaQwLjubVTonCjhNugJWUle/D8X
fvcbJIrtFWR3PdRvNW9PDzWZHKSJoe+kC5Dve4fc+MkGkDV+SuHy3m7uDU7x7q15B6r4eAcNtvGK
CNbk3ByMMNfmfeyG35UuU/frHaYTvOiOC6V77VzU/inDxPIgv6X3q8cUd+QDGo39vG2y8K4ddAWY
x9IPLa+1HCmx/8zzunJGOCBMdtIS+jg9MIRh6rI0BH1E2smEY702n6WCXc1UMPXtgATbSVrw2FnD
acotpiXVPncGjI/cBVz5n9e1i/Tsh2CFvdwArrAAUta2N8f3rr4AGI3Crhd5G7q3pVuWliTJNa9g
9WfpkSx9dva+Uw1gVtInJ1DoI6W+BOvb+q6J3qJSPlfecPIacyst4XYItgJH5a1t2CCQvpAJe3NE
ofu8vuFrW5Y8SQZLK1T7/tAA0juGTnSQMlMau9RYj//YBCUtT01it2MkfYt+KJfkh7xbsy0r2/7d
9WArxwZ/ap4DuHKbFHhMkQJy620QzsuHQ/cgmgY6E9VJP+BDwT494wJ54oOtYwzqPOZz++wwNmB+
eKezYjGrxaaFOpEDShnq7motWNV5LJ/zwe0OpjkzlGh0dacGBWs3PQIzGzZ4D8IsmPLFLtKch3oX
ROWjk1XvHrxcVdrB7XVa05K5NpO1rUiVYkjbU4/9oDRGCeqlu5aYnkBfMmM4T3L35SQFeMYJzArN
rveh1W/lLYHVTq5E3+UOrvE1txBRknnLhGvwHlLdN1u4FCE3rIuV9Mw6ONSQeME3jIn+OeqBuyNj
spd7LIE89ngZniCUyxx5Sv/IJ/3ixUZ2UOfxmpglAmVed5JORqPXbuHslqjn7sIiuH0BjPZPSPnZ
WU4oT15i9PTtwoaxo+HPefCesJdzb5hlP7FffDzPDrm0iLUzUDXVOXPc+vv0dtR2/QTxfr2LZebQ
kybLZyZzM2vnW9CFhFQCL+AruGSDkbiH/KhUYW8NyomBLsqoWXu1XnTMZLAFXrc6Tq5zngDmsJ97
hB6JRnFkbzMcw26jq9ssKtKCgj03Xbt1wnCpH2ojMQ5yfvldvh2N51Z/nI28Paim8SxPdX20Esu7
7mdsTNFmLAqU/qGQ/56grR2HIt9+Sd8GdkxPSxxpmD6A8d9rmZ3Dzm/z4R5BdvMENK26CGtniLrq
Qlv4VYZZdnu+8iTWPmZ9MHyg/8J7fGNOXr2zIEgji+EYOJwUvAQuPfgOhcB9yS2TJyPNOlBZe7SA
B/sFviH/dOZSYe3R1yd5a9BLf7/ehLVUYlLl/38qxmoj7KV7eZ9kpCA/RpK3sfialtgtc46w/WBA
izCDDHSVzj6peCxKFbnsbcglURw2edVuUfa1f8Pqbx9K+Z3vRhm3Y8vc3QILuGNDEHsMPvQyfmVz
hKVreU0W8/l5G0zmd7RWWE8O++RUNGGo7qX6LeovX9AIMEgXpLdxnLRUGdGtwZo3zRlbDhpKkRow
sWUQJn9nDW4oSUm/G8vefn05jzBx7scCXbeeeAM8/WCzSzVv0est2IT6w5UfYtYX3dXVs9xsGdRJ
bL33ax4bQWheBxBA1spy9TW5Hiux9TGuBev5Phwb5Z87hDrow+gzpeNEwg1skaTlzeOOJ0zjl/Lb
j59LrdhEyqC+G0bKI7y1vPlHANH+LM010lUH0PTyDMKuQ3JDWsq/R+XoW1cFKKc5uWW6+0gFCWCG
rFO4D5wQIXhI6VqwzgGlQIK1niQH/+eg1fn59uuXlnwje6zvzG08c2vMkuvpecf+yT/vncRutST6
MS0H3c76rtbHC3w8StHY2GjtV21Galb6lXX0IMf+W95aRUpv42yJroE8jzUpMTnuP8/6bjojtaXi
h0v9W96Hs364UrB0+BjN1V0Io295xfFwZq+imm9zVXnhJWApBXImNCIm78sy2xqseXOGJyj0O+pU
rUH0Vkm6Wzn5WvVdiUR9MwAhxBb8rUXLy7K+8R9eqvUFWl80yVsPkyP+M+/DYf92+tvrOucLub+I
QfuNOxeHNoa1y1hYPlxrcJvJrul3axX/Vv1D3m0+sZz2dgU5z4c6tysMiXenKcMvtfPCrXQNMgeV
2PqNlj5kTUpsHZCtlT/kfUhKPb9HMKD/qdVIIiSFDZGPl5O9d4a30oRvUcmV9MxSNtPqrMoOule8
rN07YCpo42tamRcauaSl52csFLCiZGWWe1s68gOr/T1+YfWfoUyDMvBvutqt07BV1hCkdynKGRIm
4m87eZISrN2tJKUpODLpX+uszWDN+9CE1tOMQZOyZOHC9BrU2dx1jp7OW5n/JgAMWC5KxtegHaLD
7Y2Xm7IGt251Tcvt+s+kFKyvriQDFlJ+d9+S/nAGyZuzBOyElvAarZ39bWB9K5fnsx7Z4FXC5C07
WyyMGMsKybuZ41pNjpVABgZrUmIf6kknuua9++NS8uGQwauU/Wzcgwp8qqFS4BogNVgpNzSQHMuH
q8QRr32RrsvPkiw7yZ0pkz7PTrPqbJrMsU7yhNcnenv33y1mvhsqrFUlJg8/KnpW9G6VbotcuYPo
iRFHyKToaGUPs1eyHYOaizY9yCt6W6eUFjDOetx8lRf596pWrQZ7rLPZOmnYHMzz7JwgEQxLHNKa
BHXDbuVmTftWoKB/FlqbctEddmYLAzI65HXlw9K14Gjq/lU42xYbAJGKdo3cVXkudQaVSa+K1zKG
ZyJ8cn15wHOL6E57W8/8cPvlpr57RLep6+2uy5xForfXPGJzcvbMaS93WS67BvID1qTc2A95t1md
lHwkc641pXj9S3oY6lsba70NNoZYxQW5/9YV8Xg0EALc6zBmSUI9Q4C0OOMzSamls3dmOMj0LKWe
B8xTTxK8m+rgJdKyo7acQ03q7L4M6nYjteYuG0/KXJo7tc8A6Q1DsWkiXnUJvMw1t7YHwFMDU3SX
Ju5BjUIr3yMZhOEyM/s9q5Kghifn3OhB8wgni71mRGMhnmcO7kWxepf64+uCaP8UQEr5BP+m3qEa
N6LKQVLyMgSPsoTtiXpEBSK2q/RT7DkoC5rd/RSjheAAWzjo7O0fPcufn9Kq+Qnf8dSbWvk25iau
Wqn/PS8Zktf4wF/8QAUpnjWvvTdbPzxW69nZ9QM2HLQWdZxh2ARNXX+pZzC9TMnLz7qa2lsUdYBX
Rch2qcViC2CylDznVoV+k6ruKiSCUYYqwXFjxFg9jEsJS0mYCQw4CoSJdmwKu3yYp6R6kJgEWVE4
6J7lOcLCLMJbRRzsygr5IX8avplsnh1bdZHyy9TKwI4EJY7dsgC8cX1mbnERo3qtQvg0fIxEVRQM
d21WgAny2oH5cFO4F5AabK95LLa3qH5N/RQ9DUsA0SV68tXkO7KaylmyygyTbnQXUeUqED4zLHZr
nOCpQQ37SWUn9ClVNG07jWPADIKC2PaAVqU29zLHUhQP2c00DN2DlnTe47wEdQZsz6Ztwa6mxloQ
6lm61UoHV7SB3RlzwmxuHHV0Yfy/piSaH24p0Bwo/zq0ufX4KrK8R1Rmom0Vtht0T429o1nmbpqa
HI03wPSFoZkX2wHqDKxV2+m2nrQbrOCRwcABvPTC8q6CanfXLMGapH0ek4I11AFpIxtuWqlf8tlM
ja1mGtpFgmIK/s4s+krZTh4sdy9MWWxG1OC19wGMuvbYf0uG/KvBVjq4cOj+vFsmfGaQiaAVigqV
mH7+i+3OL2Ge6N+mJgGtgCDOazBmwK7RwXqcNfaSrSmxrpWb9xe9j9tTmsbFA49Ag/Lfqp+aUaFx
Zal5rxr9a41q0L0bJY+DXTVQX5X6U9yzceQg9riXpBSwFfoZ+fV8X4+bHuOOzbRUj7UUU74YLNdy
HDvYZDkKtFv6jN27g638u5PO5lVOVTem9uB44QlyGE6dGbJoBz441W79BW2Q/ArDObmdtzbm9rHp
2n2uImuz9bFY7oPsBaPCmUX7omGubJtXiBbNJ7jn/QNLx2dJYbTbfsK0DjJUNiLWtNSQPMcoPx6U
uK+qix4XroEAtaH9sGKxRBUYdHfop/V39cCycpmidiIFDkoWZ2QwE9Bs3ArdVNojYpvaVpJye7JU
XT5VDpiw5f7Y4wjQpVoGevHRHn/d/k6a5P7RLmo4Z8v9Q3AaRF42eTjQ02bGwUQ5RaISVMEMw31N
S2sbWyQk32VKsZR0kDt2wyPAGRB4ATrXrNX/QD+UTkmvv9Z1EJ56ewjQeA+r72V5kPJ4COtDqqPa
VM2Kw4K14uIWznrguQmi4K5bgiFB98Q1/OO7gr5PsZN5C3w73kNhiK/lmOFhuAQSkzyTWXYBKQBF
tViLGvwG/6OiHHKrvR7djZgD/l8OSd0BfIWqHT+epu0KRG6fx4dSZTVw++HXSW25yFSUenOXtguP
gm1H02phwKJIeR8tQY7AxL0kJ99HsTDyB8jraszi+lJcqiiXb9ZKEsNB78qHr2MfmYNjl1WVsKw8
PDEmRbk4bxZQfJSlpPTDoZKUC7eojp4chMBvh8rV3h2R6ea+KwFofCxYftVUxpAdn+fC/ppiTwpy
aXbTaztV6dUdIwAnGsqbXcY+o8puxT4pQu1FLcPhztXrP/JQU18Gu1Bf9LB+6OhgH9ibhumC6CBf
v95A/8upW/1qAy15czNOxWZOeZ+iZvAWVcoX+MjBoxSaZXDvF7H9JGUghfcphLpP+VJzrN+SQTNf
NT8qPmvJWarwzcle1KaBfvkQ1ul01wdaej8uAeJ++rAxk5qo3cwb+mzQeEtS6kA0ZSPHd/9SkwH3
Upe1S5hL6Vvm1ehoa0a7laTRN8PJwDV1V5oWivgb2+r6T5heIV1kjfo+glD51vTYIqjw9Y4Lv/IN
KFi5szPfPI1YZj6V9vgKhKb7ZpU/Zrdxv1iK216yMkI6yda7b80MkEJ1rPwJER20dMP+V+DY7Tcg
W/pujnERtxv/VQN8hoZtO4D3JBaH7X7GGha+8N9Z0CJ/F37I0y0HVGw235WDV+/xaytRmHOK10yx
7EuTdhOa233xqsOY/oT1+0YKFWBsryAwvsDkVe8ly/Yb9hfcoTxKckRN4qx5U7KVZB275tPMLp2k
5IzdoN6raL3pMKKvwTSDSyis0LjWaMVAi659VNjs/J5F97jbgcVD1hNp2X3lD85FSvrW9/amNli0
O9xOZp+eB8GY6K1Xq34Lxye6SNKJVBuYQtRfJWljRIQPpO7fSXJWph8u3/wHSU199kR/nT8ZMfge
fwxOYTQoz2nWqveRD4049LGrGvLqCaDPHtmJ/rn02s9J3KpXwArDs663vCoxqvJV4t5JBclHF/FQ
KnX2IFkSmKgcRTYEhrrTMVwtcI/N7OBZqsfQ0Z5y87lpioPbuRWGhfUeGfPyak9OcY06yHKLWHB5
VVSCpqtcZGbVaRd7uGjpdtQ8hpqDFfhkvaIQln5Trcrbo5tZniQJRwdIvV68leaIJKXRgyVYqmn9
5G/Q9ANVk4+4K6stQPEq/QaKOjtCx3cOOnsf32zLuOauYr2YYebcl4kFwGKp1k7qXxNoyTOfNu2e
YZ2GGxExdwlmLfW3rOA14Hf/zlurSMxS2r+qXteO/3a83gKA6ez4sR7n5mFUKuDShYv0Haguky/R
X7nqfzbHwX5rnBF9oFwv7rLQsFE2rlIQccP8pa/cZ6k6GuldHRne17rJ1Z1bx9Z9WnoYsNQ1aino
wn6GjvRTQfxqHxdbF9jQnVryUrlj/KPTAIhZhts8emYXXBTbSY5RGqovqKrUGzm9M39VS6/52bFv
BIzIjNFhnIwTa7Ylqrul9ezZaI7zujsIW2r5JsnqAmVcNKruSvrUO7sMd72vx5cacfLfBbc6Ulyu
ufBIAD8j479T50CNd1Iegnu8k7PFjkumXUEnrBzzfEtKse5pyXjg1Y5uNQNNf7bMxDqq9gB3ez2F
5ZhXG3j5xQktZZ9qhY4t1eCcLPC+Z7xumjvNMJ2DnWTT04SPy65v1eYzb6MK9Md1vjN2fkabR/nV
eK/ukDAkHQvr8Pxit4X5E04iYpEm/Tytj5c2SxxIKsG8r6uqfoj1tj6ZRjVcIre1cPf1S2wJOgd9
LMCqdHwwM/USWSy/97/Fwfg5iUzlLwWk5e1CWa4hFVdYf07p8CNUFOerZjcZasfa/BLaaIMzRAke
oVC7x2wRFVcVP732aWwdWQ5IH12oQGCcG4v1Mzoy25/Db3TA3yEfKn/qAT7IoJMYYTMITwLX/CtD
GVnv+tfgxTKa9lPfgVlGp7h59VrmhF1faY/gNjrgOTgswbtydiyu+f5J1w08qEZnkTRQ0+w6a112
lZjj1GwBIoFw3yXIuuBf80lzBu81T72v2hQr92bvedwD5HvrMK0vkuwMlOdyJ+7OetwjTKUxLjt3
JVC3onG9zwGE9E01hOp9X5X+56iev+lWoD9Ial4Q4I5uPUpVT3OukWb5T5IK++DYpmX6ySx0/7M/
s5dYWM1LaTjOZ/84+pnzLeZTeWxHtT067RB8L/RjPdT29xJEFpY5VX0agqH4is3dtrci9xPzyDtM
HoqH2lcQzw8gb3R9qG1ueUtBVLDjjLPuwmQZj4gdTbxECK8ZkfGX2B1aiKmFTtB9Xis0Rm3sKruz
DgOWgg/dEtAwpl2DN/JOklLAhm3x0My4bWFZfQXsxJWDrgLdgOHohrW74sFYAhsp3qurGPe5U82f
WAX42pXR9H2KFqBHC58DHSgk91L9azwP0/exjqztuORHS/7/ru8iubTW912f8wBP2zaBi+Db3+df
8//r/P+7vlxXrwaY2565N3Mr3g5M2J/LYaqfdcfUj/aSh1xG/SwFOZPfW55UQSiyeS6XvA/H8uVE
zkrxjrHON1ECa2FbelWjHmgZ2e88FftoLzcPazUpHGPP29Q1fIOgfFSy1oIwCedr1Ooh2Du867se
HZtdNmrFowSjyfMq+jd9ozXVXg8T9S6oIOLRSUkChXb1rl0CSdqGAun+ls6qXc90Da3Hv0slf03K
EZKHtt01jwC0rVm3M63plE5vHt3Hktv1o8f+A0Uy71sCn4lGVeZnz4dLqo/Op8nuvR8GAnSsFnrD
o+W6GI4m6K0UqRqx+wqbGOLxuSmVg6F78xcUGYZjx1lF8PQNWtZZrhFmwPn6qrXuccL2HvxOY6Nr
OTfmFY86d+0zuBEL1wHDOOhNO170OkSz+x+HnZu5jhUWkHOZfEmBBD1a3XsXkBVM9N45m6lZIq7T
+s+ZkyjPCER3O/3kYSOWzDOaLgbaMYiQO+aGIQi8mHisj0qV9Ucmf8jiG78qs/2OxMjwJYpxgk+6
tn+Mml47qXGbnf0xNR/CQMcTQynntzRMfwE6zH5xcIgd/EUxTdSxsP59xk/maIxd8FAVTfNcLIGh
MjwMC+QSlwqGvlCRGiAbVls+aCm8eCST1f3gFd2D1JdqGDztMY2cMEBDnCZZPNmBzOMl2yfPAWId
e3wp0ydEhzCIsDBGMzp1POCDVj9YQZccK6g190kGqcIYzfnOcUEWw463r042ROcCKeOrZ0bWmWWP
4uJN83DJqnE8K2pUXjOjwNjH76O7pPGReBoc9y4pJ7xeaxZJoi7xD3HbqjgwqPXB9YoRoiuiywhA
9U/sT5T7NHa6Zx+1J3SDwQ7S44AGqvr+Ze6w+sHceXyNLOSRO3PTdyGLUkGhfm7Yg96Go2q8ja6L
lje6p1/wnuk3VTSN9z4+VEhQ5+mumsIIJSz04/g2Qfjw0/mPpHH3Pn5kX9m9btC1iRau/Ry9gCX9
Fdnq/IeSGH+w8Au93ApYKA9c/ZC1fJz9wTz2yxncGP8OcGAlFg8jEyp7QqQTiMkfBbhEvTN/eGAN
mAJmwxVt1PGpThx9UeOfEV2r7z1r6pBC5g1gZlSeskZDSAbxvvEhRq2FQfl4yk0levUVz3lwNNi0
YgQfmj2UO8sfTn06TF9Nm7mTpgWvbsGbok15gWyAOn6NAADug3LoT3KUHifn2hi0S+5ow461xOIC
Iyhmqroggy0PQw6/3dyyzAlBRKkisXeZ9lIimR9L1upjJvqEXGA9j+RVlQsPjQ28bYZj4INVtlg5
tkr31mFgeRl9NUO+gluSobfNuuUA02NJomjn7ae2wOdySermBGnJtIqzJP201jawE+MNJg+Q5GyH
ScES6HmI31NpTuV19JIKBwtiEqx1JCZ5OI1Tu9GBKA05aKz/w3EzglElBPX/dW5Jvru0g4/AmZHQ
5l3eeohcf4zK+ZKlX5spDF/pc/1NETvWWffhVvS58aJ6jn80hlDZzjmP2fGK+MmuipOk5CDT8F7a
LvPuLUs5IV00P3hdA6Wwzdsv/ehUG2Nwgh9toLxCKPL+NDXtkLt0B+iAbwMt1yMqIMrbZfEvFjMe
UQeJ/6iiOuaz07RfF7v7bWJ15T3r3FcVEfd7iALVfa5V4QE503mTmGp1vxZIKQOs3/VMLHmK1tmq
3RsQGZyblzPIIVJxTfb26GycoWbP8p+LfDi1MibwhXT/LQWjimDmcpH1BJJMB/XE5ld82bmD4tx1
Y4ABEdahOL4ofQiFRHeeTJQcn1J76X21AoSBGbq3PJi+WCql7slhqeDeUTEuiVWk/m/JJQ+n7uE+
WgLJA4Kp7fFFYxdkKV0LpJ7kVbWaHcwBVwBJtraR7yNkYXZdPLG8X9V/RBAXvEKtv2nBBP2tL6c3
p2TSXk+N/5LPeb8DKtY/612MGqYzZo+ugahKjIjb/WT1w6kAVYuCYwRmH9uqs5V6aIIsvfjgqNFD
nqrVIWOu+6SitcuKAavXqVUrLKwX2Wd+Xbhlzdv9ktgooFizaX7HU/Sr36T2z9LyLyoLmQFKOPCa
kjphKP25KFsb+T4WGdjQ6H6Nk3fn53nx02jiH4rJKjW9JQB6UEOW1eOGZSK1YCHpmc3Z8NmvhwZN
cyYQUjo6YXkNM6iAUppj4Xnn93OzkdI4DTM8L9GUk9KptdOHWjG/J8uZ2PHIH9O6epGy2HRZc0Jo
iTF59Fi2qvIQ4yREPLDm6FFiEqhZ8G3W1eq8ZkkMN9RwF+PjcztqLVWdzDnGbERtJM9pQuQm3Qbe
KeKg27Xeeh11yO4bs7Av/qxTd45xpYKJ9DImXskWkc/miZZqV8/ttKsKjwrOeqQd0xmpGCmQYHRR
DdoqS51aUabqsB6j+crPci5RtvvnNO+qWE4Mh0xOvp6tx6Zj2ztTubudV4r9NOYS72rOtqJsscMy
d4btQQRbTq8MNRRBGKzvDpSC2yXlB4aZ6h8803y75RnyC9aLT15CE/SdTj03Ybv71/+01v59Xu3P
LEC34fYblrsgsXc/dvlxt98kJbeLdmX2GCPsClX8aLWuei2WalLBN2uWeSQqJRJMcvslarod0g3D
Hx47QvdKNxwYbWCnNjb3TRJV2xoDiyCCahY0+Q+raCY09MA09urZDv356HjdX8Byp12KsKIa/ez1
BOtI08aPwkMfzBu6c5i2f9aZ7x0YM11dJEyjSo92mj0tUrbeT1vBIjvuNkpNR47QrIkcvuuxxtjg
buXWyRvzzBMkvM9m03ubntcOXY/ptfYrwMXdZy0YORk0PxSxk4debe6cGP5lBeqJBZ19yupWYeo/
wmK4U9j1nAosESckGMplw69Q2HRI4Pue4BEzTfWSa6Roz3WbKE9qzJS3xM/oqfKvJmMR7OWWrGHs
oUmlyf0tT8PEZTMXQ3ZejwpYydtlNZJL+KYqT1IAB+1HO8O4qtoeKuf80lQvTWoOTwMDodap0ULP
mZIPM5ARxMtifkjwWSkxWcEhB9uDqnNQdmjHzQjV1PTAG1rpQ6+NOIAtwZT6z/UAjz8rrk4wWKD+
CQpWi7dwzMaDXqA1Jnk5CgzHGZc1Fkz/zutmBhJImurHChe9wrX8x2wJkKPwSqd6am3kmtIWXZyR
MczTvARRapQnd3KmjSTpQYynGDUKCEPNLWvNb2zzS2S1xkWyXKXS0SUbZ+xCm2IveRIYuq+zTYRm
o1R5V4BinjE1twtLtqUX7O9ORX6WC0ueHw4b22uNXTvV7FgvP1IKo0TNr5aNAOGSZbGs/uA4ym4I
wvi5KPcFhOCnVtOiZ/bMf41R5Z8HzbhHiDy9GzGrepLAndH6R9bKOqx56dTnmLihzJ+oSqxAafQN
PK+7S2Il1hOL/dbt2C6y93Ph434Uts02z10mbX6Kx9Bsle7xlsYhqTrURWpuwflSHpaWfl0Gz3Hj
Ps4eo4N+rtgrqjrzyfMS5dGKrsGSMKL4dzBa9beOVcvLZKbLtBC+D+5/ADPWemOCylE60/XKiRy1
sPGuiJ4wvOseymLa3VrUXEYBWON2gypy81jUWfBsskj2rMfFS+kH41WqScCQTN9gC1SeJCl1NVTW
d1YFclyOkjwYFSmUhOSeOdy49dTAe0pzw3tCl3u+GEb3PfBrVEKWfN3Jepyk4o0fuzD/pRoKmGd2
7sN7qcHI70mNNOMazbS/YorakxJ49hNkUecJB7Fqr4UuXgbj7DxJgdYi7qmWbM5IUgoQTDEfqpQB
I84bCsqxYctWsmFs+4j+N+mtu7VuyNopZmaNc0z1Kj64E4gJ5CzD5xI2xA57lmRvOCijbZ228g+G
Z6Acjn7LM1LP0bPZNnBDjYT1g5H1UNdIMRVavEwkYOwy45aFm6c+j4w2ygA7PAWzEH9R6vMRHv4d
W5Lo633JW7z88NbwwN8t1io+5tAXiWHXnLF/fWkXllC3QBglJsEgQMklYFILcFIyka7tjp7OjvcY
I/hSTK/hDXi14LxVht31V1WfWWZpmcUuxIc1YIwM1UHSmbAeejP7Yi7Eo25h0tTLT8CbCOaRLfwj
q0LYDTVIFgXQ3b1IoFftOGNwVC/6G/9E9dT7GSU6GhhNjuyjFPf9DENUojGyM0j+JzHbHAjns2mH
yt7tjrkTFiQJOiOxa7OFKHfxVozYy3VZlTmifYLdAQwz6AvmXpkMBYpd99fUmX/6qEWkRXUcsf/a
WdpLgK/jpej6rw639RphB3ZoNfN7OJneflxQtQmnKbwrPU62l/+73m2JyRNgDyvcmwH3SsEl7ap2
+q5OAvPUYtR2sY2iPNtMEpIqrjeK2h0H0/6c8q8ta4ShD6lD5QnTBLSaMbmLIP2sWLu4hsS8kNLy
BXHtLA9LYhmiDfsKWRC+u712aVC2CCqbjS6jRIkvSce7dzcGijL3zfYaJBQdbasomc96PwtuVWj9
NLNQ2RvWXTHU46UJ7eEWGGY0Xnx9uXPZ9D3T9OoC5be6eHmF6LhEc9frtb1ExXpVYhIkjl+BdvJQ
w1iw88Vix1IaFQQdBh3/2rBKz8nPUYYQwMIRXf6mBPKH12SXGSjLaPhm+guHaV4winI7iv/h6rx6
Y2WibfuLkAhFAa9AJ3c7Z78gbwdyTgW//g58ztEn3RfL7t3boRuqVs0115h/M6d/nw4rgldVOkv4
3zvzd53+9+XfZ54xE2/FAC+Ldw0nkA/WZvv774M9iuQwCvucb977v+vg70O6fTnT4tivaX/5e6iJ
bMIdYpdq5C/WYPpLNJDaxPs71fVDYfQd6aNWxQzYNjX2P586ozmfciBfDMnzmm58iFYQY/D34e/L
LIVCbKTab0dJOZ8Jhhz8tXcmUlG0TJ0dtw4tYrqGWi1+XBKtm5BPHepuyynG1KMD2s+3V6gno9nA
utQj5MbWBM4xSr/QOt+Z5cTcaH5d1m3iwyijUbo2yUXihbmOozGg397781LelAZbROW1duhBWT3r
7RCwZDS00FEWm3Y8gRvYjrarfs/0vXlcZxKEpEsmrfM6dEO1FzRhcLGPE1ksfbxPB4IoSQLXppL+
CDbBkA2XRSO7FaYhg8VYtF2kDcTCTOYe9j94uvXZEsWpahr0OyKJ0l68t3NLZuFS7MEvpTubQb96
GC9J3Ok+myOTyUldhz0DGcl4AfyKnySjpavptF7jDFGFWaoAKFu6n9stI3qwcOEiUdCcDtbGnMk3
dvuwAVHRu2iNk/rtHV4Yd/KISuH/r5N3iZc8C1ICtqIq0+GaElGaGsjVkw741iL/fCE0s51+s4iJ
bB0nVaBW2z1EsG60ZjgOZsKLAIcuFZJXWiTMivezwBczv3juJl0SBEk91n87bN3b2mIYsGMceary
g6UtDAJr+P3HWTtQUawB/ccPiudk5y7M7zeazGETYdNxV2pPwWyOCx4N+yZ/eFx5yzF37xUIpCMd
T/2CmZb0DJcEBr3ijW6Y0mVmfowBBruxq5O1NQqYU0w9JdrvEJEt06nr7QoyMzlcF8n6Y/OPQdWz
UbYcsjUnuqnN8astoSOZ3KKBMU+ENS0z/cbEITFHz0SIIHqp854EXMmcGBPcYYGcYAmGwtdcLwI5
bEgRWMu+MofXiP0ihPLqk8tMPmhJC8flZ8nWS2FCrFOAK2eB6GVfj622L+M+ul8grq+t+68pSNWL
9fhzmbT94HIQnI0p3ArASVrJGa/c3vaSbw0Oq18rsokNtb55LYIFAqSh/ThEJMI1stKTZaDkeZl+
D3HBDaylCKNkeloMd08QLvaRBCuWJnS6rZyQtPwrb41xv7ZqDJekaPaa+5JoVeXbWRntuqJCn5mq
vS21+rImfMN5QBlMDeM2VtkAmnI5jfonJ/8k8BZn2o3dY58T1dqR14Wev5Ne824ME3gWAEmuRejx
ML3gyLWAHWVJQIpn6VMNGsEKf9X3CEz1h0WVfuYkR1touj+B7JKZeAEk1gpMkmC+CuqjVg+rjPQV
F2KoboxHw4pt/m15jb3pM4rbDqhT/Z2tb6uZA18rki/MuWXYm89EKD5P+CXpukBLnc8eyNSttzGo
0Q3R2tQyOkhmmIBlZP4i34Awke/ZbN/UiqZ94V2EydNKY762dKp/1vRsN5E6PDT9JVpHAmSr5UA8
ryRdtkqOyz+Ss9Grn/Jq/DBGAuX1YbkTGZX/uG643hohkGh0Gn2CFboCMjniGQZsGHNNBF09AgTL
PideJL9rCAXWLO3UKIqsRBhtMBx47fWwcBD8iRQ4W82+K+3onmzDYUdrJwtU6zxLVYZWNbIQaGBo
i+KNjPsiNDwa3n03pH7fl6/4RRlyHDhDqzwlLwn3puwIEt5yYnFGq12vFS/A/O9Bp7l+/zpJCHRt
mjN3P5/c1Pyutfy7TM2vvrUIC+wg8+ucoVC4D9U8Lnu3pFmQGnjZ3QIfUbLEbwYqqCqB/c1L/ahn
7U27CVXVsjVif6zeIXph5hdOsMr2k/Dh3nU7pclt3Lm5nZLMT2uJWrIZddtYnWqDTaHEIySB98F6
YdWUcZAZp65Mbx2MGH5T1DdlXv+WlnNqW/nZpxy8lLhL3KIMhV4cMaqgB0UDeS1zxFy9O18NpJnF
oKrDFgf6brQyiDzzlIdSI43e1IbF1+xKhZGlfbmQjZJowoieWjtBqJQ5OPKwqO6JmDfa0KU4oAIc
7BUlM6meK6XvBaneezeR+IfxrKQ2l5lWv3l6nV1NQZy4G0PsYbISaOPFy7IORQh/5inp1q9ayVez
Xu4nGZilbPcyVtcraM5cQp7ryZ80pLyuwVi7dQ9nsDbpqIn+lEcRNm15mFMtdFOy7t+XtPnw4uJJ
NuNFSTyN+vySDMWxx4OTK66JbOj3INlA00yXBHAghjbAaF1hh3nDCVzrQqvj/oQqbxfHtq9nRNwF
Zhx8aKABZFfE9scyqA+yqUvfKbTn3gVkM6Tme1/mXzM4PatV78yX/WDbxRdrHdYpPY2ifFoYIw8K
vX5oRuDlKRymKcdRzevxKAgRO9S0AfD8WWhH/XqgAQlMrT/F43hPphEZgi76+Dw4P73oQVOww5Kx
TdR7JUD+AlD2NTETealXYJuKizlU9zloHt9YZ3snPO+gpHd6L3sAfdCGTrWyB3j7OWb5BXtEQo4m
aexnQjHqG+aGsfA5YNNN7sgmQtlBFR7sL70cLrk+v438Uhz9XlNMGJA+ixev086sfI+Yyxp/HB1e
+vjGIJm+ts3DkM1HVUf7/tjP1b7nZWGR4ORP71D59PZS6v8ZFLDT3KSoVMeBPDW9J1hMeZe8hvU5
Wjn9lGo/p9y9sxv9FAURyjn+tEp1r3IcLqY33I1uEZDncN8M8Yddcm5khIzohrl4d5iph09aTwGt
GVIeBNGfK9cGHQGw8RVlQ2fMVDRq51o6BuPxIDhnnDxOy3V5Q/RoRx2Q6mhV3C7jqxwQldfCVT4c
ntsiU73fOhABdYHhyCrjp1oWP82gOr8cijlsvZHESIYOu0Q/Tbr34FgUkUsCObuKp7PVU2U3Y/Qx
Dtx362juJTBvp5+uLdQ7yCl5COJOagXd0DYCJYp3CuTuKwxCjE4xEpqFdthNFi+yw8tI5MnKgm6U
4Wg6HgP/rutP2VyG5WNfwoiack3fmxbMhr5LHwiAHyLY9mxwVJL33reuxvFiACLjNGYf3Wh40sQC
dtMbP8QAaXzRUnwv40fXe/t4Ainap2QUe7kXFkgEHQ2OAmN8WOkaNw9FWCuyoI1RBEZdL1Gs82O5
Tu6JkMlXJwXeww4+Ts23MVAbLzO3Zw1fJ0svQqtJmJthKGZcLm36YLD8hEwn4Woiv2dN20uc1r+E
jCa+MEbaStZz1LsElVT/DMh17toxJWGQCBalLvmc1fUYt2dJsRgP1c3k0TQkXwTU1TUDRC/U2i8u
TYvAjresCFN9LTYngNyd1I3rsdXIJczdcUsYZDeXBEhlPRzV9jU3W+6OOZDdqt/aU6koxovcFy41
mCzwbcTp74SePZzteiNk2Qrem5qf7XreGaatKKwIzUgd2A5yvNNm1ZxSLb+zYgpyMmkr064OFspU
264zBW0yHRjStnpZhghCzzKJ/8G3gp2a49lLjJY7gItG+0X0+0zr/BRJS5EMPNCtvCkbMGYg7oVf
4LY9rnbchT1ETG/Ogmy1r7vRw5s6/tjaFVHLl5Rg1goRGuAj3ru82THKeJdNQuz1qn0HsnA1VivE
53pDNH+0guBq5RkM69fJcyMcKiE8UC4igd/qMXVnnYKZxIJeuQdMSzbRkM4cZJLhHrkwFWJ/ZiMI
yGleyGyX5l5Yy5Opy0ubcQcmvMK5IFSCruSP7URTWAwQh8tdYshDKtXHqq5wzjwXOFJ9ckHaXWnw
OhElfsMkBraRlfO6ZFZpWDYJ3n7VIPNt3rYAesib2Z81Yy8JPPI9W3sUtdhPAG63Rar24aAyCrVg
oD5sdDnSP3IWNs06gw58nxLrnym1ZR+ZE7BkRkghGnI8LQrwdlSEtsfVX2vMDlCYEJuYML9CjT+k
CYyk3Pq15FD5UiH321CTWDeREG3wgqZ+n7q6CVXOCXNSTn3N4ypxbPMTweWHDOXmPOV0rU0a9wtR
RblpPADsK0OsMgxQWkao57W9/YddikYcmiaNfTc/CBsuraHU0TEmlzogawJQcz30lOEtM1pw1MNZ
S7na6k74fdE8Z0XFOJK8AowZrjX18zx4pPoiUviySA4zieNQO9cbiYW9Ed+L4X015ZqFGNkaLtPx
3qnmd6efvyCJHtdlCaRpfNQqtaElzyB6Gb6IVGfDJ5mrgD6I3ojHKXfux95lLCMrryd3pIHS6jSy
vffMHki0L62naHgYhQ6qG4YoCWIk7uhOFKqkui5scRGG5NaNB/Kc6GN0unPbcOqY6moOk1S/I3Dk
2ZxIxfTGah8ny0MS2RNeQOeehgoBLlkEs3l9c70HV2qYRMyNxVcOKhiGjAKbAhN8XRxmZh0uUGyJ
OfenbqTfkBy0prquimeweR7NzujINRl0TWLtVGZwEpsMnmqm1U4zpRW4V30MsBPRD+8C2eDeiOek
cnZzq79pRUGrZTQPkYK5pyLC8AowaK0zBvE0fCUt1nvbOlFf9FVBgTE7vk1VyelrvtXzE5W0DXW4
IKUq9QKjniQ/hjyEwtOCCG9u1VpG4LrZ9+Ikbwl9ymUZy0CbYANmnrmcnOW1Fmmxi8xDIWhIV8yh
MoMa7yQ5MLUY3/Iq3hRqTv5RxrvmyS5gQ6BX0hkoreTVaYeMIdJF5s9KsXvbpHrvm5mSY5IDbcKe
9nBCSLTneDCUv5uIjIw8aW6GONlbBInsvUWdm9z8V2gM7CYZ5PeNN9QOXziSnmmI13sNj4rfcsfv
PM3hbOhxK81zf1Mtew8K8LIgt+PnasMoj6Gz1YwFtkwiFHS1sp7ZvyJCC0nT7zoqLrqjATXPGpKF
IpvWU9ofEwAbPqYlx+9q83u2wE4Vz4Z0KhK3jA/H0I7OqtBPPNw8VvNd16BO4XV/w5v5pKKe962Z
3KwghyH75nlAGiwUgvW2S4hwvVPsptyKDBxWn1hisH5Pv+Rb3kQeEcspa5RB0Hk5OS+eoc5LB4wE
zhxZ8lZ3O3Xis+LNAolyn+aeedC2yOWkWS6FrUN9T6txn6ac03Rq/6aZX7hHsYFgqt+WQ7nr4uXA
/6MLPsaAb5MTsULPuWFqIQlYhxcGSSN/biPcQ9+eem1d6xVt+8kpR6pNjKn2iuOM6GpGJ85F7nFM
ZYmKLApe7k1Mtmi9bYe95l2X5kdr4KUq8Uwg2D7UvHh+NVv3WpEjGQrrbaJvacTzFJL+s/FUvPiS
2OIpXuXRKCjQRUwoH6sTFQCkPc6wrgm7tR0tjMaQhBGs7rwkvm9+WHgjOj8zk5Uqme4LwUlNdszT
ZDOxKEJ/SzqCGhazJg9qfgJAWuzxcN1lznShrcCgn1bciCIeQg6Bl3kjty7Wo/EZV+6nM/Yvvc6F
mdsvZF88mrIKRUxOIRHAUMAJkl2u+o67hbEuHOLH3tLfxsH+pzkTujJOt94iuy7TEWMy9n9nTS0m
JqZTO97kLRxwFgBscBu82XiPtsOrq8WXFVIhSO1LbsoV4a7/alq1bx3tpSCS2HcSaw7mmsJbt3Ez
RFwtVDFjVXuMigvdt0VxVUfDv0owQpGMK1BK7E/d+OgU4myVsg9MbaSmqrDf6wCqVaZpodjyeUfP
2DEKThR9Vn8lZXIEXHHVpclez+3vxO3QqTq6gCSpEqWYHsylucklgaJdW5yaicjUUW92uMI/c6PH
LmqS0G2nuyyn8ZwN+N+iCnCwveNXOI/JrZNWmITnS6UZ8J2kkfgMPUaz9RANjFBE0e9aaU8mUUJK
1smTln/ATKzs1Qy0WMeNNZs3C+yx0BqML2ccTqaXPtYznXUmAL+HaHuxk+JjMabXvGKumrQF6Fc1
f3M63yz5fF1n2POi+JMS4pNg1cR36mlvN8vH2GxzeTobuVZ6OALXGva4iduO2nxTKtWBLl4SWgvS
rJ6aBMCbqAnJh2eTSJH31aUsiFOq7YfSnQUddO19jeeL3oKQ9qprkyVcOO5hqGs3KGcgd9WwS+f0
LS06Efy2dvNlW8W/qGnwWpr1fQmtcXBKFhfZkbZkD+Dxzms17yLy43E5MattNGfmjB5NbcKczuQv
UxbHZQZLmJANmmU6ot5YTVyNeM5XYYU6PVUYXDGzINUc6MGwqoykxDTfr7FzZoLyU4r2o1jX2wnO
F201ec0d8ipzaG3aGHpVjQfTjQ9mlwXOPGI41kiLytYbhpeuoNauh9a2djZ4A/YfgzzKInBN7q5p
1acjmQ5Q9LGBK3cEss4f1Vjeg3IQbxz0FN+iouMqrq6t4mUUeUiA6l2XDG/JRAt8uwTXhYgpjCX6
PpZcKMxP3KxFdEARf4uc4Qbl9jYClM8pgTm0ojV2pBCdC1E+Don5XiopOOgllLXMU7kelCcxsDFW
6eOfVSDWEWUQj5sjp7FHQrXfmiH74vT7xBTocAKbT6byGoXMvbzZzaVronfKA/wYCSVKhFB/0Wjk
dAZhK+Ni5zu3NI+4jJD1ssWiZGhj8iG1S+002g1nzVdVou2uo7MnL7sKa1vOnOmVty9XUDSrKPJj
1V1XtUaDgG+wc3Pti3OvvzALIdLIPapVY26yBFlJSFas3PhqSmcOjZAT6O1rQZPZxBYv9mHpS+NK
K+hgtUwi0IlwOKi5ic54hnFYFq89MR6X+t1CBpMyrPJBW3qg8U7eH/6+/J/HwNBn3Jd9EYUOIxyA
+BuTvWogbNwpa7IMtvQn9eaKFBg3ARbSUUvQesupdhhJZ8jpQ6IjGwL/qWON2pG/Z78aFKqjiFD6
gNhztHlZi64/TFTo3cweNnUIkOnwSL7w5zgU22QXu8+qzSdhTN7BiX4dMjuDpTA+8ZGx1/TY3TJd
xOQcF+/aCFC1tijt5Wz8RJXLTUOFXUbRPysTY4BE5IZgA4RnAXHWK/4mybLktlfpvJVsiXZOHDx8
kfOVeObX1GPfXliEozE6QWIGkI5iNXjmq5cD/bb3zaJdt9uPS7cOjCWxT82Q7z33BX4e2MOKZIm1
CqYlu6y6fCib2yYTk58V82MV030uXPfUNQJJ07nNTabJHfe7UzYQ/7i9W+ziPttaB55WIhuq7iz0
eA76zuKO8EiBZ6rsinyMKmzjVtHDH0KK65nb2jpVkyBQx+b0drTiRACbwNmhS4gEhtPARM0tB0Jj
3O0yu7ntsulNlVvQosqmQ2SVv3O69tcDpI0YeVu3OSlbsccGu1j0Byxr5yX6W7o41178a/YWPdmO
PDSXA2eTuhXLY/ZYzi+RlUIXcjmjJbEV+4xY+2qA5aBqFbhextnZsWefnuohS3XjNfdYrWHHcrpF
YlEl+VBGehYj6oucxA1n7Cepl6996RY7rRMpRov4DcYII+yueWCaSQ8werAMbqZDh9ghlENEqjHY
ZM/dZDKsbvIem1u3ddUIhrTz/ECQKf/LPFv0wva6Kz9XJvnLGakymmiugFBhxJ2O+zwoznAauUtu
VbhBLqXBRNP0ZBQAAXUL5MtUN9iqEKzs5jvPWtgv1XwsFnRmo7C9kylOQzmM/hLTmOpXxCfHyT9H
RD52m1rzK0wPfVEnpzibtgLafLcZcfFRK2NwJ6q708uSxopp/6u31lP00aKwBEauUbsOlx7NEpts
dxUzGjhSjNxHkquyqhE7R525k+lmYr4uwKPS7LzKhpK+0PaQW2LN2KL4pes40y/jgoGMkB+6BEoF
5Z2vuny8b8lMD3vijTYg/xld/jq226AY0W0URA1jRtaklmpO2dRC/GBHSFoRBe2Y6tfDrO9Lakp/
cZicTlcSy4V+6zXCOgh9bPcQIk9rmzm+zKtdYhLYssZsDnEs+vOM3p67GNyzXL3ICpOpPjzTNeP9
r1asPyiyUdpnV0WNrM65FU5tJolemfawGKBItFV6GRz6p22HaN9YSmMoFh5k4ZW7dbDYjOf+DUTP
rrK3+rNmNG6dTnbOSlqk9UslV+vomDVuZlEvV6LfekIddhriN/DwOXlHXVuQJ87sxk4kXBbaLBjA
7hECudE4Zkn7pSy6MnCMKgpArlR4OZl6bbKAyLYKANR2S94Wih+RL9zCVtHZgRBiy1NoL7bIXgfJ
axsZgzxmaY6BidueMZ+XTvIXtzY/knkilJhYsqzRkpHu9Gp7NsbivLyA+lTnuL7XkVC4oio/4l3Z
JXkP7rvvOO7xs41m2RM0MtF1pspy6PXspNvUQRZPR8HBnXjhkojVUVQHmsUWjJi9N13XCeEtzMp+
6lIQ925GuylbXq2ZqcvJmZ77iFlPbEDdoSKIhiV6uFXpypO0X0FKELJO/K+x5Bg67ngV00NFOPRM
wCjxgmwum2/4zbxES3Y36aNG+LTLBMzkErtRMZjQNvhpTRQ6k7CRkYTNiivZjsCtcSMx9d9ci2Vg
uVGVeQJUUq+UFTbXnGiMbxXbn7r5O6n1G/QM4RaAwu32bu2lDhknQoeOPoFv8b+FKfd6wQQFLUPo
NT1DJuge2jzdzPSYJSk+WTLt+kR79zrh7kajI3AtzetrOn/Orlhd0vEEPR3aXoFuUOlwzmG4l4qV
c+0BsI8IYGLkIdv2KbOi5UpGOr0Njj6iwpLjxLXaa7Dg8SE/Dlqh7zv3DsYFhaG+vEzKOK69jiqs
uudhoiMi5yEw46oP1OwZFIrFym8fXyf98F5IWmTWrzmldy6nfQ7B7IrTpLAacRwYFQ3oxNOo2Y8d
c+O3MXkkWk2YNeFO4dxr3109vVsxuV5FdJ2PeCvF+D27CPpNhgSPu/JpQBQg782D+1tJxA/reYo4
HmbQG3YM6Hxq2/Ra4ixn5RBdUGbZvSYa6Pn2wiW3NrVfY0UJjYkzn7Mx8fum+tGt+d8w6VQscj4a
rD2HDbo918U/vBukV0I/pd/Lydh0ugf+ooyrKsmQX+zikIDAxWwY5lp2LHUCnbvIumt7L7uqe65t
qw1jXmR/aTzsgTTBjdazd8kwzzeNu7Nwz4auEqRtjJ/LUt+yw2ZUwZYvGsbnurrCB9Lsl2wb2B04
dxDahkF+bb4zhqw4KmSPpu5FQdIivSa1nfIZwkkR1+NtJZnM1b7Q2ucPLT7SfdVBO4mbqafNtqrq
y3E2NovgaNT1GOsm3hVDXw+xt/a36fbBRn0rcdJe/T0ki5YoI5SHJpf8tf0WQROpY4n9EU+uyVpK
sLqreVD8u2kJm5Z1OGqMp2xMM64D/bUHLxEapukEsXV0pbRDsXqvcZoIptzQtOu+nHddxEGmnJmD
yPxO1e2pVf3T5DTrwcysdDd1xY3CMkbvmO6c1RXtgZuHYGN3zOEIK3q1dOIo4VhjmdIHU4E6vLO6
fryZGvehqHhBq7Xwy8bobgZvaMjw3rts+m4Dk2WgvQF17LaLFkR+ZMYhUf/m0YAi7tCWz0bjxZI4
C5v+o2khuTDRRSlU7rzOuS3piIXNKvqAonUXMTo40WKFmbMFbcw/WbeEkZwG4guv8m5Ue8DfOBej
G2+Nr2PJWYVj2T43mySYtRw9xpivDPIHKHLUD0su8CjHvTOs7r4dc2QYGb8UC/1Pwb4UQ5DutOVX
kR+cRZZxk9rWFA5VGe+1gmSE1nB/HRuPZjm8qGGKfAEGOXAWPXD6hfXZWr+Fco+dRUx29utILtC1
LL5axWyt7gzUfhohRtUSn2eree5yzBQDF5fZPzHHcfY6HD5xlOyitIPiMZq+44mvbeKEQhw6Se+Z
VhCZzsXEeV3Qf9lNsTx5WH6uGFR8NraY8bjR6LbXvACO+O4Lhi2ZI6oRX/cqcoHaZMWTJ+lTmw4Z
RbBArmS93E4W3QNbRO/JHQ4UVpUgmtfdaGLdn7rrZcyLA7aM0zJFt8SFMPqCFpEbCquOw/eMl+W1
rOyfblXXQoy3VKlgi5NzHvEMrk4NQ1C/z8XI1b1VZ/RRbmWWCMrZvkQ5sY6tPZwMRQ56qR61ZTWu
R7xAJj7gfZ0ey44Sd/CsHzO3Rr+S/atWDys6V85mwOtmMpnZYnrq3OQ80EtDc/s0xTBcDMJis8Rd
9toweGG/1oEnEq6W9L6AzBDErPV1dwCrdMIzyVae6ybz/c1HIYkTi5RF4rT2E9vjZy7yf0OXrFz9
5mFueV9ESngheet7ufYfsYUImWXbOH1GB80i48ms3TgQIMpQGOjY2rzMUzftMT6xwl5lQ/bM+//g
/Ouazgtj9AJkWkT/3tN9beZYZcc/qlcPven8NMXw6i79I12IKDAzDU6+Q3CWB1GqjTgOCGNz79BH
1UgNlgJLNpEHrj+Wa8uRX6fr7ETWGVDaPyOa3aCt8Ilt3axqYDyfk1oRErtzmpQE/nC1WMvB4Q6q
4vpQsnBHUnuzxvQXuFmF8tyqQ61ja2P8Pel+Kqd/JWcKNbqqb1uxNyJ2TtZ06MresRQT9OPqn5m7
eNPVbnRTLHW6aMhlYO602eJntAWDXWR8O+YPDU13l6zetcKSFlYGaASs12mr4+n1kitlr4afpcl1
U2ukVlrlRTKtlldteRgWW99hm7OpLuZgrOTBmFUMbaxpiWBpH0y+MYQ1bv9cXHUcSmMmOkl3TBi8
9tqBFf6wNNlPUrcbdGo4WZXG300qp5CoOJS3HMK2DLRlfjHWxDujbASqJ3vctVNjp5zqKWm6O2sk
CAJMNb9GGs4lXlcXtZx5b/ta5hyFWtrlQbroBFdZ+QWm3j32b6B/qqFjpWhiKMKdcE4d2kFrdnNz
O6y6ca7KaT9XWhy2OUVZ0x/ryqBuRRNOq5R3T1U7N1mv05IFKEraaqc3w1XsEtwe68Qu4DgyPK3f
eYXGuPL0Vqhu1009JcAQ32kGRf9c1d8xDb02I4zSi7U01BbzUw7trdCHY+kVy24wqHeLIZfoQRbD
QgVElmi+G2LrXyPOscWqSU6gQzvs18PjUAubMffJ+yEj5RPxS7TuCx2UgyIGjpmWs8WhNIkpI1Rs
3jKwcpvM+m06j7g9jFMTF+XeQB6QpbxTprdZeShHm5YgxQWva9OZr71Kn3BYUo7CobKHiUGNSt5U
q/UYWdmDYE3Zu854yLv14DXGVcROzrBoMNY0yIim3GUZaiSJnVna+WarrBAbJV+5McVOgy+mL1HN
meVO6+SwTMbeGQaqEsRGj8wCv9GKi1Ddd5RN33lPryJbfaN9KNpx5KZh5C+q38xEfqfK/hmnGl6/
GVp60RyA39MvWwArtJzaZfIPSZaGfVN1iGfarVWvT4ntvGSOOuqmdWoTSlVtMC/gdxj3EHh0RjZE
u3dH//JrCG3X6g0bBmiIyRN7u2WH1ed/XQU2MP8nLEEOW35C1L2XDkpcMdSva+SF3bKKQzIYzx45
rG3rvSfj5ohPk4s2Y6TAaEcKRKkudknuaW0icJfusw7FbYzqW4BHE86r6bGd0GKGmGHY2pHXDI4R
aBc1DyWDDL63Lpdq9MJ0tUlR4il0TC4WnBTarO7edrsHyy4/u56sMk13YO1jSNOnJ08gL1seYwW2
+zgPBgWbHbLk0oGGkYANVzznBHQybgJezLa6z0ofQw2XaktqqErNW2k4ZIbCDczQ3McmOm5bHn2B
17XKbV8kFbPpjPpErX3fWv2N3Sk3oNfIsZvQOl9rrbtilP2uwtMzuzgf1XA2R7rBMe2UTvuC5EDU
I9qqP3cQJPGlmg5v7Uy/vCgMzqXOCQmetTE1Gva19TAa40upI4FBRdom0g8ag929JylKKBRnplW2
NiA8qRTshB4viANUv1H/0brGfuzEZXQceCgNyZA5azZAC6dG0ByH67kRw7VRp+M1AsRKW2/WjthH
Zr/XGnUqe9E8ZELLHzhWb5//PVD3zD/CKWLblBEsyCiJjaCz9f7wv//MEzU17Yg1bG//HsIOQB/C
Fu//fZNsjjPWcVft7LVvHtBh2gfsYo+NDrzj7yGLeNeb1tOP//OE7VkFAaZ7ftsk/O8bIaQzpT+b
2unveZit1b1qia/fvuvfB2ZLjgkDlbSt+c3+HutlPwQ47GwwLv/3WJG6gQHU5/bvGbC7FtwuGYK2
nc+3Qk3/+4Gz3b0rqvnq/3tcUBuA0plpaP3f841WQrEQF/qk5s1/DxdEq93EOIz+vunf40W9ED2V
2HecRfaN2UZ3GZmeT22Ecapu5uHq70vp1fmWAbfuUpWNT/+PsjNZbhxZuvSrXLvrhjXm4bf+eyHO
pEiRVErKzA0sp8IcmMen7w/BrGSWbnW19QYGj/AIUhQZiHA/57hXBelBL4kliqBveXI07oUaCIsU
+k2zEM5w7FUWXzl0rLx6EQDW20kzTr14A7HBXN4mDvz+kVqFBM3ml61SVOcS7eYqX8r1ijeyLuZR
vlIfUbJx8t2AgATufVtmW47TykKaEczTY+/pL1mp8D5U9ckotfpZzqMxklBGVT7KiSwBqK8Unr+W
vU1sLUYwvbBq0vwiL1ZaVuuk4qeFVFYYLlo7R+uiz+qF7AbRnF94wWhbUYOZVXz2yaIpBHVFUus+
T1KPA+cBsSFIoa+bxoieCLGH67wf0jMp+Bk5UBQXJOqcZR5E3TVBUnNZo6rwPFalvfBh33xg71Ut
gt5OXxuib/zurP4tnNCzc1LL+SgGSzykSpt/NqviB0VloUtW4s3t4uzbUAhog7HxXUwA2VM3/6MZ
2FFk5FTIcOSLTi1YOCb17A/saB6qR6JVQHIzVGhMOwZ+QGlitjsd3lO+CcmF/CARcTCaqfyeVs7F
AeH/NerjT64Iqy8qZwJ2b7X3SSd3+5DE6biOioDSKJ5WXigmj65m6rAEzQWXZVuQFFAqJ4XNT1eW
F9mhBZrDIuEXK2nKjioiOBQHqcJ2h6lufkUwrGwgZktpNvMEuaO7q25wUdT79RrUes6BT5NHs/oy
DxdT5ahrxdBQIZ595PweOcHNUFrd7a3KDlH77UbU5LSki5x/UFRw/l1Ivj8vwbPBSN9OXUK5SFKg
T1QLyrZtacWUBC3CIz8zZdUoQ/yMiEG0qDSr+Zylykm3ij4gR3yZXD/8o8ysLwC8vbfe1l1KIDfQ
ZnsnJarilQdF5MbB0Xt3zeG14/ef6eTFje5j73cfrRwpl9BawR7gHzQl00U4hf1psPV8EQT9dPW0
KF97dobcTlZ3e9D97oaqzf4TZU3rpVEm6iuIwhjBpPBcqslVTLp+MooMoQXD7klNkAtsk7A88cUh
URTkySnh6LQx0Fo4JomZbtoSlZRUkODKkn48JpbRbAwBqkCYJP9bU8uOWjvqG5RtgqPm6faGH4rz
mCQQAXIWXH5lewHoZFNA7d8aVhxe2I2wpdMc+1uQ7tGVsL83nMMf6iYYr9I1siaFqMyfrkNXv3M1
oDlfVWp8b7rGYvVtk2fQU/Ejtc82vY+2KWrLhDNkGwHPTVcWfbjqKRe6LCqVrJ/fXzK9prJy7E8r
PZr6i7xQXtZZGMhJrKWpzX5aBxM3MAprU7C0Ubg7JpaNqk+w06NyuI0LY4LKru5Xe5Lg3yeq+SFU
RaQfrP+5KTxkb+ApcRp0tzlVVMBY9pCB4SVcDFSFl4B2hpVs63PXv7C7B6OP4iY5Ifxkm9Mby35E
nklafehnJyTKttKSE8FP87Yx1fOAMzOHvFim5VO4md/QvQ08Z0Uq19Z37S8/8h9LHWm7J9lUeK5A
0q3a5hUl1Ic0bZaq3oOuIIDSrJXY5H9HOchwBRsRPqYyJcSy9PrJ4bEAEGBuJDaZLG52XVYI8BHH
vXlKE+F8Qk3z5T6F7MitoHmySamjOe0iA9PXT5o/qlsZuBdKypvgi/l/aQwsW90qGiF+OVA6yovs
gIdKOngePE0F8PHEs3fBfAAtw8o4dcR/noKsBNaCauBnooY1SR4rP+sFQhXWBB8nb0k4Go74IfTc
u0QBxBuvJJ4u2zPHe0buQ3325u1uWUKLUcIWf5Ef8gJVKGuk2rQ/inIl29uQE1HfFm9kcRzEiQbK
q8akLjOLkrNa2CuH2uHb9CBvm5HKpWLokDK3lINsquKEXmnfbmXrvb/zIK6lmfLHu3ZpvmuzdFfb
ZWWy6l1iqNS9Gg+hPv68qGp9iVr+1skEL56FjvVRiyEfqEVSfCZp990yC/uL4ojXRtOanWkb5sbV
4nDlZQaqH2jAv5q5RvoMhofQXdbTQEOXqUqjNypeUtSYBRNUhrKqjfHgorLlj7GxBBXO+ieG01iW
2Y+xQNSzrfWPgVWrIEhzlxN7r+z7t62udciKqqTuH9TeCLZ+JjhaN1C7XD37UnjaJ+qTK1cEs/OD
0JEZjJwJQMLQrsusSN86lSTaqKTaWoHC9dn2F0yQrdq3rgqKvVZW6VqFILbL2yB7dcdxRzBSfNF6
I4f15PuHLOziq28Gf8iXm3SX/2A55E9OnnUnPyDLMMwD5vcBgpKcVgw2UNiBuUFO8muMJOlRXgwx
tMfSbIHXWi4SBwqn9BKA5NHQI3N4kD5wOedbYNpw4MzDT/PXFNI9K4q3LEvz7X3q1AAWbCpds2pL
qAHDMO3QbfFO0hIJBDSnQ/ZemnEFigV46q5365NDQrDZ1URAQIep0SIvlept7MirxsIsPzkTeeto
SOsveZq9AfPov1Gi+diyH/1RdzaULBFQwT6fHnIXmsCDwkF+Dkd7AfyWbAAh4wbmTLfP4Ik38JRn
cbncKVGY07XiIaK09Eaa944kVTLqIIOz7Ah3P0WvSkcZcQNB6kfXDktvXRdAfPvBrneh0e6lJS/S
xZr9pFnO7CKzD4iXNc4lGlRlJ1x4XRksdU7pHSIKOuSrZTR3S59K8dVFmhITrSwLHx6r3zjSK/vb
EF1LF5UeWE83Z/5PJ43KElZlORcIQ0zy6zVu43s/q/hm8Ro1kILDUDT9etGAw74GSSau/nzkiNQK
rM6vNrdum2VCCAzoDpJwMFf0c6W67mOpx9UjXJY3zsTWBxVaFXpj9rmoHSRlY/DkDl/ER9lpoWq/
BAdSbNUCnGDTGcVGOOBd08YIXiI/d1ZFhziCHg/wqKB3Ujyng+o2ZPaHKQVl4+WB8mNNfs3/ITq2
pEbVWB8y5loBkE0eB8sIl0WcQiACKfBMNHM1MNfZsAzreap8AqeOzgkTkh1nc0TdDbOJH2SvY5Dp
HBvHfyQ9j8BoFKWnorarkwNijRR6FX0tnWxfidh6rYzCgVMRIAcyZdFboRBAmB2cv44kl1oTVHfD
r+BFbiNtVqxFMdb6mdwSEXenTD/0KQwlBDyjS+z76EZpTU6KJHU2/Wjrh5hnBHCYrCWjHeePrG/N
ZsxU52Ty+aycJDEueUr5u0hVnA/DLFmEHu9DWZrupm79aXzI5hoMrTNqR1KdKYFLVLfmJgGC/1jM
l5tfU5k5tS2UnyNkTzOOVEjuTZ8ShJDbyXGvQCS2V9tow+fCRrMiQuhtJU15wcF07PbKzn5mASE8
dHeQbThoJuFAIiD9zvdak8q0XXCwRVod+7DPVkmWNq96FH+T/2rN+COy+vB7zHeVYPpIoYt5jItU
0cGcx6QOMYUqNuvXyZjTB73/wxS3McJLtQfdzX6OKW1wKUkqDlCqvIPWjN6BlCf5rV4nIVHGIlgn
PBsqqmHTJWTX+1s2wcZSaaN1OpRZS5ECEx4fVXUfav56VJ6poz4GiDA8WKrLVcwN90uTRhQABvX6
YYJIu2oHKq7X0WA85kJPVpEVK2+Q5J96voXfrag7m3VvvMFbEKTF6/9w9bP2SW5dzXA4F1700/Xd
rOakUmM9LxPCiF/0Shgvql8VH4LuNyPqvmidrd96NO+3nvdjCq/oN3XlA0KZyo7K4rU68IyF8U9C
VDVX8jbREASI5kvhxShMuk8qul2HKpnPa/JWoEGrUFP1r63SRhm+2k8GIWtvVPbCCg5QRsxNSqp4
T1Ze2ct2iO8ET2Wjlg0uusizN0k/TzxIr9bWWmsrHWrZKm/lpXQtcmVOGz8UKGf89Jc9oxZ8br0q
PIys8+eAn8Y2HQjMaVkpzr7QxFnesQt9bUim7u/tgx9oW9cgcS+H/tUXtOlP3wbt3gc0Dlpkh93g
KC8WQp98jzJz5ZQZ2iVNC/db3t596pF0x3sf2W2rFmItHYVlImCGwQcF8feDEI1KfHq+1RUQX/JO
XuqAZxfwpPDh3tbp7lge73ZiT8k6ztAxk4OhOKLU9G4ewpUkaeraZrlyyZH9NgcbJ2chxkEFX1PA
1UKur/OiM0IG4hyooTiX6ejAEfeNpTfq2e8d26ZDwO/eWhiGsyTTaizlQHlBWlmc6201e8qGugcf
ZrPl2MDTyKg08zaRbjxSDKF8kCZUpnxTGygtSVM3oYwqcDUfpRnZ0ZIHpP6h8HT9nGTmB9ncR2i3
NiY15OJRjG+1RqqXI4Szk72KpT5RSXO6UCjbfK7FdJvaS8320MdtgZ4Sg8h4jCt0hTiPzm9LS1ET
zC3FOPXUVXrTfSqT/Oe7Ned3yzYsXJNJGt7u71ZOmfBusxqB5hKW/kYqoWc8LtZNHoCLnsXSb+ro
s5763SzrECaaB4RG9sqOaUhZ2aWdquJTqqViK60xKw8slVB8Um3lxex1oQVG0Rltt2FZE89eDbUz
AmUKs4WPUMEpZytE6STfIv1QIZ8lvW8DHSMEO126c12P6GwpdXQGbxZwtOgvCfUvHhGQP7TK4L6p
Oi8/egOsI887l13yUs/NwoNnUyWk05s2cd+GxogXBOKjR9nb2DE1McbkNdBATzcmJXaGXnHfKkhj
a1HFw1qO0vWecGQbxydPSb3XKX6UL+kqnfqI0isZwPml/DgmkVsJZSPNMRk/TdSdRcOqLj7Ugb+S
L+k15Ma0icrXbZfqryassSRyj01qkPFQVcjFFLI6UinbOfalRe4l1mwfXKj5PI6pidzQr+5BAcNw
HzJN08giisS+xaPVsGCdhN1zELbdM4WWCB2mgEP9ABPJGwrI9OOXu4fW+i99bKRH6U/Vk3pjdBAt
pVnNE85Z3HkuOaavMmuBpoi38Qxr07Rj9TQI+PZsAIDaVwq/VhWRzNawg+/hpQ27/Ds1nDJwgsFc
a8CEbTs1LkT/Pn6x7PqrZyjie+LrwF/s8qOhW+WqQZnwkWikfSwmraQGkud8jpVyKV1Llzyf3qvu
dUqpDTeqEU8Sq+qvU+F1D/L1bEiKaWeXX/wCqKJSDmzGlMQ61JAqV3lku28AB47StYn1T52rwkHU
bY03RURH/g2535cLh3PUn39Dwhnq9jfkGXsq+TdUsIZeIlF+Bb7brf0yMdepmkxbwAHZUkfY40Wa
XZWIpR6q+ovZ1D97Jy8wfjPVRC+3JI2yNWxn8iSGEr+q1ElfqqNanQDD97tSS+otssnoiCpRunTQ
zfs4jt0bEGjzD7c+1Kky/WhKlglEyGMI5YyePL861cQz8xbBhd4QX/qsDDfoZWXI36V98UhkjpJR
8907s0XkmTLDZrPgHIB3WfYj7AjKQPtNZp9SzVj5gxI9kjZyFylx15VsL10dLBBEZ/FoWPkqb3pK
RgQtIwwvovCLN7i3Cfqd4ZhU1dLm8nqOoz6aJljQ2SrjABRPXo23zq4KtVVVdSgSzB3SRfZ6nZ4f
SCCgoh+ToEIJbJ1WgXU0iW8e7fkizTDt7cNEcUlpyXbpoWXkj0j6OChTixjq+zy2z6lxFFrZOqTq
zUIKsMN0fSkQ+n+OAgCTtQbOQgqhO1P9Yntu8kw6Pby1F6mzaDW9/ozaBmzz7jtq4zzDgL9cgsL0
twHSQRs3TMVz0pPkaBS1+2706gIB6PaLimrTEhlH7YR0KhXQ2jRaD6VSv1aq9hJUSY+kDoWyRuG9
WTE1VGLNSR7bouypAWKMqPaPwZkzBmRsEVyglfePht7YF2u+mDq4RSu/jHFkz4pi7REI5gH+H1jL
ykyqnT6xrbj7t3UdrdWGI5tsk8O6EBT+GLXZRpqyQ42qH8jWW/u7mwOSyqnz7Anypn1JS79+cjtl
cXdAWYatWTx+u09TG065aSZIfXKQ7GjbaFgmaehDuWAi2aY1YqDYdZTtpNnlvr0WUQEaQqU2jhdY
by5HukPvAQKQZj2O4QqlGnUrTSfJXxrSXWfIVP4zDPV13bTWWzEGENi8qzbE5pHUBRL8gfoHMCx1
E1cFRxrZJi9RJOpHOFfQlvFVp9xY+1NV7JpOfAILDPXc8/WlprrxtR+FdTb1ry2xBYgzlKvYIWMG
5XXuzKs8uapmpC5VskMr2Xbr8ItPxqhrB2khpWidPfFVusuWyNLUHZvW3+eJ01wFFdEoq8rpOoik
Tf0pgEN1m4PDBXDtcvoE+cVdVB6Z6ZjUvzYvQBF6r893y/dvllyrBlQu7n3dX6xf4+Qi98tTjiPn
1D/rPbnqeQH85Xl7vblvFtz5m3HeEIB+DPpd0I/JEWZjcrQS/9pmY7dFjiU53tvl3a2tHEiY9SAb
cL83i4qV/kHa9dR9SwOA+dRnOPqZlR/lnbzU5Yimip62FBD7s8PX1Gj4zTadaJurQbaPe+pQ3qa5
z9DVyrjS4lm7b55fXuRcbAq6h3//63/+7//1bfiv4Ed+ztMxyMW/YCuec/S06v/+t639+1/FrXn3
/b//7YBu9GzPdHVDVSGRWppN/7cv10gEeGv/Q6hN6MdD4X1TY92yPw/+AF9hPnp1y6ps1BcLXPfL
CAGNe3lYIy7mDU+6ncAUB3rxyZ+3zOG8jc7mDTU0sw8eob99IvfaQu86HjDAa6WLvLhZ6S5EBd63
fFCi3mOjQpGAdB3EiXmqJsu4XbJJO5ksrXtyw3zWqCWZJ1D5xUbRgvbh7ic7yLlRQDOPkEwuIoKi
ltiWwu2PlsiGo7wzft3NHiinCLZx4E5DjiZHX9d2TdTmlyICSuub42+WJ9SdFXrj+p8/ect7/8k7
pmHbputZhuvohuv+9ZOPrBEcXxA53yvKuB5tPctPfaumJ6pbzPewt2vyG3NLubJGKpMB2xiQDpkv
P5vjykM2sKz9o0Jyc5mZqoXgzVBfvMipkFCgbfBtCzip2oWw+v60i7b6VqZVS/WZ8LUErv8UkQ1/
VfXXNGnaFwPS1DUByy1b3baJj5oPxVCaqUZSZTAUxPPnMRbcg1WQ1hXk/dZ6BWuRLiZHpAfZK/Lk
t/mH4rf5FUPd9W0F0dLXqHrq+w1iHXV3JPr8zx+0Z/zHB21rKt9zx3Q1KF+m+dcPunWFy4Y1ED+I
iPToxfD5yU84yDw+VAspC4h9qOXJz/je3efIotZC7G9+Yd3CFEZHdB+aU/VIWAc+bMIXLrPHlqKZ
c2Pnzvhheev75nzr6D+9Csv+0ZXsu8qg8HZoVhmrzm2mL03zMNbEwycKxKzVTG93bWa6HyxfO8v+
jFMOEXO9gMnp26cKeeNF3bnTF79OPgzEmD+wBrybMAV+cFU9A6DhYkjRLZ2s4dw5TvjY9sVRWogE
juef7d2ZOs8o8HWF8B86A+VHYC7G0jfvLgxtTHEbqitmtZzYn2zzGJRHiHQIEvbRcFX98sM4aBoF
3jpiSW4z/y2B8tFxVmNrqZ9U1P+3gIXsm2mP0UnAYX02XIoERbmVUTCV0X836zy8MtBC+Oevhmbp
f/luoLBjay4LoK1qhmVD03i3/DmZIhDRQl6j4P+1yMbaPqhdJIC4RBrX273tW9YB9LW6AB4GSl12
3Rxk1+1SWRTc7aGKV3VI0cFMpCu5YJI6LjduEwKanNdSn9K2m1yhELhcZu0OQrfsjakafPG8Ya06
VX4KoXGc5F1bty+V00a7e3uBQPTNo/+zU/qjA/ZzkDQ9jiDxVF9zXbCBSyJqvcGB6rLpI9H5bBcC
jF8aQTV+9PqJp5A6hKfE629uyuR0x2xAQdkXnvrY17G69i3kFdzZlG3yAuQXQR83025t0rw7yw7Z
dnOe/e7mfWZ3nvndpPrQPXK6dp+8oTk5tW6jFkbmWUn6N7PiQGdCdnikEJKH4u28I1Pi7GNtVKcI
vZwvbcu2aCeCJrj6rKSA9WZcpAVGudfVvT7/0UZtZdt6rPSVNKWb7kEkLrSOGJyPJg/f6uzcxW52
HinWcoYr89IVg7r32txxHwy7GLZGxlNMushLMzuHdv7S9rm6v7fffeWchFCZQLHy23wxYsAoJ4XV
wp7S5Goko7Ycaup8FJ4VX+VFz6LPU2aOB2n5SIuf/eSjNOSY0EGFGjxF/XBvezfPIBJ19c8/IEu3
/uMHZOiwGj1N4xFmW/a7xTUB+575YV58hvyb8dAX4VHW7iE4T2Kq8LylVVuC+oC/yv2865ZmU1if
aqBhB9RXCS94T8iOdFdpJDwelzpilhtpKkNL2sAfrqwXfrEA+P2jzJ3gsatcaztqIEZ9pK57igmC
tDWQVl721Whvy7h9i9gBcFJHWaRh+QIpBtwCKLrx5gqiJrLN1nLvKR4V7ZHFbCOtaTTbh5S0BdIs
XVFfRwr4mECfPfMCfncl3xTLtoDCb4crAjTds5+34aWPQdrkQf8sPSrErcEspvlOmqVju/u+5Ksj
Tfh1M1806hEDmcQjhQ2XjeGOJ7sYx9NUNgVFpUIVSewWeH/oApReyq5aUT97hWtuR4/C8wFVyLb5
SAWKYBi0a+jUCD+oqUYCbYTjP9/FcxtKIfqRAIY2HpxE8/ZIqGt7PQ3PEn4ggQgSeSDbnThGLQ+8
woSCRBrG3sG1E+c8KTNDiV9RTZxv3RGb2GhUxjqwV7B3oUDdIkWLX+ZXGl0ku9CjKCbP3/BZXpDt
vSSJUx+ldfeAfBE+y1G/5pAeUYCgl8EvHh3AP9dFudhBLw05d35/1yxNp0N5O+huffclUy6jss9v
v9/XVHlXmseudiv7NP++wZwmj4YDhN2jcWvHVn9UtTxbB246XDonjPhQrfi1DcEEUmso/1JmzZmQ
q/+H3XztxGgT1AZSmtuT/r1utM/C9sSnAET6QtihsS/0OF7qc/ht1GPnGM8hugja1U5oycVFgmWi
HjNtskO4z3aILmGnKoSw56KyC9Hpwea+/R5Eus5hCvItuLgQkL/9ukmD+NYS/3kzdzWa86SEFBe2
1dQ9KuxvEL+remCmFuR22Yg4Cm+ibPxiDSYjukSxZe0LFexc2DbomdbogCyp4umRgLXqK6tPdYnH
p1RxNyWbi8f7+kfg2V5HE2vCbenr8A5dCltpcbDrowRmywSMwjfbr+jOI9mnBcnVMr1676jg+ctK
lJ/nOIT0yFstWjZVhaAZik4n2zdZCEpH3ykuRXx1dtyHIhPQUueLNO+XqlQ3vZGGu3tTayf9xhir
aHrVoEhtLCdYmaYansj5oaPvGMbZVWIEfhBm33SOCVMnd+NuHZa2upDd5uwYDWH8qKrBSYnKeONG
kPOMzqD+XFohlZ4JgZAEIU1oi3x5AGAtast33krH+oaMrvhRJNC0PHCCsHHHrVJWw9dEiahF1NY+
VYBNhGu7vHrO0bIjL0AUBAr9MyUoopXaJlDO5k4jahwied5adsomSgahEm8XxU6aipr2ByuYZU36
pCkWU5++pHOcdioLsSys2qjXFMjLVhGFWg5higK5atqoCchb2SgvVBJCXXy+gOq28gdEx366y0Zp
stzaG9ccyJD5IejrwayifRjFH0n3eE8+FOenbr4jvEjqLSnGlezok3zY+hUlJLRsQmTcj1hW3GH8
qOvrEhGpt6LT/UMwIFUJ5A6UuxlPr5NQVb64enyVl0B5aX1gvUoXJdcGvc2DNlaf7/1GBYG0LwZ9
Kdt0tf7i5kPMRsHpqYKWjkip9UHxpbHgpnsgC8Hyk+Amktgv+KZk3/7GowhUBGIL86Nhjvk18NBZ
msOz0oqt4Ddr7mOnYdz6cgQ87tbcN0JdoSJn5iMV0sZnqAekGObfW5nWYjM4SL7L3xtnw+Yq6u7g
m/WaH2l2GhtNebVcNLFQB4BJW3dXVRO7NM2VV+ojDo+lQQa6n73ioqdSThlCMp170xhsZFgX2gM5
UO9BTq3naXrWmvb2avIlu77LN5UPcliaMRySDaXr4wd07tAGmnRiKw4EfjEibtUhD7bSAM5c5QVR
qtNQ5BZ6iPWTZZgTp3iytShjNjoMebaVt0YgbSgT6mVCjdGYRxgCJKsI0vW5MDrBoUXpn1BVki33
5rtrqFHbUXakmTbMrqoz0/ELEPHbKIcoNoRoz3koL/8gIgnGxv/hZC6ii3YDKC2dC/Vp7fQ4FJp2
QPxxaBdsEpVlXurjZyON9p49dS9q4FT7LnB/azcHIz5C//+aBZlx5eGzUFPD+6ANpfcBXOHCi/ri
Ki0UtD9qpFaO0tIphbLo2jKnfg2uXQDjrVCmdCPNCPIYag2OvpSz2WM17h19Rl/DOFh3Wh6vdB26
7ORXFmIZo/VUORqHTshqX/ntXTotCV4Q23O36KwZKO3l5XH0CajkjSBxrkTfnZTYI0tw++xPAcmm
cBxBmtvdFUp1i+AvLnHSQV5lt5H2Cv+RLmyOE4Lrm3/eTZp/s5l0VMfhlA4kw0KI5q8ndTjZIoDu
mX6mwuWD3ZUtVE+lvsKrTfZFjRIqGJrmKtsKp9ZY9NN2I03ZMUGpezdqULTtmHuN8mwBthDTwh28
DPXI9n5j2lZGAcdAB4wNnAO6ZlMf5IWgW7nOLfXLpCj1QQQOghTIFNUHdb5IF2kiQc44eXsf/NsY
Oc8wVp/++ePSTPX95tvhOYTauO1pJlSd959XDZoHgIrRf9KRjwOprIEcmvcT2nyRd0WY8liP1OZa
Qd3c3ZN9t1yg23r1xlEAN8gEocwcZroBVLlzOALlAYdRW3t6d9fpqX5rG37d/f/79Xq1bqxg2qgz
BoSQgUvkxI4P8lgszcCMk4M8Q0szAar8myl77873sU2O9OI757sZ1BUvhOrdQh0059HN8/zJHRFN
hej7LC8w3Kh66BnGxiq98DmdPPFkI7VkUojsK7xfBc0A0ZA96HS0tjlEhq6ZcC4wDBB7nU3e8aHm
v/3dThBmy9Ih3hcaS7JdoMkHN1t8DEaWfCUctI00xeB8UHJHXIQ+lddQNUhrGRlyVTlCI0rbrG5m
PCGC0PvjsY+78dUQP+JsEh+BagkwY+78zWZqpcmiZe6q9V72jiYlw0JRvcA8HzhO8A7kZGoWwYqe
38HNNOcVqhOX1hPlte6sUxaAsLesGF3lINWW1eBYhywt/HMUj2BFkjL6yo/jE5BE49lQY2NnIy21
rq24+uw6X5XGCb++G0hZ2Ld//v7r9vvvv+HYNkFSW7d0VTdd4916MRmsmgpI/1d7YNvxamquua7D
GFJPkC7brvUPim34h7ArLyHyJhtpyfYmax1ql8y90o4hG0B6L4xt35ukgtCQfxCwmBASgdwIXnCq
d0ZnDdeytIsz4icLRIvHq2wCnt+tO4XqQdKUHabuPdtVqz/KJsfpu8eayuzSkpfB1woUEomqgNb3
VrHuB2uyf84mByKHoENhvLHJRPJeBRdiEft+GxC2I54yvkSdEezK2AF40CEKuDGpVwuj2XFB8nJc
uP3k5U85avKNaVaHoEXq1OKxtIlnCgBox58XeLUQolMEHO4dCO8BQp9HOPMI6SwK+6tm+DYZsAJI
URe05UGdi2k2v+4q2SNtake7LuqXDkQcL15LR2VQTyjjn9/FAaR5b0PpeALK8Chbch5Hx3tEoaFs
+QE5PyQeoN2gCuoqr9ST+Wyy9j9Jq22eqHXrvqCOkl1UJ3yiVKTyqrfhcFDJi0Gaa5VXbWyjDWIi
q7rXeMaVZGCvrNXxpeYfQtVm61mJuZRhn5N/icuDbMsKb5M32bjx46I7KL7Sotgxdgcv1d3i4W7L
u7uPO3tLk2PfKfSSlU7Bqe3tEBcSvNiHfvFyz57IOzNsodjmVJS95VACr/7Nz8pBPSL3NLE90Mwn
jUzGwq7YQRmzKS9qA+5WmMUlB3K6Hysrch6ajgqlFaoH79ziEkV6FblgdoqTbx6Sugqf5AXl7+Tk
jmdpEA2ElOGa4Wve6tNOTH1mPsgeJ3LDpWZqqArMQz2+TAeXjAErTnwFmAPeGcKHtAobiZyAOKS0
5CVLvXKNMFA5a2PEV3kxC8iYbYF4X9KFR1GN32u/M16Q6XelJXM0sTL9ZoV/WjXF0l6SxP+tr/Nz
fUnoNVsGhT3tkSxR9/Ku6YfpdifbkqlHObJPwTq0abl3LJeCEbnmqyvbaVH8ud2jS5RsMlR7ET/s
9J1bgoAfshY5eJS8N6Uy+qe2z6aVQm7yinpitDRF2LwIi3Se31fxp6GLfsScJ79ZQuPrPKCbg7wK
tXQiDh01gl1OEmTwpFLqvJSK+9UO6z/QD3c/Ci+nqEihZS850fulj2DK/yOaB9nrrxsK1zBclcMj
iyqLKd3zgvtbNjCx/VD0Ze28UDtLfZCP3r5oAemjPbGX4etBQZ4UkFC6l49e2ZtF9c9eVUOHXPbe
x8pehLh3iC0Wl78bfx8Q6k0ANqTSx4MoqfAhGqS7MscMjrGGgoC8s1uKZnMY7nSov3MQy4096JR6
VC84L/cvBaDqBXXV+heTQ3vbjktF0Z9MMyreJjea9oOTqyg+YRIpVFdugG6CNO3AIWlbNuVxarT8
zbLyBQxl2F4WoO2gCe2t4dblxup0+wUluqs8CI7NBGy/iepnan5Y2zpAaihoYucFbYxrpNjNNrBC
c4tg3V6tc/HJUii/QfZVO5oG1YeQvLNWXm53r4DoXmWU+5drVoufrohEaTdXF8nYvC+UpdXoztGE
LzAtKQmB+mHeHlBbYLPXUrzpqOtxdvw/rJ3HcuNK1m6fCBHwZipakaKRK0k1QZSF9yYBPP1dSKqL
Ouo+beK/g0IgHUCqCGTm3p8xWuF+17Ppweah/I5k2i8nHOw3qG7djZf504tPdmlR2nb/jDwk6kie
3j2mMXpXVUeQQlUQ2cL/xDzlOVAk4dThEaSuuhk6s72zhelsdWXwdp4LltxQCpxjhVD3boXf8Wjj
LuRFRbTphtI5opKogBYZpzMa88GqKET3kMdFCh/WbZ+aWmcvr+fiCy8uA/mLQXuNHOTOm1IoEI+m
V75J/YMFwAGKhfPLEnj0dkW4C0jabCvB1+mBXp/GYqzu87L6jh6Shj+vqSI8qFU7+BEz2FHcyPps
aJ1Njc33eoDE8RYG1hYhsfBJdKeBhxtAxRhvAedM9xjhIiXU9MkPs0JcrEqwXKugkHZ2V0INSIO1
DnhyjygiyNnAylaY9wYvibC/CG/qfilJvO469N3sIta3I3sa9IWT7iErfGNtdGq/d+Ix4YUYlLDG
w/IR21del0gpfbeqaa2VwE4QdUdxHvo7CEjFuRxkEeEgGMa1FS5lg+ZoQArlqZrFnMpOl1NvHg53
Nd8n0YfLyM5u1OJ3oxbpra54GC8KMpT+rLna4Y2F3IebPeGBi3yeYua/jPBNTOH0I2diJieZq/d6
NeVb6G/u1lQC/awgYTtraFffm6AG2MaY3HV/d7paPJeZmaw7fnp7yyjFQdFyZ4lI10A4ulaZFuMM
dsrwKDmKUmnJmFcpsr7upsdr1bW+mbRHWbrQG9OouVzjb+vkReQdhj59zQyoCXbkWktHNYKnrq+a
Y5u5Z12JwydZZVvtrkm08YRRZvjkenW2tLCp2MjG2HKznRmTDJBFdL6Ix9kb01HjZtFAyEeJ4mik
U3uyW6VFHBXrS4SZyb312J5oCLj2c1SL7HIMWtlrThWGko96F3zo1o09zEnvxUiccVsSpsPzlmSz
XrlkoK3x/SCLWTLy/wesYUn4yDj7WoGZQLRTLZ94paxCV+2roXrte91k86D76EkjmscAVhnl/j8s
0PW/YhxM17RcoCUARyweTg0w0V/nkwrQxVTEOTZKbUgyZs27ttyJyd3YxN3uqxlsMWGc4rnte2lu
u5bmNtmznaf14S89/3mc7Am23nj+c4c/46JEqTeizqcbPAlIp/idIL3i3alNbx0G1x6PskYexrQc
NwoAqJtPDY2dsguQgWLXzdQlBHeoupZ/QMwsfuABR/669reyJA9mg6ImL4p6oVkhgK2+dTs0P9wR
TjkeVrbjYkvdeSdnjPxdZMT3UR57J1klz5SIdE0XTEiH/2kgulWvEbWCP+s1KxiIOm6kLFhBSZdL
eOHY5Dq59RjCLNuzfkjwv9C/18R5nyLN/TUhUfZca6inj6j37DQ/sY6IH4ZLPQ2a27IQHlZhwS1h
DOsBLd7yMSnzTZLZxYudi/jO6ogNyiJkc523FmrJ9ZCXL+OkRwtlVqQqu6OS5kBVAVwviYbZPObC
KjB5wXq9MY9po6AdAe5o1WeaKDbjNH2zdFQExwRCHpFp97kr9QeDZOuPrCeFglRj/Wij5boF0szk
+s89iF+ir4Fcy6YWpbae8C/e23qWHdgDlytcObIvzGU/JRVH19+6tmvO0JYdc+s7eHPpZmkRvUmt
s0gLbRcTKUGesrFeVeTLwsHKfmgKTCzZg0+v7roRVphjk75qSoRdwixhCV6W4yshdUDCNXtlvYyi
19FYRIor9r5cpvhhF9xF43A3qEGFkRZZlFZpZjetGM3NUei/A808EmZOvtdI52O26PkvLgprCxal
ydPYR9rS58uc08hr17mn9AcrzMbt0Kr6boz6cO8PVrEtXLighBvTdVwH0T3/Y92yN0goj0FmN2vW
4NPBqMZpWeiFcRuoyviKZdfCKQePmLlfHwaw2HjLUW/62CAZ4UC3+cU1VMil/emmJhWyTfMbDPgo
V2txS5DdkgRTrsT7zdSevJj8CTVjqt+CVKSr1HYBksQV6GMt8RdB2unfUWFPA9X+Eam4A04YxJ7s
wNN3TVtHfFi9eklwCMrsxP6RpemvXBH1k1NV5X9a+lp/RQnNrypPM0xdI5ymWqZmfnpVtUOiOVgz
jc+qlXmwxb64RseLN0e/yOo9lA3TpHrLori8sZW2O/Vo4d8PuvYi65MpQTEH94uyxiihHJJbuRGR
xaixPhZlq120+yoq773JTe98LRLrsB4QXAGRthiIdrwZ2QTHuESrx3NvS8upfjd2+Q2RKfdFcTWI
GkLLbkn+/G7bRt0rakPypkNaPXTyh8b09Md6rg9B5CG8aIxfe2xekAESKqF3uaOHK6KuBVK3C7nf
l9t/ElzDIUK77dZOHbOFzaGioGUZ8cZJe1aWFkoAB2zI6/dguiO0pdf6PeblOZC8UB3EnSz7QSHu
gsHqyEqgfP6pQXaxS5shsmOLHtoqcwdgtPYZVfjmvs7N+r5DUhPUkX1W4r65D1EduyswiFmWqq4e
XKdFIk2dN0OqWuKLEw0/2wiOLJTT345bPcS+q7xmcEAWSVxr58mZ2YvIhpO+/MdwyJ3vw/nLXYbb
VmD+rtEjmYwxOKGZLbZONOQnREdhygR2/lrXEZpSjp1tlLrJX0PHfut8DNGjaooePXzMZfXo5e42
TZpwJQflI7s/U6/9O8z32peo2JqGn7160OD3ZIlrtGkpDsr4qEzlSSLB89o/OrFVPQUoI++FhpSh
rA/y4ORrTfVkYL2Xe0iroVC1NtuWJTgr+btmFB8P1zokDMXKLGrjRna5Nshi52LCW5KXWOaiAfit
Z+m9h1TMiuWGykQ5O7/FGY5QFeLBCcvCXQZyYW/wgG6NuOsOYY1+hhr06PnE2AaNWTw8oPrrL0o3
b57RmPZvAHd1r2qIFm6GqvU33Z9zwGWBtEqzHvGZQ1UJJLsV4H9jjP5NlwT4EWG7tkcbvP3RBdGj
0U95/BuDDparc/5saMgL+F1yr86lwo2Qj7STe9lGRufSZsyQ4T9tMif3z+O8pA6Xvcj1VVDCxMUx
AhGaAoybOfN0Z/zsrijDHjHOmcSLJxhk6bRs/Rt+kd0j9t63LOOD3w4noV9Eb8RCUPRThuSYeqmx
Uw1oHFmsO49uTRZ7lt/5hdMZTz/wT61S0dHNlQdXg2mFenK0GwLfPQYV681KT8e3ogr2kZe2h0ZN
jI1DJO+GwGfwG8WELEcNBfvVt4Lk8ovTJeWycrvpZDjluJ0Mvbw1fOipiZIi6hgD/0/DRtsbtRYd
VDT2V4C+khdDpEii8JlAuSB9YobfxsTR2BmOIdaTA2+aCg51UPfGvRMmOARhWfXdEV9ZMqNDi9W5
OEQD/CRwCaXYz/lJkYcDCik0gAh6PzO1cbhpLejv6mjZ5160b3XpDa+9O45rJzeJNc6IklYzl2gQ
e09jKlBkdotoobZm9NoVmGAa/Dy2suhNNcz6QDxgqdSi7ZE86nMvrzDSbdbCyZG9CN4R+VTCH7kl
uiP5BP4UJZLiV5DUhKg6meaIWP4fsBXq/0uchsRJViHageARZkzkCgw8WQZrRy7I25hlw5tBRZ0H
Ml73BHXOvkFvTXxtg/I+5tcRIDm3QvSlCG+wvtmPRh98byetw849Mp/V6XhZGOCqyov6i49jy0vZ
atO2y3J0ROei5yGmruD6sL+08rVEHtjHf79Ot/9p7rMNgwCxbrmO5qm68ymOriE0a492pTzBXMSm
x8dOfqym/qSKLNk1op591MPiyS9Ylph65vwswQUGLQ/xte9ogV0dkcqpLLpDVkTpL0xvysKwr90z
1X2/dKqgDXzpO1/awlfjpvFbfYFHo5OiCYgdTpqm+5aI7y94B7uhK5KvbdObCxQJ8jMEE31bsO/Y
4hYE8dKdw6BYbnzNxngfsCiXg7BtSoiCgtOYwE1IgkBpZdET4lA3+pydDwXSbokg+Tu/QWTbnxKm
Zp/b5nGgXJz/gEMFMvcp8DaLgBgWU49t8M9UP8HoCN/4JnBC58kgtbtMujEpX1IL0eVwSjYAxZo9
fLKpxIGH07ojHdnOh0tLbo7eQlaKtCETOY3uIsgskKT2dJA4FwmHkWefMDGfikJY2ElMLS7BLU/T
rdnNJsfk0x5RzGPR6fbdXlMq5w5NSaS4bc18jjK8dOZd0K+sxHajsH7KQZkSMcjBVwrFz/dBTRLw
WIau8eykJUv99KSj9PuzE2Ll6g1PSRUUC9gp+a8IKwoH/aNX3MCQOjBU6wFWpbUqksg+tEjkbacy
UW8TNQkPFnCBtTkhfuKF5pfQJ6CWArK5I0SHzf0chFGySTzlwAWZK8X4C+HquDX5gYDHA+/RI+iK
z9IK7+j3QQTCo8sgtq3Vn0GjRArUWBLVEGcvgxBDru/mbdPlTr6uiCfVt0mRAADa9Cay98gShtGX
qQ2+aZar3QkjiXdTGXssdokyNj5r2WYYgq2MQVYwUG6savQuMcgsAogCMOm5xD1VqOA3FUXDCK7/
3aT9+BUy1bCuiadsXSt25urKiItzYCavGAD4R6D99W3T6C95O/hHWSUPsuhl6ZrAe3z3qd5sdH3R
ZaJe5eND0qFBIwHtZEDqO3l2Pci6JOjLbZLf8YZye/Zt6mOOyxr2nb51p82pXccGT6u7uY2VuK0/
y9axU6272nsM6qG51bPEeEkmb02Szn5UBye8r0PxmOoDSTB01bYavGTY47qxUrohWhdlnW8F8fel
fGo1d8y33uh2l6JszWxkc7RxY5Xtb2vemg2+Cr4eGBdVFJVYO1TgPx/84qcxOspdgx/1QS5wQ20d
OWp1uKx5dRczUqLzer8kOM1yBu+0lcB6jkxJCLpajF/ZZQbLsQnDuzIOs0drij/W4wJ2N+RW9jj3
t7rMezP1u3Q03EPWqvlz0oUrU36iKCtvWfq7S2H06taeLP4DshCBobaFzpuExbPS4g839x3zrrzN
iA8vRKJ3j+MQlpvSNeK1TBT6SWZANDfxduVP9pLH51LVxpl68XQBwYD1MpaTgUspa2Nnl/mdghN8
y/YybqtXq03OwRzr7ONyZyMO/SYSNMKQCYlOlR/5t8jSNpso8MyHNE8RBQer8rPFTzJpfue+ar3l
xQPBYAwW/pwgN/Sp5mMTHKEcMZwPffKqdd6wivkiUw5gX+YcEYxTmVTIG1JGeoRDlmzt61ugl+N3
F++zkb26z3/nAlZje0wx17nroJCvUlzm3rqshkGOl1VWoJPhaZDlUxZJAAFtSJ7wkJ6ztn+SPTCA
ZsMapc9tibQ6BJLoVsMZ7KGbg2+yh4NMfmn146HknbbEDLw51fNBqLZYqmGmLV0tRJorsWMqHdvA
u8OJn7MhOhp6Wp3l5FNQYkB5lj/jue1aQn3mQ+nPODyX+v8w+Xiq88/z/wy3IfOjkajTPGdmSXxI
+xiWApFaHcanydvViia62ygDk+R5Zr9E1sDeS2KEPAs6nw2QqafRMm58BSxZ76+73LcAu4tqqRGb
2FfoqJM9V58SJ8G/g1fVBlmSeG37OVHhGUwsQcbxFDQn7HcxYikhF6lTs7d5s36ByvMldxP9JEtq
gElHHj8lEVEbzc79He9tfCtyx3ob4YE7AOXuS69RjsnUD7NamH4cPQVh8WS4D9u++Z6F3U8LPfe3
msga2IV+fIkRxsZAND0nYyCORWyVqMK4xbH2HH8ba6K5rdmd4s2lwFWp+sdBV6e7NMKRfdL7x7HK
9UWMW+va9sgqlMx1Pz27QfoHtFGixRjz+u33EQuEh8zM0D4zA5hcmld/03jac710XszRxFHLtPON
XZXdfWiXhxQo71uaIWo8AwzVVoSLURTh2Ymre6GE8e0wRPbez+GiyAPTJwhFBFhZZwZMoUUR9b+F
znxLhiaqvNcQvvmqNdR6j35ZeyIlxlTaReMK+atqXSe+eap5O0HAqtw1PrIkH1wvRA60S5wH10dI
FBjcNw3ADKKos5eJg2Uai4t1obov2JL03103Km4qUTereOrijQ2reMEbQLx4NmIdtRn2PwJr3NRB
JcKbznjqc9P7bfXKPTvpbUt2fjk6MBbGRF+0rYagbha6GwSjvH2BhPrWdpUd6sP5SkP+Zkpx31RB
V6MKjHFADy5uXfgdO/C8Pekl+L0G0OH3LhFnl2TrL1JOxGwcb4EoP/bE6Mjv0BAAym2FRzpkuIkV
fYiZ5dRDW0jvhiCM7+WhqpDvVhIgfHNVoig1FhLoBkn9IeHMskWifB3c8lzZefkE8PZJq730BP1M
fS4U7UsRaM5Rj8vmMFr1GSIAkH4sONjC/YrVLr9To+ABM6bxNnCyyLypo8K8UwhAe6sJZ/c3YRM1
Lju1XsuiMtont2R7aOu9OHZ2O+Cbm+dvphLP3qtduNe97gBM0wX//A8eTuhxVoXGz6QMgw3E1Xd+
juTYJAQxCdfMXWTZC5uvioPLRu+Pz2RG8lOVxs+sTprjiFzWguWTtsO4p/+iurypgYZnG4IkP5l3
xX3m9sZhGJytlZohSpB2TUDPBII+N+LYK+77wXF25ZR8J8dID6FZ460XJSDtZDnSHUyaG0y38Bzo
VyWR5S8sY7oV0HumtbloGzaCrJ7WweiZynXkleNCtI1SkIoz8v3l1DFxpvFZcbkLMdcmAROUqyuL
EO1EEXq7vBnP1RhbJzdrN+w+V6Zn/CwEBmJq3H4XptWfpzYrZwOAel1Hb1PNcxiz0xm7uPktzEfE
AMVzk4TeXeVPGKfgFrIcEjyFu5hXeqR0/lYVUXZT8jifMXouz/l85pjaOeOlv5dVsrEvmmwjUOdb
yCLgpuyoaPV3SJf7YlYpqxO1vxUNrq+y6ETBROQt+RYruf0UdaN4yLAqSOdSWajAN4MeXUp1UDA9
4wCa7P0sTYx+04f2t2vVtdu1r2eUFakN7v5npIOJJCje30jSuruhauJbt/O9PfHLbBuZWnAQUdRs
wtpIjqQS8TQqjeo0ubWDzqGK6owIzh4z87bIimyfu1O7C3n8t11UuHdGMeLJOmLXOlQtSuvgPh4w
hUBM2RTqU5neI74P6sCdMoRq43jbm3V9Gwdee0IsAI8BL63fdD8/qBVPOnZmt52WN1/jGntdkHrZ
2SDtugVIpW77sksWFVY5K40o6q1mczVhKfOUgRiHizfHN6jMK12t7V9umT1qrCEWDUHFszCUlcDa
8LcJqSzkXfgW9HxCESbFGSPKbluP7dHlUdokuis2gwVWRnVcYgt2qL+oVvNdt7P4d24fQGkSyOVh
Ptvknt+cEB39qteahwnd1HWFwPudi9WcF5MT9AOlOcMw6hZ5QyagwrgNp4v0l4pm6Y2XsyaxkcNe
Qy8s9tNkWAfEqLRl6Ant1USKlhiIS6LS03hlrxsVuZIotCZkLNVqR5jSAS4ufsGt4EVJ1p4dcWPf
Z00X740IgXA368dj5s3bF8v6HmtlAC2jHbda2HYbO2CJpEXjfQdK94cHTA77mWx8GDOERNIUCdk6
77sXwhMkSOgRzQtntyqye13gJdQNzVZ1gvTWmZAZ1SaU4/i/TDaj2tonz0RYJBJVgAQZ9OJRj1Ci
L4HjD5HnP1mm2Zwd1LuSMr4RBprs1ayqOrTpIZoqfUMGuV1JcBceMMXSFlF1K6FfXTyDM+DRHmVr
06Gs41jmk6r2OXTVgpApBmRW3acLw+zFbddpwWpytfwNIsYvsi7DufKgdhRG+DOa37kWvr5lr5TY
vhCHRQPLvu2jftwMfZI/BLrwiFd2zQ/bw6MIidBfuEz/qtTIea5Uc0KxOHlzR/xdi9zwztl8GDW0
tfSYHyp2HbqCCi0CvFPtlKvQr72z7Oh5NgKisendXOtKBdOP2uLFMl9FdkutwT67l2tfLpba2iYA
1dCL6QWt1XDlFmUOVZwAIJxB1s+9kd55sffVSQzvEBnsr8PmcTKMaKFP+t3UeHszq/2d47no8kFQ
WUxjqAE9aYetlzY6lofpeCrnQ7TNxyxfszmOtiU7hSXMff3FxkfCqIfhN/m5CaQyCxV227WS4nXd
esVKEPvmdZkGE86ZvKhNxbofeI9s1VGJl2lla892HDhbP8H/lJ88z6uWvoKZSZeT27DgUnFlnnzQ
I5lhOevYNoalsBJcLtTRuSuqrutvSMk9WqgdbmXd9aA17j+6NK5OXA05YQg4DVZmTfPiNqLB69WM
vvR1USz7zDLOiReyRQULAZ57ExsTFAEICeB70mAr9EpgwtweRG2wBSRC9ZiRZ7qpEL68lXVaZtg3
/YSMMQyuMy5Ozi9yUUvMCFs/cB8Cg1VypKvfVEUZoZgX085UWAgi387bfZxDE5UiWAgmr4hWpW9C
DQGsAweagcsuAfBwByq933eTYS+Swa1XNhh6K4xISAYZNprlkN9GU87zUKoKNkoT5hah5z+MjngI
7OAANzpAJTxWCLAk3QbV+OKeeBqUZAXBTEVrFZgYrJqg1NbPGA/Fh4G4BqGQtn5OysI9eon5xO8H
WcwRNg90WbcLkpPTEewZ8wuLVvLBKnZxy6onASxJtbIuRsPg2JY/ZMEOQ3VVOCKZJSincxL4MKm0
doCZYEznS51q2Rs9dcFezF1kA7sF82Qpd7KmFMhpqxYuvq3SAZPwnOqu69L3s9Qok1XRk3dFf6KZ
hevpcznlTcTvKlX7dcpMeKgtLENx4kHpW/P8gzzwM/BuO5hWWENMB6u2mQCy+B5rGnwpC16LUvJU
mwacv/jL3Fqz5qmsa91ipyfINRWxqy8qE2ZXl9pk4YdkM6m4chUVwkWmb5zVcbQWBlYP9yGfejM6
Y7pV2FpWejDBRhvnEMIJBOuyt1STaRrkplfqcHFi862H1HcI+5+jUZBo7ZAj8VwCt2WUOLvGb1iL
zWcoPzX5pVKW5aF1jmR5x3XfRe2KsCkpihImpFDSNz8Jk6+WQpAfS4b2C+97bdHGfvAIFiVamXHt
n2yVH0WUfGNzRQK+wzFG7yymlrkoD9gUgKq1PKID8Npo0gfH3uUIQ4tUPxvNQ2Q2EBtVO4Vizh84
9mIM5lSvTm99G7PhfNJQlC8n4gFmYqUYlSjGvTxUIZRAVlvdGlfF97q67WAYDXp1O6S1eeknNHzB
BkJRaA976xJtffRXNXOHjcp04/lj8aSFdvMgGqxbh6x4Mp1+5SWqcj8v1P2u0V4MEKt3BAj8S9Eq
MyzRRhGvM72MEdjsB2VVFiE2gmqakostfuCUV+zjHHlGnrWIHbM53FsoAWFtn04by/PdfVIrX8IY
+R4BQ9Ls6uYJP5r6qQCNVBqoN5WBUj95hkAkbRw73rAUXfLAG60nNOO3/hGXJHGAuuUf89j+qU1T
/BJkcX0bqZglVV6Q4C5NuscUTbSVrTAicK4KzRL0Cq2+Yi2JuCiPqmuqD8wfwFioHpwe3mKIzoPN
RnPvKBOAwd4ytpbRoILmqzaMqaTZZgCYlvDA7eeMUMIWJL66JK5PK75Jm7JgelcSxyLEEtYbE5jo
So7VvT7YlFrZrS5jO0BnzPbE+ebOrPAazCRBxsvWpCf2Z6JBdikC02LCQtZxLTvnIiW/OWBzLDur
AeamNU5Rm8vYYcBRmYT2RnY2+lbHosb1L62p3eCMaWfV9jI2EiTeelJC8iskEzZsZFiTDZZuW8vx
+lMfjM4a44vyzk32oE+iJ6VZ9JoqnhTN6Z+yevgCi8o7FGY+bKse8qZiDOKEu/ItMqoe3CElsi91
rfYNJ4jyeKnqESs4miSbfbXUcXZnxwzQPNwhrSlO8hp5jVAb++do4+bDInNywRIvclDbjdN9EED8
hvX2Iyc49a0sQ/0GlId1ynwr3kaDu2vbKTt3VvLcqUnwAh8ZoR5Tw/AOpaSXOsEviVj7uJatgAfw
/ahSbydbC7N+zJqiPweRa3zpvjVVFmz1EJmoUmBBhz5njXRzhStbTJITKetp3HklmsgYHjv/OMW5
Y9yZyJTqiw8dPpyamYb/3Uj4ILAefEiYX2y+HglZYLyDF3wx+LXd+2mxkyXFEuYpxiJBluIpL444
rv+QpZovDX07wil6QHJ9qqtu7w7k6ORV43ZCZgtkyjK2FeM0+ur7wVRuHUUEp2s1C/5yl/rBs+x0
rUdbU1uFI5niTw1FEKsYvMEWuHaWXYhHsNex3Tvx53Z+z4bRqjXtGT78OhLt+OZOtr+cWkDNo5ar
B1Un3AV2eunG7JHDsQ4xI4MELw/VrAQizxA1d3m8c+ZwBxUQWaf9OUuLDOHpHkLJpwbZWbaKTgk+
tEL2CUhhi4aoBLHXy1WbBj+xBpnzuINUTIBlnHKsiqL3A3qK+S6dD/Ls2nDtd2341O+/6HK9/AQg
PsFgiBtfx8nitc/1Tv9Fl0+Xuo7920/5t3e7foJrl0+Xb7C3ef/4f3un62WuXT5d5trlf/t7/O1l
/v2d5DD599D6sVp3YfQgq64f41r821v8bZdrw6c/+f9+qevX+HSpf/VJP3X5V3f7VPf/8ZP+7aX+
/SdF3qFmdWgUCwRCWNpF82MoD/+m/KGJVBSjcFV/H3UpdyaGLPIql/JlwIdh//IOslJe6uMoWfsv
+1/veu2jkneeVteWj1f6v96fzQxbb2HGrM6vd7xc9XKf630/1v5f73u548dvIu/ewoGwKoFf+p+/
/vVTfaq7Fj9/0L8dIhs+fPTrJWRLOt/0U51s+C/q/osu//ulwNR3aPFieWDGY3PshtBZ1SDiMWCl
iAM5kgFm3oDcoQhGC2eTyvWXitsU+iZtsE5sao8V5dwsOw5jACYO8Aoism2904t2MJeyOcAx3ky9
A5hfGHSyqp+8dF95rAJLvdQ3+oi6t0lSCZ/takGaAeglwem9RcB1LwY062/wFyQfjknx+6k1TImy
kLXyoDvvA69Vl9HzOB+XS2VRN+k3P8KDHAc4a5FnWbIhJ0U8Ss2KB1CZW7PK2yNiS/mDQvTlzvLa
s2yTvSqeXMyt6mEJLTx/kN10lF9vQoItO9kFow6WSDlLU64qO6RlAYbLjLWb64X+y7vjT3N2LN0n
iPov7uyNKC/p/vcgN4jAzYKLE0gscGCz2KIsO7oTIkLnvTdfG8w/XWxToUsx0AV/uMswOVYeZD/v
z1WsKsFGzoS8q5UwWow6JgsgT+WBKKETQ52h6Xq4dEpc9wD6ctx8GAPy9B/dP9SitZi6i8FQxY3S
hDl7TdM+9pjpHeVZ2qQ3fY8Tzad6FkTRkvUpv6FPA4Y2vOuTALWGf1xD9pCHku0tKlB2v7nWybMw
dfotNMhfn+rlRcrG3dflZO9ko6xyUrHO1HEWdRYWmEnyhNZ8MGrU7+3au9TLRlkvz64H4HX2XhYn
KYAnT12SKX4dv4+Vwxoz8peRUeMznWXDGggA1iTxpHs36Os1Z2y2CZJga6HwqwVCTdjOHtaxV7Rn
EajtudZKZ+f07pOsutYjv/WEJLTLXoOu8pABR17bZtAvxnmkrLvcQ17pWinv4zrBeLmPbFDL6RVF
5wZnFWi68gxRqPt3vu4n6i4ifF55c2m7nEvOrmTvhu0I2qFdelV0CMnh7tTWMFKU/Kus2SmVgiH8
ja+o9V/OWyzK1YXs7rd1P+xbDSHIoOlxt4mNd+50onSeS3QDGvX1YJTNsLaI5suqD10+M69lexC7
0LE/dDUUX8jhkoiNfMFN5HfRV6J3JSBjiNJN6tr7cAZFYG2ofs0K1IFEBcXhT4/Q1jSclEW20G8/
gX6SDPD5WlY6U1jcwX+1CIAsiz/YIDSN9pg5kTmaI4A8KQ8RWdS9jOvJg4OA1tZO2/4imldO+PWw
pUgfWrJhl35ALcQK1ZMG6biyuZ8VCtZRW8fL0IqRMQUpmAMHwXNZ+F59X4qxvpd12lzXQeoOFw0x
2rUsy+ZP1xnU+ITDTHDb24246+E+33lillGW5dgPjb2rY9pbDPny0kDwCTzA4HTfQ6ONSNzr/UJV
gnJ5vUKXx+/X+lSHnbqx9/Xjp2pbjZSNouMsPE8Ncrr4MK9cZhvYRNOCGIL2YYaRPf/NjHSZZIQf
qYsA0NMChp+z8BUyphkGY4itFrhR1wnpFQ7pn7MRuH1zcy3L5l4klxGf6mWRHXS/Afn/2ojOxdLK
ZL+reJCYMzNSDtdD7jfvRTNobzpgIneyUdZfxvawcRbBVE+r6zCi6v6yLyttgZwSOq04N2MpBDp9
qZtGFAEC1jCOc5o3Y0RldNfmjrjL45yNadRUt/GUVreJkbrqg7CIHahYsixkn3rumEiqwjgb93Rk
3YhDHmWVG2IiyWJUIA/SaGq28BA6vpkGZ9oyzWknyKz6SZ5lCKvrE0a+13rdAiGX6RbaRXT1VEC1
N9pQWhuHjw3Fj8rrgbAe3wTU9zJSvDkzMDdHJo7O2p+7ybpmvuVQKKRkuNv1A4Q1quF9g4/jXz9Y
mKcV6BhzAYNVv53SqELjI8eFr8sQqlQwltTRog67THx38URY1JD6z/6fvpHhTJ/6Cue15jZpFR7t
QCMF0DWIo6VeQzgpD7YGek3i0lzZERFJkA7vdQXEqmKo0rUccRksr4NZI0G9KsTJY75WjY6ZtpRX
tIdwK7t8HjJfG2pttJcjZCv2cctUd5zBxmVsdg9s8G7lv87+aYfwRLSk+hbaMboeVpOeqjppdoMe
YrgNz+VJ9pVyLX/tq/aTRZoG6IOiY8viaExJkjPQ6L0CGSahOBMKVLzmL62SbSBbHRegg2yVY4uO
POS7DK/PdRYmefIbDMp0yMMmEfgK/NS1KFsrJEgurVlR7qPaBNDUaJsYiAdizTg1IlQCg2c+uzZc
68K5FQSHtrFj2Aqynzz8P9rObLltZOnWT4QIzMMtR1EkJVOyLds3iHYPmOcZT38+JNWirO7/3/tE
nHODQGVmFWiZBFCZK9caWufVQe/GHzMVvnkYKKLeJsglPqwkl5hgO1mJQ4Jv106XDwX6qjlXwJoM
x0S6dgKOF9lj/J0+KK+d1O8BfwCKhZG5BYCvfa8sDZBVOT1PxUB/npJAatYHUAbnqkPxU/XPQTqr
T1rEF3aZLqvmbV4fRvK9/92qPqrc2qgojrPm5fFgDa611/yezmzwWYicK/0p0qPgBe2BQ1CR7W/d
eP5cVMV6XIjR6J8rHnTEWVbBEkXTIu/ONtq64vUQ1eCfwpLilSXpyhtO4o1M9d2S+ZRTKGYNty3+
oKSQUmHwChD0TvekKkl76NzQ3mUk7L8qc/Qgz+FbRArw81BGjrULGwvFDBN2KkRWZ6vay3vyjPzz
0XTy9Yd3ZZoqeQOfVdU4WvGr99Umnqip33mmkcfP6vqqTsHnzigatKjhWjBSGNlTs7lHm14ZHt6G
FEWDsxzm3DnQHF2ebcUDqza6xV2judGTHDwAHmUCFk9GcFvoiDm2R6M3mwSe5WzcZ93Qc5Nlwszv
/8lBZW3dRpG2L6CiS9ZTq96XbeecJWTS/eHBduf9bYKOKtQdd1C66mWCrxbWurWq6Bpzve6cPJZF
EV4XMaB3fAwnCp/yKRxg+Hde5VsriZUDqOl0A7Zp2JnL8rPiwr5tJsGzkm7UGG7XomuG5ymo9XU0
WOGd2EYQtydQUX8gEDc8i6kqTKiCMvXsLKYBdDqy2jZvkcuwZNP3ZFjfxCfhJnJxay+jZadVffN+
yvzvcIcMRw9B4+Pkj6DQ5VQO3N4VpT3eAj5GoeP5OlViZOgXbVCtZAzVWbTVrbm/rnmLyYp48te3
2bKuVU+vi12XkHGZOZ/VoQ72H0LsRuWJGnhfQqs2oUn2zHu3VyKwg7PKqRxuY/FLpLgdqLJeI2Vs
3yKvLgmlIDGttQCeEQmSNeTsdkkbGjtj/a9Xk0j2qCGsgyATVb0ZHx0IBjdIaiZbGfZeiK03xkdo
1p3VAAfF7oPDH1L0h+L08NFejPdhmWnHOq9TeyWLjO6zPpXDQ6AHLeCkzNl57CwvtprVK7+eh4MM
5ZB0LvodfXySUYX67aWzxk2ehOFjsYw8MwguNGbeplSwcJw7hOX8CY2ftde1sAx42W8a7d/RGo6X
mZ+IDtmfTF8uPJrhsGuiDJxSVUMN3w6X2lHDZxoBwFX6z3IwYrsFQWT59+licxuAqvMM5794qdZ3
j3mg31em9zpB74EwIOjLjxwTrWjZ1pl7aGOX6WBv81NfOH/d4mkNBN5lNxcJqPpqWgd9ON3JcG7L
DjCaHa1lqLip8ZSXX7Mkfb0aKm4V6UvbORhpm4C6KQySNu6ilgGXKHrWqPpsoFgvzmKL0FAe2cr/
PTYPBo1yZzH4yySJkqEcjMiOwdEUweaD4zZEQ8vchRbC0fVXQ3PL8zgZwYWuYopNsPKvLYCPm3Zo
5h1V+PDZd6PwokbuCgW67B9emWt23kpiU8MNnmU+zf0f50tECDntNeJ2hbfri/O2BqBguHwBoXtW
RH9ACIdXUicQ/ds075xdpd3SmRFAJGANv9dtHNzHC8Z6JdGdHTnrKTTGT3JoYU09l36z1et2+pTb
NHlksY90z/IvhGL6u99Y9ek6cimjNYo1rhL5c7x55dNl/+JNSYm9m9stc9EUDp9zxArvqFUHdDil
tN4kZX0PXBBuKQCwT2O4TqOl4L9YCjX27u0x/0tc16BFrzut3Gh7mxMMRbqa+uB1HXFArvr/cZ3b
tcf//Hm6flbXaMJX2yq1UOJs9H2PNsuh9Q3et9K+N05TxTK8eqXGKbWN+H6kBThfHGIaxHuNkfCK
ppyt1nr0kixTJFLWlqEyzioQgQDCpzappq0YxX29ooSPNCFtab5ChN2Nkte7dDmB81mVpjHddXO7
Vc0qMtckNcz7qMosoNvc89uAR95Jxp7c38VPLmdyt2XVtnev7zX+GB3I8ikP/ECCR7dLXVQhWyR2
3mzq4rCjms6cWr/ac5h3zOtpVszfet0qDzJfZskEja/Phm8KtCjLfHEMfeaebH1SEJUc6edAqAys
RHWa33TLPgzFIbYJVmvkG2mt/c+xsnAaBb85Noxotf1cKoayljMT0Mr1LF9sZapYz3L2X8S5jquA
CiaZ6abbD9xYMtSB8Sp5BGD2jTNL7HXYB+94tFKgBSmalwkCdWfNCcoXeo1XppmBcR5NAwBz/Gws
ZmRdE0R6SYnK0KpovYcjSQHAPBcvukYSniwQhKNLMG/01zVm3mk+xU74HNCs9MIh4Wdr8h6DwoWN
0Li6L0rnqfHt+vBuSHPIoQ8gNNkrjXf1BpCVXWLbtE6iV4IS68WajO4oEib+IlLSRAos2FWkbxzR
MBljOzmh9HudILPk4BrpdaqMZP5oJfHWAUqzKd0qJdfZTftCi4xLSaPVtivJk5mWhaDxYvMVlOvK
wm6uIeKYWAANaC+/L/Xpzy6wtHtSw8YFUtN7NQ7Vs9a1LkrhLxO9Ypd2cU1dq5w1e7xrDceL1txC
p/tE0f+6Rpo0a4FON4u1XPP2YdIAru8YWEwJhv0o9rT12nWFxMf+utTtw4hbPmDspNcPcluueNG8
xDnksR5AmMCO0Vj2k26k9HdA/enbUtjSr25GbZrB3cp+UcLBfBMJaf015rbEzXGz3ZaZl2VmfqfI
FY9fSaG90FCpfG6LydoXnVnetVmdflZmOMsAPv7+a8AYIXhRB6RlhApoUumTMSDyEjJANbSNjV1l
74fmMpRg8UrwbSjeD3MLG3h6C8Z6PSx6bVkCHmj03W/gWzX/PtCgS6eJB5avukS/TcTayO0aZ4lu
RqTIa2M4Fu1faWGZ9yEUT0c6SfmvqpQSgh1lKFDBWqyuQVGJlJB4pyVEzuRQNzRJXT0fx3bUGvd2
/3vpQWvfSpwsJ2OSSB2t0KhlTQF07UHSZ7RBczBmLVTuxoqE/cxzZN1byGH9laZmdgQNXJL6jLLs
2ICIWqMDjCjnMqlxU28bdV3Eu1XuKOa5KlW61oeJDsBFSmoZwho1PXqh34VrBzFg8VpqX19mqMrP
NOC9sOssvnVZPK+0IvJfug44ktYX04tfRdYKQb38xXdSd1UUgYeKQoMKrkXPbmfQ0UTZwLvXHAPJ
t6VP24xj/zrUhOoBGpp3w5tXgv/buWkaRGtnYEveLt2fRgc8xqiRAo8izznbC9sJ5TNQ7BM1w+MQ
VFuxjUAuZ7R3F/cyJesLxCSXFUwauraeptdbt1bKO+hT3G1C2+53PYm/NrQYXNS+0h/Ry0xXYs+z
3txkKjBybwH10v7Mq5n2zZ+r9p4/QINSSZZ8p7utWTWB5z+ABZyfSqW9iD3Qs2qX+qZFYoyLRE27
60zgRC08my/RDyOMxz+GOUCugNvapS/b+Q71k+pONbPgie0gGHo7t/+Ifugt/CcSCb3ZdLFjaGFe
36zhm6TzKZ/CDRQWKT1QKVmjeunhEyOtBul2mpz0DBrPecwrFC6VwOJp9nYW5KRKxRa9nd2817N4
LM5dDjlWFNiXkLfXA99F40EONLGbD1bsq3s7NYpFrPq9Q4ZT7F/KMnMPEnuLgOedTJgF5rRPgyfI
/fJnrU7jra8C+y8aGsdipSzXVu+kv7djvJ7NafwRxHW8nWukXW8RzVIi+V8jhCcqjaN1FoXTDzNQ
aPjIodrcw26T8StS1PDRX3YgTeg5GwstrLUdtiGZWNmcOMs2RPx+QH+DEllHD87QDllqHOL1Upcf
DQLzk1LWNIUse5p305a1qQGPx6Y+t1GS/a73JHyNyiufJoCJh8FV9N04l8pXMljXCIOmn1U2QTxk
x7RE5dSHtYVvHfm53yg9a0eYddsneBSnB7jP74ycj71Wi6nYoV03bCRWDoaa/gaFHeKQy/Sqi2Z6
KlFYZFP6ic3lup9rypJ+Zm7ayRm/tQ15uMIgOzI37fTF0fONtEBDj8p2GDmVjXQ5u7qjrVzbRp4P
wcA01HrlOfKnaQvrfmHTKQMtrhxCW1XvFWs5gDXPuItwCrbW1Gkp6H5m3BupFCweCV962v+n0zyY
IHmhHZa+12oaL9Fyv4bsy6KGk1ps62lcyP+c/TbfNWUwQeDKYQZ3e5yRG03dybkTk2HAIg5/5S8h
eWyMx3QKzdUMC8fmNvcWJ2dB0uzjt6U+hCXuo+JpGerqUK7o8abNrE3b2vknq0zZaJpJvK91FIob
PWKnqaY0znfqfLDM+udQZt5O79UZKQL0AZMxay5ia71+Xt+EA/9Hm7rMpcOP1tRbjKyV1s2w7tBv
20jh8UYQfS1bvqtjhqgX7fxh+CJVy6v7yh39z/NredM0DJqEZcmu6OxdX3Rf3GgD+eXK0sf0PEx9
H24ThVZPhAc/DpOlyxi11OyENt9eRm+h7XIfk5vZm11WlJHYJeItXuxmqDePb/FySQn1ftgVBEzl
wloth6L07W3T1/PqZpOzhT/zrBceNLYSY7nwEtKv/zqvdQeagiRySKrgPA6Jsy2qRVj4Lea2Ygvx
2p5q1B8oH9j3VWU9XP8eMoT1irZo/gC3fxFVtmuYmNzc4X7+NvU6FM8HGxnf3/ygrlaaPqjbpuXO
JuwCZWP8AaC+fwyAFoNhRVBxIStvgipDfRmeUImSSU7Qw76weP85qW2S82upRIu0ceuZOe1uZTKh
IRUU0yop7RElVMYB8ji7fqKUKDZlsb0PpOt6y91qEU/FI25ywhqVRfJvYK8NiIfiP00qbwcln4xP
cpjb3tk4A1LyN1tNex0lRDVYZblqsi3ug82wCIfJgWw1fKs1Oe989GFwXITDQjsxHurxhwS8M3e9
toPONluL7bYGOTlwT43jXNcQh51r3lkPeNVcLtW9XQ8UULqbZxO9zF8dvHP8Tum1P9wWrzx+BqXZ
8eXz9DsYlKCEWWjVIDWsL4Ze0GftmI9NDslatRyWADFJgBxi571JQpeJgJWt68Rf17ot/+taU9F+
86JYu3f1cOXYVvMkh1grzH2g+d2rrk1bQIqkz5556BZJm77PvE99Fi45KrRkhmAw975K9HVM4opa
fK69Rju043wq2Mp8jL5dT2aoy/pim8zR+zSyvoy6UnuJsvBlTCLnMg687lWJER5kKK073uwc6UJr
ztLDk8UeUtjaUQYSFMJMTy+j+Tky29dGH6L9fdKDmqotmsHWHdJ5G63hlyMzZC4dyK+Xui21XMoh
iXuWMK0twotf0+e3rKHSeXUauEzmLZUt1c/RAw8BWYDT/xRmPaq56XQUkxxKWJ32zpzokDkSRuYR
pEVMnGp10zFRnOq+Gs3YqXZa0dt3spVI5BEnp3KAw9HftJqmrWSbIjbZlsjZzXab8cEmC5hU/Vaq
W3TbkAZQIEPQgr0jDaNZ1DnUaooSw0InRrvrK2FYMdVby9KhyOwRF9wp9E/u6qVAOidltqPNINlV
SzX15p0C/fdRA0FDSS9a06fkbD/A5GUo3pKS49V7g8kLnJ4qbXid+8FxXWrxJjPfZLQNyW7RRYSm
0de5hKnL12D0d3vN+up3+g8EmfJHcXatvoIkT/9cZSizTnq4F3OYIcRnDPThjnpkfx0LtTnkapls
xGsFjbINvJg62nIB36leL3BdcnQ+XIBi4rsLRG7j7qAyBfVKm0t7ssJkzZC0iwwzC0DfpOnrNOnv
lSl3T50/RZvGiqKfFY0csw7/KUJw5m7QCxtSiyL5Mir1RQIAUDqQXQTG420m8oDhz0pjE+z55rd0
zqwd4i58rSxY69Mxgx8m4mvXL2CX20FsOcIr0Nvm+5vdi+phVwGUJM+FONiHqTJUBEy5zKVPF72o
t4Wnpzjiy2R1QV2uukWfQg520ZGoktM6BoLVLoebW2zTHISbeSARJI6PS1zXKWsKxWShN4Ze26fb
Yej65r4vgS692QPQSCdjhGhv8/cpLYf93LyLKdpo3Cet91OUh+FK1s+1clUpvgoP24satNirbC9B
YpEzUYRGKFo/825zMwcISsJpR5H1l0XfrXez/7JogCBWnzeR66x1OqeWPYVsQCzftffjmPy4blEW
u5x92H/QKPwN0S/wtEsE+DJ9F8Uj2eJleIt1ltWqMPpx3QGJ97qf6athA8DJPcZGVpHSyevnJqWB
T1VmmlGyyoFHuHI+Tzad6RDW/IWEnftF4/5JDk/zT3Nc10fdAAiJfpHxzN98WIVKq/6htI+i87XM
sSr9dY6vKf6pCaL6OCcFkuvDtJ6ygl0xGe0fLffnVQ+Jy2Pd9NB5qAG7rzCbfzQO3A/wRU7rtIHL
0RmmYkNFJX4EejwebHdS9rrTFBdX8yp2PvRhGR50ywt52BQNn8a+0b99mKS1tQLbqllc2hreA3fS
nYM5eFOG6gQvkPQH1c4usXLja1KPD+nkpr8nRkInJW9vT/Br1vSYEhEqqvG1HvoHyZ/9W8TbGv9j
BE1siLPTBbxxu+QLvBTZJwE6dFuV6tZXa2pqGsDCzwKoKELVvh/h2LrCHLLSAOqJGsbOGGGv6uDb
3ZdG3q8LtN7vBQkR59F1UZnfbmTRCbSkLCoYCho7neuinYaoe4xoCdBiXlNUZ/gUqFV+QtuAHQji
ZNchPfTNRXhjNUzkTmBYWUxiX0x1rOYnWeJtHTEh6Ll2YkXjzwx9vw3okcYrSD6C02zryWOzCOl1
YZj/3i379NbzfiB27G9SNlrXCKtV+1UISMcDabezm5gGqrd8KnQAzWNRphoOZOQmyZ/ejBY82Mhc
KmxdZDZFm2qlw/mwPJADe1OMM+m1KcsesxIu0Xrhe+uqeARQ9U9HbSvsJRZHQEbtOiPpPb7FiyOI
S/OkG/AQn0dSVVnRqM3za35nMJxsN1KgFr27jd9P6m9t8oJSKBxEfaiuI2+aHzTwTSca2KEIew3I
+2hbpwp4PiV291Pb7Sy1dY725FvOhnRJssshUgRlpEVXd6TozjHi3wP9EHqVKa13h1SniV3+ZcCs
twbo/5duhOnjZocbZ2umSfjyL/H2YtcjrwDZ2MBFVkDvkSY1v9IlJylj1Q3qFWVjC0E7chdeqY0r
085aJGMr46Wh8lK3JCFJDjyEdVeuhGVzchMorRT4DmVo2ub/PqnSTMB5+XQmSVVAf7scFHgqgRei
n9HOf9sWR4xMGYowA7AnFR102I1Lza1OcTNNl3A55KO1bcoCdvdlJAcA/2bU8NK5WLysUx87asUy
gtIRPg6QfUgiB8ebKR7r7Dj06ncxycHuvOLgqnp7ndlEdXjIa+tPJHq6I9yfyBh1Y9IjDlp0a4jQ
LWpMQ0m+fTGKRyLl7BouYzPI/sxTVQUvk4wntkzatpr7YSVYS22g+4b3cjwylhg5kwMsafAWJKeb
GfreuFuVXfc6oW6Q2K5m9THRHaSMlNZzuCcrOn+5rva3UxW4mzgxps9NH5JHtbyLroLlCscS9lBb
U47inAdVpaESoXXxuq5V3SFa7a/F6/KoOduT8xudxdNnCy7oZ+QAirquu3VRK4/VALeYRBYW3dnV
lKsHWUev+ek01jBtxas33XCv0e8KGyafCBxH/CnWy3tZViJAQkLYp1RPMopyiCjZclYnWY2cVQeJ
fTVBo2WjN2qih2dpPduwOdS/+DSzUvCIoIlCifRu4It8MKDRPdOVza25DsrPFeQYK3VAma3gj+aT
8AmQC2o2ahCPd12QA7hYUqdsp7V1FIUVrHgMM70IjRVohuTMQwm+ltKk2UYxnU3cxto69bNfAkMH
EQC/ynZqXqECbFF9U5YSnD9bI3DvYe31Y/sgJnHaDQQ2qmcOO4kQh91B5CTzxXZbRLM6MLpZ9yB2
tVEGJGnQzKJfXzvVXZXflaF/8WfFhPpLKK2CTIfISoMjdfbj3zOe5ZCrLJ6w8ThFCybZ2WgHr8QI
dzPhcnoNhboy33YdZSnkqTee9xIW7fR4SwFMiklbgB8pd5I4EEfUmCNC2E294QZrfBJHqjfUvAvt
BYKM9N4pipwbn6fvzazzHsoWXYPMihBU8Od5rdZO/NIObrFy5sz/rXKrh2EgIb8a5x8lGz7+qkVL
B0lf/ZmY2VdrSPIfncJ/Lf3L0xf2A9kGiG9z6fqChIBpaWc3HOe7KXC6+0r1BlR59X9cuRjN91e2
lisrYflQTgV5liL9QdH+/ZX7Lvkal5m6jnOzR/o730FiBhv3bCp7s5iU34yB77nXJTpk2LW7heLf
O9Hz399TR0dUcIjVTwmEZmunqcpvVtO9LKBt5v8FtRGVzjn5TdEU9SXonWSj86P/FKS+sqd/O76P
krg5j208by1vLj47oQ9hdGhqPxHSeP0YGh9D8YPgZ2eQBPzwMabZ+8fHiEy3+OVj1LzYnA3ek9fd
yO+5GpCvoAiRfYYKtrgYLbeVZWR6KgewfLkz5Q9i4m2r2XiN0e1lKNPDGaySDFtjvE6nr9tp1stU
GgPoMYcU2ZnNaNMboYVAvJZd2GoBTGitZ/QErOc+WJIwiCAdxVYHwYL6XbiuIDl+BmGUXWz/dTqS
YNQTI4tsgtmpp641Xw/NcpYAf7eVHnTpMrKjfia3khokThcP5Dyo9mjqQYWlciOCDaZGdoESyHyC
DRZNPfV3MaMuilTMEiU6NRKVz9N0Kiv1wnuLv47KEj7MaTDrU78wqMhBb/ue92PIoCPoHw83B9II
RKtv0dNYb4vWv0Ous1sb5M8OUrxLE7ivYJhwIUMFZy1eOK+9gxT+Mn1GjteFXtb2/e0VODAPYbjy
/cHdF5FWGxsRf9cWI5oK7l6E3UUsXs7Eq8PitmoXb9WCnemGFtV1SMIe59D4rAtL7TKabPWzUNiK
bxndfEuk+hb56zwEhq+RpVEbNJIBC/MHa9omLRxK8gp4fRsU4xiV6IQsL4tSKpfDNdpsDbp8Kc3f
Dt6kTNup5O13CO272FQMQArR9ANg16ZMveRliuqSVj/swk2bRB5MFlV6tbvTwjDm+tOPxX6L13Tz
T17fBu5h5F7GhbFdDm2i0y0ydBHpNmw3b7DEZU47A3aQ3WKeZuFDoPHgatuBToulzON5frAZjUy/
l+qOU3ya56l5+RA1OPFSW7xP2cFfFP7TOsOmcOFGjrlx85AC5yLMOhjNeKkm/kulrNHr7NmkvDYa
inNJTdV4hmVnq/C8QTPF6k5Kyn5NlGr0VON1Tg9pIlp0bJB9yYGmh81RvG1q3U/QVjwFQWjKGmLu
kRY9hRlryJIGeTDwSEm2ysIiQcGqC5/Lqaqg3wGoVBlR+FxA3A9Zi7ueR9hn15XRo2no+86uMu1X
b8K2WqaK6d/mLxHidGiw21po0nj1unbacvmnNFcCc6cwqxP/lObKWa5aYX0S77xUxsVLdZzgpW5+
88qvSYaho7+f+2/B8lvjrpachmMeOeM6tz3lsxJM/zibRv3VNrydfYhTYrTcx6Ye902eGMdwdCHd
Wb604CCepnKcnq2+NY5lN6WoGvLlrKH7Nti9vLPLl9n/O36I4QKd+2Kw1W1pOySIIDE5zk2oHye9
tTdIwhsrsd0c/zYkl6BXK5l3cxv5bG/aEIXsDw5tWT/libtpXQOJL0ULH+WQFeln+lcdEI9/m+QM
XjdvDad8ui1EL1OMZdxAm2K7UKD9Gh2FgN1T++fNbExBdLtC5hSvV3AssFsLa5y31oMw3cqMW7Ct
ZM/BkB0UBZZNupfiVZWN8a5F5RMtOVc/tLNaPahLqVYJM++odkAMlkovT9rmqfGgeDOsCt3WJUIc
WWMeNHrIrpNoL+42DeJmkzb7D8iRtisl9crvbUk50tKz8Jj5ffmCHtnVXk+oFCFIZG6rpK6+l7yr
alpRPBm5D1tRNoE0Xuz9Mp0OqOA2vUJy9Tmwu6+IXBQbtPeS50El3SJnYhsW27TY5Oz/TZxSkF7I
VajLxzHU1p4xQ7e/3NGs/dxP7TdTD6fjpIJZFmuSZtp6HLijlKGBfsW2myHB9hDhUSDI29VNrO1F
6GJ2jAdLK9SnJBuTT1Gj/yFmiXIjV93npjl9W6JUz9kbGXiYQjGfedekm9niJkA93noWWxGGm5Em
x4thoU8SI9S8cUBd7yVCJpgT6c5FAPZZbMuE3oa99ZoHcPUgAsSXbGHtDl+AS9cHv6/1bbikvhzs
Vmu9txdsi34s8f9mH+YU9dnKX4Vj2D0k+eDuEr0vtkUeZl+gMTTu0KX01qHfZl+GsKZp2QmcleIx
jGefpMSicyTBmgGfT58ND+JMynh+SiAhC3h1GtDZ2mRBoX/WuyG6DE473PWJ7aqk4ez2vuRhma4G
LfAPprHXrKbp/xCHUkB3dcz0sb2/hiPbh94MIlSAsSpYWOZyfDCjontpN/ZoDi+q0rQITo0paiYM
g7JbGCYVZGCXIaqkJeIKtLLIMBtRMAus4ZnKtHdxO/ssZv66MBQFgNzLpGZJFxW0DCGYO/E62vTD
N6d2l6Ts726PW7Ij6bSKyJCgBfDuMSxP29vD1x+3S1PvuwDxhaLAgnNG5uX6rJaJOjnoCDKkkwm7
O3tIbdj1S5Ut68b2KZr9XduFwaOYOtVF7zis/xCfmG6TbrZfJ7XjXB21bvhD4v9vJ0UdaDHYHvho
XeOSJ3XGRy8OgHqUzWBUP6c6OCoxb5vPud8Wn/PE/0tb3roqp45WLi+TZ+gEjevQ/nUo3lswGavm
fBsOCR1nWhpUG085+ObSWTwa7vyJUSB9xv2/jgwnz1dDaldPQEL0tZWF+sXVtWmHrHR9ggiuvx8a
xHI8x20eyS8bGwXAxJe5QkhjKqr6p1uFh0YDb7sqgHNDUoBQaGb8RHkn/Gbrjr5OKLddl+yVhfbR
yV+XHGYAS91gvS5JS/kp4Lsbtc3wTSn0HmpGziZ68FboHAzf8oZrytmw2P41rjBmaGI9CEvXY5uF
O9EG80mrnG0HiosK4uStDOuuRigcRU5RChPNsDLTnfObXaTFbBIYPIyTmHfBs5sjG7zixPR5/qyQ
6rievHf9LzEqgJ/7fo6MXdAZ3SacHf8Qed70zUHOuhuK8mujFfE5hSF6NaLr8U3CIpQeD3AEo7Np
OqtS7727ONH9fUiz4obGZHMbDSX/12U6dxujSNH9kPHUmh20Iqa5HREVQhfUnreG6uzBMv3hW1Nw
EN56QFfto5y92W8msc+Wdo0XinsxWQtgZMTOUzU4iF1M4vyP9g/r8x1/93l+XV8+pyeIjre1B93a
eXS17TTFRi387dBDZDvp3WOXJ/C+V4NL6SKPf9aG4ydbsO3kf+oOkpFlwjXGmGOEXmIHVZiYu/Q/
l7pZ3pa7To+h9LXHDIXwRQ3BLKzlW9SUa09z053YRDuhg/n0YUjVldHr8GLzKDXMQDtQGlWvuLHB
Tc2V1bjd2YFl/ktUGa8P4Lh8DbvCyJYwry26M6wh9pfk77C5Hf+x2q9hMr3wA/6Lbb79xszGGAWm
x7a00KQ3KucSNZF5Ae050D/MF71QT2kLs4VENqbR3tm24cKVqLMpWeLrOYLqMKzhupWYSbHsVd2A
ptOpsVxjlivAvmy9u4K6uYangz+foI34JNGy7Ohx3zKuxSG1Ge9HB9SK6SvZXYoO5le1pCThO35w
liFUf/s6a6NnBUW652wyNtPS45qkhk7XU1OsZDjPmnEHGbN69aZjCBBmzPM78cqSIYIbZxkuS04p
nHyyZA69TtoF7dkKfGhRFI9kRbjWJW+yHJo6AyaOHNxJcildUM5o4kXBToZaEg5HXUWzqK/C/HNA
3ejZTK+pFAmoKyifb9ObplLXntNttdZApTCIvctY0aqmL2qh5dBDO+G0AI27HvaHf0YMbnusRx71
HyJATpEWX0oe/7KGw/59M0YG+vC8s2T6FiQOKRXbMDnOC+1+Hys7IdK/2q5+SPUh2a9qWGCtXNH2
VmVSldBhNaUjuDo5MqRkch0KwkYwNeFgXU03TM3bJEHrSNSbSUYS+jZRpx3hFAa0Usd68dilyRH5
QecZaLDz7Oj6V9q46jMksQ6S5ZW7Jb89bsXZOop3nkhZtYtTTHmePhROqsNKy+wksuItLfX1Tqa7
aqOxE61/Xmcvk5DS2APvjz6JSXV7Xqogft7LJxh7tzuG6AGvxCtr6NTgclXvL2IaSoUOosFJ7uQj
oK5d3Vu6rQIA+fsTweyD6pfyJJZWzVB9mn/6cdQfJAHXQJC7n6uuvCbwhshoH3jQXsQpXzKqsYi+
x+FFvmBh0tL28ev0JivLTWjr0DfniXuIeA6A3XUPrVdlny09zj9nvCcZYzI+BpXBd9zSzbWlh82d
OEFIz3cGRAlrmfA2nftVBonr5Gxdu4gfDONZQBM6D6ENkN4Z9h347pOKonI9jNFPaHB/szv0fSAa
8Q5ZiBqjk6baDyaKXyZOpeJurBjQTL5R1Fg/WAsEX1Oq6Y6yuLZAL5oLdWFr5Zd1unNhLRiQQfrW
JZEB22lKBWOpLLaLlMtiB1mrv7P/Gk/N8Kx7ddgdaF0egbAmIBWWzN+HHGDpROXaiCho3BzvkoW1
ZAKdAVbNPOIe3vcFXBqDf0HFy7/YGlUWXo+9fY+M7QWOAHL+Nq1fg+udJEL3Y+3T2P02T5YVr1Mv
tBf68D99Z7DjtbWwA9fLkhIra8iSVlWj2bdcoep1krcd6t1+T9PbsrPjvmQj4xe0BxnWuroJYYX9
ErHz4LXln2HyqOgtFLS9rP3XsGpZTYDMb2HLPua6mtjlokpnNreLympdD6NynwwAJxAm27dzkhzR
BUuPmaaY+wkUwmM4FMDYC8197nxS15VuFd/1KPwehUP5ZxWjd5c4Y7gyRiDQdVj82XnV90kJ8+9Z
lcdI4yTO86TzYy6VMH1EoOL1KpU2vr+KbUbxljpYDf3xj8pQX1ljUJoejmC2hCPmnRltyCutzL/Z
ZNJCweEGGhIbnrtNyb09IxJT3FuUbBDmscxnsQXNt3Yw+6dB43HgWcgO1zNcWLd4pK+ANDYqb6m1
Vl+uh5e+/T+sXVeTpTqT/EVE4M3r4Xjbvmf6hRiLF0aABL9+U0Xfpu/sfLuxEfuiQKWSOG0OSFVZ
mRNESyv7zhmle7TUZtUFdmNr5GOGNPbEb0i2S6Bd/22cxePJaCnPbGMfJff9n1Wun3WwnCwXnmvM
luCfi3/5VFkwvqRd80Z7ZNot00Z5HCA2zyP9QHYR+LfE8oF9KKavfQzZgSW8S2FgZbdNiJ3bbryl
yoNRvNQxlCogFWGsU+QZITmXTVcr4npIDk7wkneNHSYMxeotj4uQT3q8nVLHvmpA3M6NEZjJOeD2
ZigjhLdogFwE5JZChi/ZlmwD6v/WupPGEKbr+W0QoAvpnFxuK8bx+2sqDQFIPh6xaRy/gD3Xg0Sl
ox171TXNbRNI77UGLc3J8aHelyjtaKOcvLDnoPCfPI2BCav+VY+W9qYu/Lx+vzDAj5tzCII4BrKL
zCiMl8bvunXSc/smDGgL5G1aHpEwAKNDNAWb2oQqQmZELCxqkO/E9tTiPxBXvQ+0N4A86OsGkn6Z
1I3Nf/YhR2qyDGwnifJeFqOrpPzGWBfguGWd6cg5VMl0Z2rTmWTI8swc79QYnTBprDXx36IOpx9j
/9M88KGA5V7aby1kGVYgPkoeEyvyt6MPjI0AjeHFzIJ00zfceKm0/ltZyeiXmYIHD7u6H6B7tlZS
TdLMfyYBfCsvKOjJwKyp6S+TlPMkyKrOk9oKAS3ATbRoyE9p42hhMYksRMwpP8WRBEk7jXRRNr5f
0tCU6wigOOV0tCQSaEyVVVYaCsFTA8Lr0AJLz0EEBg2t5O2DZmd1WNU8eRtLcfMc1HqtBvFt4H73
CyVTvxPf8V+8wgIPsy/tW+7pOXSfeHLEb7a+5KNlbrjte49mxl/TKN5NKn9EjajGANiaBHXj1C8s
pItzRx4NykB98vkYTvxkPFKv06E4343BtCNIUCWhUz60iOjNCCEFHwIly99t3AUDBYlSkzP5yY+5
hDqi9cjvP64Hbq/44ufdGfwbKE/RPW29RFgGW38CSzowNypIw2yAAivHBVWZQkerhiZF0HbaLLYp
C66G9tbg2H1M/aDGKVnXJH6H8XruSlG6t1GUGSp30wDhAhAnpaqhATDZRSvLYcnukzd2y+t2LIbL
4ux4itg7rx8/uUHIPd1Ip2zBBf4KgpjgwqvasVYd4gGHwIpea9OMriPHuWUN+P3WtUA+Nrug5mpa
ZWmk4ekylmvgiSBqsDyfpFnUILPe0IOpI7s99vaVFV25FsqZRqICGbiVzgEQzPjs/MfDj1YvTcsA
2SLK0hXboavoEWOToS6TLnUiPlyGyCiMzAaqD9gMNYU08D75JYNRJWtydFID5UFW7VkH0xazbV7B
Gut9C5k2O1mVdQm5CcOw79J8avZO2hUHZjnjbYIQJDTisuarhNyjp8XaL180e7cyvbfOK2VIk0o3
a/aiMMA8EvTjzcKS86RSdy/0RLBZt0eMyJ0nRcC13QXZuDGh0LcqVaWCqyoVqKllEyJoFVwsWxjA
1aijPbg2EtBfofQAhIzvfjg1gbmE1w3w5gj5rD4m61UqdtBHg7wx0jk3YIblrcxFczFdKNRzs3Qh
vgMeFT1tx2MV6PfUc5WJrsBbUux7V5UnqKm0CA0wLc63eg34nRe17H2VoCi6tdkjkpoafpRumI2D
psxNEBIut0JuCZ8GCJo9rSbHbB9lGb9ykCpsfF+kG/pGVeprpafsEUpu5pl6bRR0F9b04P3DGDVB
o4uNC8TFJquCdxsqV++jSvPn7yKqatmlnqwb+dNXEeTxfBMnotksC4mI31mQLb7QOggOg35j9DIE
mUCpUiv+KyNPf3OReXfOAPFuHoG1nuzcdbzQaA3z1MZMPptZsutG3/haCANK1qwdd+SWI4VeGDjY
t9NgHv/TspOp1StXgIaLli0jwY4WwQJbrbf2qBqMNqUzdVtiIaNuhtj6p26iukRZprdNtFlGI4Gg
hM5+x3gtPA/QFDryHD8lde0E0fLK9VGIoEYzR3FEJjVwiaqrZ8AeckXTT12kDNJLXnf53I1HoV/i
Wvs1r4SMxzWL2TfqxdxxrkOnv3jTND13jHc3DTpiNJYYVnLXFsGVxiSQi3ftaIEzAHcEo0Zzjw3W
PgLBynOqTRowReOWxsrBNB5cEAbSvN7p28exS0Maq6c4fXLL3zX+83YiA9a9j9jwKEqWg5arGE6u
IncCbNjaZ6ZdQ0sHfFGzC6ppGstx7qmXscIEBjA1ttQdDFldWR5cqUeTGDboKwQIhhN1aUnP7++9
PHsaFe1JMbT5g6aitqxO7B02GAPkbpL6IFG7fyUXJGWSKzQoDsuEruT6DoUAQFCoRajpy5TPi8Rl
MxwsQJdXYJgIkMqu3VXWBEAz17atrUzNSSCyxYO13U/RXV1U0R2qJYt9CnmjlU4+jYkyO1b3Vxql
hpzHIwti9252yls8XFr8D8zr5gGYknQnj/fLpOVeTN3GyEBhG+TMWaPgChiSINbNk4NfzsdeoBQp
0NrU//T2l+lYbHoPQfC603dZXwx7F9VCj3Hi/EyyqfzB9ACZA696LkGX9jeHvPWeg7GqZwe8eId9
PeLQpVYocFh68MAjs0pdaNozI64vXqFZrybfTlGZvtaNbK4yjYHTVuaeiWSXAzi+RTLKel0mvXex
W88QyZqm6jS/GaUZ4DuSJhXK+yCP9KnpIwDekmGEyi8GWvVupSvIvHtXHHhSSwZrsgSmiX1OXlW7
qGBQw3PsALKuBd843MyeeYmtYNrF3c8KsSrNtO3fHGms2huzr06HoEYBfDZO2j2Oh9h+H426RbGd
mh5B7GaePvl6+4yUx7DJCuz2W4WFcBU+grc2Xpdef6Wep4NNYepyHhqjAXyHGu198T4axyiXb5wK
iCk19WN+4Eu21QMwmKagsEYsAIXwg6pRKSzQquAL8oi8vQ+uKJwFBs/U33rxROMRuN3WphVMJ5pY
qIkdFbdM8qkp0vHoqbKKpvPZ1VFX1I3dCN/TaDgbE7S2wcIBfsamEmdyI49Ji6td14Ms9gDwUR/6
Ttkg4zlqc21AVGTVKjV0cWcMfn0F9kUDmhWpU1fUFf4/ayVO+s8MK86DexACgsO8sH943Ocnejn1
bRpcIYO26xK86cPWjIctmPTa9bLVUxNcUXQnMgnQ9G113wJIGuFRnrnyLSrqA4h3tF+GY5whXDp9
5WAWCD3U+9/Am6XtnV4f9igvBWpTTfIc1C1menOYZFLdpshmq3xkyaVQFad5Cni0gCTQ3PuwO9xh
fF2K8sgscCkuJDOAhULXR+s9sKvq7EgDBf69NlVhI8dvRlBy7fXx0oAh7bX/XQujf41NGYMjF6xo
QRNYrxz8X9vMEHJLTmBtfZ9juo39avyw42IvGpbe942VPJqlBWB8oYO+qs3Sx4JX7RlPnK80OCVJ
fQFF9YVJtzhbY16soYwLgUXVDXq8AVd0SU2kZXiEqZFR5hjxINyphHrcDRkH5zsgccW9PXrNtQB+
dNUNgf4laaW2rhqTHaibI2MBdUzxnBvqCAac7SoBM8yXKGsksBW6f/ASPzuh6tQNsR1a9TnnL1MZ
JxddGwMQ6AIGACHZbq1VfnysVFe5ceWmx01yQbwSmmhxi2QYUFhrUNkkR+p+uBlqNYDFwI1GoIKp
/Y7KDjBs1dW3wEVMXUXMM70VQFr1/lUGrDqjIs5df3ggJYESgEyI0FUeUQdKefKAJlH1LW7e1yAP
DYpz4CICRzIeSPpDh2TaZmpQAyKrxnhAKb3xUPBg2yJKeSOPMs0sIA4CuUJ0Cjy7XuZOKzxtxgM5
2xYKs/nYAnOFqTSjVWsiHNlu7EpMZVi72lYOzlcTmlqHHHRMq04xwzhTVJ+oC5Ea69np+Xs3lmO6
TVGqvJYNd/c1g2AYndVd/NR7Xol0TQd5GqUundYXZ7sT0QlBnWxFWa3O7kAVnLFhm7a+BpBy2R+5
bfknHaitOTuWR6Dkksiw0gSyU+qsHWW6G4EBmldaJvy5JiJFUCVc5wm2PWYBoFtSDvldkOONJifv
vokYTMAQnKTpvy2mIXMhiWCXIoy7os9CLyn5OtO6fDv363hSnOWpdZj7RoSXb1OxKy1RlW5+N8oe
50M1GXi7ef0CJbYgqZPHIj2VscjP2O28N5OfAezzZz+pajCvtyey04wuCizQqOpENWNdPQU2n4YI
gsEeaimtSDNXZHPUAP78VcgAitosNCB0hTA60qhA2iVp+Tg5o/MkOWAyY3rrQTn3RBZLmw6gj+jv
uDINlt6ssrr3TuTBkJFYtxxKaK3WuthRoVSSN+CQoqkJpGSPKMYKVtRFSaxx/V/u5FlNf5cC4tIi
Cx/0hYNK6akpT51qUmmh349JCczQVJ7oioYru5cgJ7YkeBs/5sTkTuPkWU81+Hz+vKRxrR2aDaS0
0p1dxPmadMMPpaoOq/F/sjZbXVx6APAvTlHk60I3rZN0q188yvuzIfr3Js7s/kw21we/nmMXJxqc
lEcPtgbE0T5caESigg6UzuBVK7X7JU01DV5y0sfmK/+oLLeRZiATpamo0TpQVCov6pErTZySbp44
Z7T+WWtZ/t9rkf3jjsta5j93pJVNxqwTarHx+MTDqMlReUsIXv+ji+OO+Zx1eKwso9hOfO7SKBLi
SWG2F9vRxEWaPDrg1XbszAyIHbLNlz4AKofMMI5ko4a5NeqZVYMyA5CUviYdThDg7eLe+KwBfu9n
2mvdNdV3ZvmvPv4RvoMKer4AnnS++NeQHknvBVIZRzXM1Mz/ZYn/dx9IgKHKC/zdG6d3nHMjXXtF
RA9lUiTbFjq1MzuE5UHZpa5159rhR34x/ad0Mq3Xv02KfLOd2SH++ySZ1dZrbNnpWTAUX/alJu+o
6VKvgFZmuFgmBOLu3FRtyPNEib7qis2S1cbOSHFGdYUxfppa9KEWNVU0LzkY4OrQpQpKqDuomN5d
EyXGLo9ABEs2GxnKVdt5DNSgrN4MqKk/RB4vXkZt2rHGBKhV2XUrDxa7iKt3uwfGtkMDfN2LU+EM
+WFf/P9trxrUr1H2ak58qewVKC+hyTzOybIGtLXnPmiflvxZMZjNbnB8GS75M4EUJqKwqb9dkmK9
HX8tYlueyDTbk7CKUFFGObdJi/JzYtVPy617PHB2TZOM4bJMGw2fl6aB0SjmpWkhHVTOd71rhpOB
CkHuTggMFoCkXIvadUOt5SXqAGR0nUfwhBoPqGt5LpWN/FozgoIiECQ7WmGeSwt8rCLA7oOCJrXo
R4Pt6bzSYlrWbNJ8h/eNd6JB4MAeMqfozwPK+Ney9LDjVhuZeeeBF1892kjNKpMPnul9VYyg6lJd
2q44LEauTUT5iWyuD4IDgMJvNDi7qXVdpMK3i42Zv5dltdH/vCxNCjQEszLBc5yjsA2iZQcwWtMg
Nd3HshHHUWGssauSneYc6g47O9rP+DFwENSl/Qx1XX8QKERCamLp0ihq2fB9yc9+jFPPgAriXSSn
b0GHI1Hs6cMZhOLY41HfU0a6oiaNGCRi83ZHUyOwrOO1oaZQf1khqkDwbw3twx/2eeVPNxmLIF15
PhNbhDiGg/TiR9Me9DcPQqxB5KQ/yj4bwlZm/hUSwN0ZNB4oJxyr4JvRXMjBgSpxWHnglG9kXV8Y
dETWNODuLGhMfYeyc7N2G5FegiQur8kE7AFSW+kP13waamP6ZqEofQ0dW6a2zdEOKWLEHjiEO/HO
Hd9K3earNLfiO8Zc+0oDOAKgtkINaCixmwdqDfzLkYk6CtkcPSMBtaKjIFCSiweyic4Bym4cxocG
kcGtFWviFhWJeTNa/Z6rTW2GVBL1RKclWw2M+VAEhshj7HnmEVGVAxW1LIUu1IW6s3ME+fk8SP5k
p2ZEaunopO7+T7taFuzQ2rEyuv0nf2WnG+STlpxQkDMP/jEd1bvIH+ti/nhLvQ25ARLJTlNd7JZl
TWDqL5kvwkbj8uK6SOhIYPJvQ4TXNQrN0geeB4D9VlBskG3AQsM26lePtyjjE23x5vtAAQjBfgQ5
yJOY2//ubbbO89KDfugDkkEZTikFD+vAin4jdQYYd5F/l+lP1Og1z3bfj5sEj8Zzo7PqZCC7up18
G5tKkA+s4tLvflhmHGpTUf4GB/dL74z2a6BJBPcReb+6mq4foIqq7Tycye4z5g+h6HTjbbSHg3CN
4rfuTcd+DJo3gDYh0AX2Q6/nq0QM06NusmwX2U1+bDye32w/iddGMIg3IOl3Y50Xv/Qx+dIX2fgy
CDni9Gmwc2D09hnf7GrjDV716vUIBypXq5sOqecnp6ZNnbCOsx4U2A4/pb4xPXbceARPh/MGjWao
OUV2d4Z+WP0AmrbvZMcPg6jM0IgLA23dfcsTAKlTf60FKK4DAWZ81UqWXhojwWHfsobvrbNxs5T9
ALgGMlnKweTuuEMNZbLJzJzdofiF3VURCrwQcKgRr3fKOwPaa/6qLvGJp+JGJtRwachMi8BKVlKr
9rHWZVuhQB/4U2v3pl+kK4SNxdFS7715IEK1wBRVd9RL3Ki6lGZyWSYVFd76Y5KCxPNjIYaE8Rpf
pmyrEUQEG+r3hcnHSwy+Kv32B5G9TYqPs8778dSVK+YoyreZ+G1uyYeaT/1axtOJA+vaG/4REjYr
xwWLR1VY1xmzMEEaA8GBbEsYh5iZ/IICjRcaJJObGBfTGt79ORDuSJPFzklrfSckOgq7ar9UqW08
mAianf9iHxr22Z6Z3Ren4O/+DQBAIbFX4P/mSxBl5oOMUU01R7JYNPB3flckQc6eC25QwiRQqVoJ
/oWu7cA9Edl3+MVUzwMkmfYdSri33WgZXyY8eOPeS77jFQb6FJ5r57F3phtUqn0QZaAgWc1ETrd6
lmomrxAYit16nkkOToQiMJppAVFx6zOIjnv/zKR76h4gijTTSXz9Cwf4iByw00PtRbwp49Z+AEI8
2+KPEZxFnoJvGOLVe4tbNfICiQW18F6HHrUFelXLzH9Aumg71t4UoyYx2YCjy/iR2agsBGI2e3Em
XawDU5i3SsTabpiG7ug23XhGnh3i417VPDR4zKM8b2BfsY14inKAe1fJw9S3YAyrvVqpithfuaaz
8G+fbeqt//bZ4lr/9NlSTYPIrqr9otKtRPIy5FbSHefiLNUFar47UtkXN7UH1JHwQy3yXKwQWQWF
HIXr/NZrNlYKxoDZ6CJtu/Floq2QxmY4tXbeVkLMLExkhN86GXmV4h0dO+dJqXhJ1bBe97Y8hti5
V8udJT121AAJuQi3lxe6oqbPKjCURa67XgaaJvqecj1ala0nt1YWWwffq5MHf1QlbSOofoE8OaPE
s34lj9G2TOQ3rWdU/4gQeuzxUeJRYi1p/U8x/vmSnCY4UQrAy1JnK2SCYz/Y6EYEdx3PRw1KVGwa
BSvmFu9WRgdk4ABY0JPrACJt59MXcot00Jw6dY0I3ICzRpp23bVTbkOMWj41/W9uEt/8HQMUETJW
Xv/cluUOpdzI6+GbtzWdZNqVqiuKOsygG/Kas0Y/5qYL2XFt0r/qjvw1ZoF/h0SzvIFNGxXryt8y
AjfkvYfMlVq27NmO/MfMe1+2Qtx4P5WobAe1Nhh2tz4wYyGyi+mBjrbUrfUsO8wHXzWKio30Uxex
zPSQNToy0Q2qS30CrsapM6wMY3A2AQv0s0NoV7wkBneL8oy79ztCneYUd4jTFJPZnVFkAnqJEkTV
Zwh0RuY2rlFUXnlSbGmcGs1Lv2Vube4kM3vUsKBJWTxcKt5UKOUvHDDI+K5ckTGt+LuP5fZ9WHOO
7K/ypoHeiyX4L6G0kNdI3kJrvb/0IgKYEPpSYVdBolHkQPMjdY9L7Ly6LRjfupWP0KRckbFVI3Tl
AylzqBrvtthrwwT1xzzaW2ujBtBQYmfg4DV+4vRFw1couXS5je8cXSb+Y20VGRTOEDenBjmqQiCk
+0+/A78QA68/WT7NpP6UpwY0y0Naa5kDISGE4lVjlp61sWXhFlfQg3VbHVzg19qIrIvePxsK7kUN
melqSoQVutnINil2Kh7OIJF/nuIyJJecbGPAWuj3JPZmWaFN9WecThLQ9Pk9W2lQJTsGqqGrOHc6
BiYFF0ac54INWbuptQHfVV6OZ0PpnI978iGT7VT/zKYllz75ULeqSscOlxHX8Kq14UJQshVIGAmW
vjcZopEt6uXRL6TfgHAo/jXbChohd6f1qu1Qar8pAvkpSJmnKVR+EpCnd0Czn3F2/BzN/CO4SZN9
J37WUu0FKGjrYmrgBxRWMkIpfswuzVgwcC/12j2K0Myw6RITMZ4iXoExkv2Ucb4BSJEB+5FCuMaJ
kl991nyvYrf70o7I22tuoj9gw+ODe5Lr+DtW+QEvrQEsOC2q+b184+Lliu+Dw/C7yMR4ni81q9eO
Ros9FcsbVBKpEWpcAWTWCFo8idNgl5oo2gMdxlcAL+8h1tk++lMdnFEs2IZk13qQL1Zt0tzyyJru
Akdi/6ImJOAKQMaock426ouf/ApyukJnz3E1tSsJRr4zNaPQyrOumsVG3V70PHQKc1tNAIQLxi/c
javnACjYB+5HoW62CXAt69ZlxbMju+oZkVfAG+v+gRzjqrgCJeXfqNdm7U/JmnFeBHp1oFUtEnwP
1ZqVOtDiQSQO1C0mZ1oDC2TvqNv5NdKDCHBvqTumEcdprPXXlropuELTA7IbVkijyMRrx6YCvQWN
+u6QXroOO1Qa1aXZ3hAyuKdBbF3TVe2M+r7UNGsC23LeoiCjPXbYHCCUVObRBf9b0YWuNFF/AV+2
2JtG5Uwrs4kGBOBHMMEbJQ6GJZSZ1RU1MVQBjlGKZun+zW+ZRjPIhaYt3f/7Usst/1jqj0+w3OMP
PxrwuOgPg/EYJRBZ1qASUq3ocmlA/OGsK6uWKwglFKdlwEtBSd9U5T9TqL8M+2rFpUtXf96g6JCR
NDywHP7PyyTNxweju9AnmY3LXcnoto1drVzbuJ/6FGc39SGWKdSdXeiSptR19grlzeagWWl110Ea
0kEq6MwUYyc19egABaJFdTia1rtN0FWWbzWIGl1G9Q0ANrrn27bPUSvxMZdmVBnQctIzL4t90lG7
PRV4EtFdl4ER9DrCFfmV+Ql25n0yuJu8ToNwvuPHwohSoXAbHN6C7l30DKfkxsjW81I0Oem/Fp5I
bvNSRW/UmyTVmtkl0IKrBRKiHRgm+qPb6/1xvvKK4f3qLzZykb7tFfhiYx417ONqsblqmWVVGlhs
DVhCw8zGNx70bsFDPXjgpkrApE7dyMmDh96EhLbIzVuiPBrIq+2TzhlCGmxsP3ioEG8pG6Ff5kmi
h1IgingQ+QJElPWc3XzLuoImpflZT85Vc/X6p91718TDBYPFjzJ+9tIC3EyBHh28Vj4TIJ1g6LHC
oiMSMNsXE3mQvWymG6rMV/qIA0HhZHcg0LPvszTzrnggbahHjTaBzbmwup/DGOfI9HVA5NVBw0Pf
jcBi4JXxqS1sdZ5v3K/dx1WeGe82uhoK2/2aJGOx0qvS+zqPxjvdCB7zvs/vHcfJ78F77Z55N53I
BHGI/L4DEP8W4VkG1TwZh+Q2DPcJyJjuyIuaruX73KrEhXoyzfL7llWvlcfApKFWJpPk4KxwNTM+
LLahstrQz/R8Ry40UPQlii4qFPGQjdZMGsiJxp2dr5e7xl5v7XIJBuplvdgqzINnSOC1DB8fOKsm
/2S73T1Nox8JuIgGMqf1p9WNBjS82fwRlh8hx4lSgP3ruphY1N7JwEvOyyfrvShdGaBJRE0qfmHk
y902Wmma6336qRozAozUBF0VuVATTOAA4QY35p+KFvWGAKJ7ZdmHy231jvl7rQFufflJh3bQjrov
viy/OARIwfvfF4fl00nmBLcq/kprzX/DQNYq6jre5u5U20cwbAhVTCMOngmRBK0q5beMd09mUeZP
GSQbj56uA6Gr7NCzs7Squ07YhwP86fNtByqjg1/W9nMPojty0l3TCDtXby+p5WhrzanKVQ8BvsdB
Gi+iG9lFqJ5bB9MWWBEwJzeB8di6sr3zQXrV+bnxSKbBALVXXMbpiWxyiOt9mVZ6OE9wzPhRGtuo
7w0wcQKih331kB1ocXDi5kdERYwVdWlCgH8WzTXkPZmGCaHEQg7tjhZHtUl5ziz2iwbp42qpcUIK
N77Nd+8sAbRZ6m5oMd/LxVW36yv5UxNk2bcq94wz9SS2h7vIMwfQieAHmjQZ3wOpsqZBMlWQyFzZ
bSSP1M2n2tp7KYJ15EIfQaAyTp8eyaB50HgJmknf0wcArYd+jHuJoyTOVCJ91VNruJ9sr7+rJ/Ez
EkHwBdLu4waKgOM+lugmvbYG6RYwmlkQnOu2hAIfKqi/gKfQBiVu2Z3qIQV0zbyfzQMU+PqmAV8I
YjTh+4kbFGr7Gae3YPNzpD5OA6tXn4B6VsYhJm5YDxo+dh1Hr5S/jnX2ved99VQjybbvOSR+EKUN
npQDpbaxB/xu8zcNQc7vmQMAZC7s37lV3LpiNL/2WTdCD9Rk966VDju/MeUxatwccYpcB2ugLZ/y
Ecq4DAKdP9R0aJTav1NM90oEg/EvGm0jq8C/RqGjJEHVkae+BmYLI0fxWZHIF2hUgMsZ9sVNqOrz
IvCQRkRAbXZzUXtPbqiOeF9tVG7Lamn2IyKiA0gej6D5RnmHtirHn6WXAF0amK+QHW4ASjTKPZdd
/tIM9tmrjeQ76nmKsAY8+tp7pn6pjBGpNWtMv3/MFAXEKGhm5caAbVuWvtayDAmimBUvdMViN5+v
xF9sf/OLdUPHc7MuPuXZNNcaT2AG23/K6s05Nmd81JzJPVB6bR71kCXbOFqDMpOPHB050ypFw/dk
l1mxYhMSu9d6qOudC/qBV7OsZz4rt/CNTW757QEoJIjzFtXMZ4W9NOxZBwJtM9BelL+POBmq1ABT
cEhA3KyFuVHY+TBxA/BgN0n+H/oizPpVlPbRKcghOwKoTF5dy8lBwsUQaxpAnrC6ptAQtNbZJNfA
UEWnxS0anWQ7xoUXShvVnAJAjVNfDsNTIky2AUuZ3M7dCURsttviI5ne8NQLYwKBa3GmQWqEB8Iw
FHXdU49Wk7nxvpptiPfVYkuLt0PPOkS8fDNfEWcW5IfOwjfaK/W4XvB9FpRtSF1qEOQFMWfMr3YT
ALCpPDgIxEJbSYmQ7S9rzB5qwr/X+NtdrAbar/UA7slktOtHLTdOxM0QQZ10n6PWaiPVlwIafamK
RYtbA9HuR1tMJx3irxs8HL1TwuMk7PzJPvO8sl500KXPtHU9q45goazXMVBzX8gtKhr7bOjxzjer
AUX17nf6xnAO4YoGMYv7Tte7UxcP/lqP8/R7X16qxgrehhy0q1M3pUe9LNijmkjjbV5BQ8cEXMhK
c/eQF1jH5ab7M0bAJ0k68R3ZUhEOdpDc5b5hQMx1AsuoVU0QUc7ffR0osvSQY2RrA8nTAQy94P6w
9bWkKwtHVcF6H+ECXM2j6spKvjmdhIq7jzIh1YAUs493HIDendPZSMr2eBJ12EaA39+bdgGeM/eN
h9S64kub/xhJN665i6Ar/S2LZMjuoSynNLjunEB33gpw7UJMUbyZk9TDPs8EtPRise/cQdvryHTe
BErCQ+Tlpq+NlGfi0A4Y2DvTSrzpTQE5SNRfaCIrnxhK71G6jau4rSEbikfyk5b177ZllK6YrvON
YC2YgWw8KFGiUR7pI0duUZzdpv02f2L1o7g1yL7Io0z6PRQLsuegrM9VpQVPGQifjniiqG+hGN+U
vdDxtjCTxD66HqhS/m2fkMhYVQZv9nj8yQs2/PIyOa6APrRd7XKzTleNLiFCQCNekk6rrnGSXSVG
6Jpp0EHwAxXUUt3F5uXFuAe2rb0fVMNBrI/sBWzUpYHFVnGPb5vIHEJCuRHeDWfge892owPh2xa7
5mXTTgd2eFUQTeuibBVY7T1ya3zDejw9Ys0wbyx3tE2qrmJ3fL8i299GASwFfQ6wkrsM/z1HH6mD
LZ+8+rlt2U8LUcafacO3CMSJN6OM8jXwU+O1931E9oyKb1nhuaHJJm0V+aVx9okRgQLF1HcQkcM+
Jz6SiRpPRZHpCmkKaLnWE4RoAV7dZl6PamVVcEcgLrKBAAD6N5Z7QSCnugbq8ct686sJZbl9Zjt4
JNeazA+2ruEt0eTQQB94bENMx8h+RvhW+KbrfKuDJFsbjlNeg1z3T8lU8Y3sWY9ab9SLQ83zp83L
32M1dE9+kna7KKrKQ1w6UEpTi5HHZEFxPeXON4T2s3XkTWzt6f64B4UgYdSpCRhrNpHnmBvqChTv
PbjvDrbl7NyyBFx87B4nFqG0P0/LA3IaKDCEwsM9lEHebY130aLswBJ38zfNisjCq1YNTioV77FE
XwOyKLRHRNfwWxBpXK+p9v+/GDuv7ciNLF2/Si9dH8zAm7Om+wImLZOZdMUq3mDRFbz3ePrzASw1
qySN+mhJEBERSIMMhNn7Nwmpqx25XpkpDJcnhBTrm5BgzEfZerpWgG5vd4ojGAgg9GovP0AD7w+q
XC7a1CbhwxpriM9THQFF7qtyipUAhLSpW06yKIxj1fpFb+rgztDa9KqfEt9ZFb3138u7QkmvCmWx
ZyIC76Hlm2JKWNo8ttILehsdmH85vRidPqH1wg+RalF/J5o1gkPLUDuFP9r2IYrGityFt6GEeHXn
k8hibzg/qSLOPGM3PWIX86N8BWKgkflRvraf89j3AmGGY9C2yU4donBDkoO8njkzLpIrR90GUkiS
pjspydqva4uwjdRtjDmfzWIrcz6k51tBHLd/eb4Kz5MvgyWjmdZO1pGGC/UG97P1lnb1z6drLRH/
Yb/e/yoa/lT7h2s/G/fLS1Wm0G3nYD4ME0lXrNCr40gEYJPXknKXAwnD5jif3wr/XI6D/67M1XdF
M82HLpXYWQajfwUKvP64pstKwcsnmErr8yZOar2NhbAg9rSsgbplwTMsh9SaFUcUnz8505+86hIx
iX1WYe6jwrwe9KzBoHjqfjCxP9vhycDavM8eVLER6adDjTZNpmxSDXBxlFTlCRJ87gF7qr7UhvS6
UhsF/ZVhK3n7vEaM5tAVfO1bp/Njrqw1EMbV5vPUasZqgz1yuEmNILjSJqhX2vi4ot+LoseaLvSn
a1M1hyu5YyMTVb703CQfDZTxThwlm2xBBUKER6JghUlYWC2vVhuabDnVltO1Vunhdq617BXlh7X2
r65N9JDMRZYjoCrk1ywTWFdiQCtXo3msOpGl5lI+1DqCAVP7rerMQvneJYZ5ix+ti8JtkN2EwUJg
6KIrlLo19TWHQ+wiq6GehRLXv0kwkocgLWoPJ6n5BOUrPehlom/nslAuSlxqTq/p4bdezm+ztFC/
Q+wH32h1b2H1++VG2AHf6BMZIX/mCvQRLEIxVnaltb0PemD8sj7+a7ms5vrWKOsP9yFrkrML3O5j
nmOM9GlIlJVhu9W6EDHcGUOizwqpVDH8EC4o2KBEVYLaJ7hiV1o0HNfTdip+nK7UQ2aHn2unX0/X
2liEHva/XlvMYHSqPHORtr3SGiPfW8sCCzQijmxmlYWn9Xw9LE38Ys73cWJEVxKLz1XPIO6Gd18r
wos+jOqtOCfXqxiCkg/KFthovFlbTdn8DksvuLC2/Wi1FsuTQqsxpdWycv33a6Ff8dEqb0p905mN
4hGhBCA81uJjpKANx3Pt3+Rhgx43g/8Jjgw5KL8PCboMymkGKo45YqPctkXTOoWUj19jS3nuLSN5
l6uWy5c8lJZWbJXE5E23MFodA03EkC3gmQ4atFGGiTRJL0UnXxKeU8FXPxaUfSJlV0UcPq/LtHWD
YMJytU2lTw7rYs1S6YOQ4UtvVfNadb260U9PQs1UsSh/reXt2EHtWMrVwXQ+m67l2HSmTAxWZSPY
O28hzWSPBvbiuWSGL5kPDdpAi+06TsPh2oRADdSgDV9irAE0Ee0N2Yj87a9XJlI0X/JMecxZ2ZyQ
YMpPrHrzEzuQeKeNwhdTiaKjEkebQM6quzSN+4ueGABaBpxBR2IuTu2L4m6tFXqtvQoC8+mjVpz0
twbyx5HFEbsWXRWwvCRCtrZdDwjXbbQhF87rWVRZuvvbP/77X//zOv7f4L24ACMNivwfeZddiihv
m3/+pou//aP8KN6//fM31TIVU9NUNCw0C/URXTepf32+JQlOa+n/hC16Y7gRyXdqUzR3rexiQJC9
xbkfwE0LKkK3lrpTrEVVASb9bZtM0HC7zngjdU76PH/tBfdjHxsMYXKEsbJN1hXWoGn9DqiZll7r
c5htzVVXDrtU1Q6nKtp+uAwmUfvLOTzi6xAgzOcyI0602CUbk2EQgjLReggS/+eytXGVpa5IHz9g
Twx6djloeTaelOUwxm29KRj0UGT6vTatu6+I6Wc7rRdZsWuZXoNHMvuPJuu1a+P1BXBTEO2/v/Wq
/Odbr+uqTs/SNHLQuvrrrUcerxCGxtDv2iGadiSBA1BT0uxlqlB9qxOSJstyYpjhQVemWl/WFjqc
J6jaIjCxv25V575wyELzp9cZxEVmQxk7zIqFg6Y14bc0qmU3VpLhZGCJeaxKdDImclNfZkSfub36
29IU/Wkw3ktT0cdpJEinq/Uxk+rp3IWxclBVmTEXSoPxH/qlpfzx5qgiUV/ujgo0RNd07debM5hJ
ZQKdz+8+Ful6qcHLL9QvZCiKGxxl+xuo+g/rcBg1ubBZh7z1dGkFXCu/mUq8iuXQeiYG3Hm6luWo
pjEwhXmDWYOmtV/lrj4ZyxqRSfE2j8XiURNKLIPKgaZToR4b4xIKRX0BaL8hYa/dFYuafoW2LXIH
iX9cy5AMS7Ztif7jWrteUEfjRlt0+Yma4VpbRyq8PSVzCE7F+9nIUe33cyiPo49mhjIktdP4sAjD
9g7veu3uD21V6dLo8t7EueMPS/vVYU7uNOuwVK72c3MfwE4aCHqw/BWvJDV6rwcru2+XA5HCstZi
BMA4ySK9t3uoh4fMKvN7uZPqjSDNhbfWrlcPQ/pxdYF47/kj3qiWsujJapv8JC7ft8YyKkvtZq2o
ZDH8Dz1CtX7pEZoomhL/ajhmG9CQDWV5nH4aqRhZ5AkpmeBOY4rCPk4crwcJeeWVZxhVXySrkZ/X
RZgq9ONVoPnjtRBaLNGEGivIODmtFrAfLrGreeyHPez6Z22VZWm3i9tbBAgQ750qxlwmqY7rRWvF
evq/ln28WCAm/rZpTFA2k2KmO2OYpaOomtJx/UsdE6Wy82gCbUWiSNypZrz/rP5Tm48Cte62/2Hs
+XXYX24mAlC6KuqmJSNEZ+m/3swkrEUpzUT/1hibiVRsZtkS/IWLHAkWoO9M8vrUyr8Vouata921
RV2HsPQGdUDhFuFZ0oilCfe4L3cNeYZlnK2X0fWnAySjU99h3kaDtRiPD4JOUkg4LZhzp04k5F1l
MbuRrCSy12DLWiFmwo8KsjMRUQJk3QW1y524LNGy8a30Rgfn8vd3xTL+1MUU1RA1Q5KR3BVV5Q93
hRWVGuRtqt+K2OWelMUwA2mTBAjb4nK7aqIGehy7Y3kT6XPq/iS9XGBosMolr2Xo50GMNZGSX6WV
fWMCBzfqrdvUsYAWd9Y4KxSw0JDnwAo5OGoLYjAOtkZXGo+frRoddJohYt04LKGh0o8RxYiEYLee
dkvZYMJQCiflT2Vru3IJNX00XtqtZVNjstRWhW/1Iu9tG8Gs3jEM4ysiBzFKXXq1X2uiCo8tv8aG
a639qbWlNg0Guap1FXby0gWmJ7pTuYnlZt7lGkCVpVwsRp0xgqAiqins+BHsNwHja6bdN9Z4Jy8E
khIiMqlbdkrL2VI3TDgopS1hOSzCwiBH3nmQ/D3m3uV110bIzM+tfzQz42uad+3tWlQwdbkpOYzN
erpWSCkUKlF6/vs+Imt/enQs/DYsCXMBS1PZhS/1P41DkyUy3U1KdRuG0hJ1zh/jpo5e8gHQoT/q
4oXMTwQ8DwAw+nrhS4kiBvl9/1tJWmmDbyoqGYYe3f96pVX3IhuY6crKhAiOK1os+hDXxKSQq11P
zWj2wrKb7/rQQFUkyDcRSqCPZSEUJ2RigZoup+ww2p1pLCo3y2lWIz5amdq4W08hGv14yfUUK2Qv
AmrmmQq9fGUERb7ceNGstz9Rr2GLszKq6w/iEIGqeZ+qUN0+qNdahpAETmDSB/Uat7ni7CvaT9Tr
Mhgbrxuy7uMt1veZIOaA+5YT45ssG92NLlvBOenhv46QeL4pnYxTuChmVyAUjHspqPZ+WErfUBVp
N4yp/nZtFsfon5fkuobWBO/Us4NYy3W1ff58WSWYiQAvl68vW3ZFQCi+vGo6dQY3inXjVPXhPZrr
KvgconW10eynhowAtALDQf0iemP5lNvZXPkPST/Lri+M6TkHG7rril7er6+ktWQAP19pELPg1ipH
yMn4ZPX+6MiYxhGchptsLoe1XKvbyWs0pXMkff5Rtlas7UauUkRR+XgNM9piYtWczYAISq522RMC
8IfVGbKN26M2ztY3QIy6ExtTCH8C+1SjraXdGBGwl2RF4ROY2ZMZNYfGzx8gMyRnkeHwZmJjhOcF
Btda0d+T5wqwswuK+yKbG2wCyn67nupV2u2bHuD4eooJs3JpGnETd0pxQ4RdcgsxNW7lqkjPYmVs
pWk0bteiMfJb15f9eaMsZbJaNTh3fDT3hzS/lst8vwZrMQ1C3TDV92vAKFwzZEtZOxpgo3sRQjiL
JRPptm9CLt1EtUZQr2j2il9X33s5eVbi2YTz2vgO23T1UklKs1XTRgAPNCPXAItzU0ZdcftXr5Mm
+zErqy0Bi96reizx8qi8LRc2CjBIXJIXIkouFJg2NmnOI0XZetAwDljb6jOjlBlV5OTH6atZFO48
FdNDnEDQMCtdItfCjp3VrQpBo2AiXcQNtbR0IRaNh6FuazJwQz8kpyYuKqeRROsGfdJwq5hlhONM
MV0lMtF5IInGnS6TKNCL0HyBU+WlWaB+Dzrr2LdkZNbLgQNYN2oQRlsATfPm70dC5Y+zJasGVVRE
JgZdkiTGlF8HQsJQVSuPQo9hvESIdfBJL62UAeSmLlbYSTukwoiIrGU93lFh29/PrV5heINKvm6U
0k3c56wHhip7LeiVgMvUx88WYPgDEtV+tDMWiZVVZ6VDZJX9T295q6hKFyB+tP6FhSPGuE7QNNnH
OkIBfex06pRcd2ErX9YKkQzI5e9vg/THdelyGzSRdcPyj66vO+yf5gNjHMF5m2J3/QPTblgLk5RH
XsT5GBEvwgCKPKOX+fnQp4HiqqNS/XEwWK8oU0D+69MflujZkSmLnb//yKr0h3WOIZmSafLLmQwe
6p92njBNJYwGo/j6Y0E/+0aNEnoQPRETTpegPGo7ybayfHH7e/E6x9cSUKo/FwfoNn4Ui0oXPWG1
8dm6iVvD1aIqR6PJW8OcmWFFD7KGlkuRelPYIBxMysPNEym8FYLqx18YIaju0EHzyANJdaflr892
ORZ5/2E7vu4fPiMhGnM622CVjYWiW6rI+a/deZjmMapnLdlNPlQvzVEwZelnrLYNFpoEkIzbYR4w
1F0IJ0OXXAC91V8+W/iCOpMfkkd7CHxcG2WoDNE4YuUUIjCdMufAAi3CO03MqsOw1K6n6yEgETzp
Y3AVqiJeVf++Ph+0BJ6wJL2Iw/Hv+4C8RBd+/bo8vKaBSogqGwacrF+/LlSLbCKTFew+OFxK6XxE
ZIjtWyc5yElcoqFSL4dkDhp0wCnvpxxOGwLVdqKj4hh0PcJ8okHYOpCV7YSWc8h+AeruT+ef9Ssn
zKw/evN//xLDataY1mtRTnUUhO0fTv/FTMS//7Nc8+82v17xr1P0WjOXf2//ttX2vbh+zt6bPzb6
5ZV59x+fzn1un3858XJWoNNN915Pt+9Nl7a/x+KWlv+/lf94X18FJuP7P397fsuiHNQ6MYLX9rcf
VUvsTlJNkT7672jf8g4/qpev8M/f9mka5Qybf3HR+3PT/vM3wTT+S7UWUS/6PrvA3/4xvK/llvRf
mkjQhWLycBLbxN/+gYplGxIxlJcqyhk2DD6ByqwAbW6pUvT/snTDMLlEl9dX/O33b/8jEvnxs/11
ZFIzpV9jQDyBkmwoFptViyQEy+1lAvppZI30SI1TGL4HtXtoCgspOthy9tTMsQOkrG6cPlNlV48m
DCiMWvVqUW88k0FmoybRmz6W3+eqRaoqrCtHAJfiBb7ooFx6mZo+O7BGsLZdi0k3W96pVLMrU2ab
mkUdAKPgSC5Y+yI6oym9Bspg3I0VdDZhhLCqwT8Ymtm0i0yVbDaS/kXrJsca5XCbIbG80Stow3U9
DbsUiaaN0qToqH/FcaTaQ8UFzyJfjSlwsrxOt9IQP1qThRS6GUwuQ3/ikpCpvEBMn4VaxoY9jJDC
KjXtqonTL+YEU1RU9rjIyJuRLR+yIaREp+DrQFK6Q/V4yvP6IiOUjFefdWUYBJn8dsBmPA2dWFHQ
RRyHw4Dg6lUrNsoF7Kd/jVmGPft94Wjk+7YBc3ZixfWjOGJNXaBnYedgybZKqU52pynRPoxAuxix
B0mrul4P7RKeqiosCtn82BN3I5Ux4+mkYpdkcNBweWYTSJKGODCTDEYqt6qlxdca79eQzAfYPhxL
Aut2NA0eQva+Z+kaPOUyaGwV/Q0bFbneg4jGF5wltOkn4lLTQvMbPFZ3G8NMi61ejGd1BMGXsntQ
jWREwrE3kEAQGMoLJFN6AZZGrG7nREDuOFasAzwPH6HqWlYNryyb+wyRjwTviiMmy5DI6jjdhHqO
WNZQ+FAlz6Z0WPets9h0OGGnkadqGCkWGXHjdjb5BQHhaXH2GGGKZAKZcYsA/SPB+Cr60jEZGvVG
GLTcRtMys/vCVy76ImeWG+aTryHvkCuCI3dpeYwsI/IgH4j0yLg74DowAqQpU5flX3NKithuFZ1w
PcSydowQPuraH8Jjq9AYX02bwvSuj9KrpGzstKkLF+s0MgkILfgN/uB+hulANduCCUp88IG+Vma0
MyO8HzGZIdwqd6QYeghnBglJnNkIX0SxPSZJdQLMd2votUOWpT2bqE1KiozuZqLA8cTCWe7QU2uF
4R6tkuAaduheSBLNTpXCfElyPB1yKG6lziagKSc3tLLAiwxXqeR9D1HgXTfDU+5LL2i7a57vS7EN
6KM/V7V0ESrIXEU+Tu4sdhCQxdJySNf6LuHAYNCtQ55FN1ITxMzFeLD0rfRqZgREBaTOgYn5p2JM
d4Jl1RAnu8lVrChzgIbNwXFsnELF23jwyUGXWVw4WJ8moLo6BX+pepNMunZlSsnCUAxNdJcKIHoJ
0LvMGXCMHYhWzLP8qtXJPeOlsLHEnKtrlKOm0nyMwTLzc/qJEyI4aMbhbKvV/Aj/Iid0FtTuVBYX
EWljK1cqdyygVRSJYLPHgu83GcY2yMrDKHvVNLhSlG38MXLgWfO7J8I51NmnldPw0Bf4M8w1EAyh
4SvqYPHgvwMMV0rXkIYXkGVfSONIKFC0O60CxO+rBV4kAoGacKya60CoUR3EFCU9hKVI3wapMiQ6
eZOC6DU7jTr8BtJo3LzrCEvA/HjLhSyxyZ+oFxjd53QsB4RNqq8ToAgvNfsIamdSbGCe445ehKPd
I6y0CbvYQyl6voh5+r1C9bTSwddhbZ5VRWFXs++aoJYjHN2PSVXH+04JX9IR0aNQTV7qtNpjXNXb
cjt8JyEZuWJSvLZpCQyYXBsj73joGDXxKsMsp6/UxMGBeNuRxXTyDKtglAVgDEmqHfh3WZB+7xei
b61OGkoD5NZnAv75PG+Fobqk1n1okuUMtfnRUmFwlKnvTrW8q+hvU4P8ZInJQ1o95WN0aVK/dQKd
6JwuWCCQ5sYictk9Zf4UHcpYs01NnhylT3Mb5DNTlYwHrhE4iMoZjhrOIsm3QztPEL4JD9cwQd7D
IbikIVtDeRKv9VbjQR6VY5yZJ9kY9yHaBY46Kds41GQXyXoAJiXoRQOrRpQPlEfZT5/S1I8cI5je
ykiE3j19mwiibKpe+RqQ92OZFz0iV38dhqh0Sl9LcUi8qg5kt1Gn0MkisbWryIAIrTePUREf/c6H
oR0srpAicDelmcEl9d/heFY+nkaK799oxFZRAxVApX4v5rBwSD2Yu7KNi7PVBIanp/MBf13DLsyv
cqrHVwXYCmyrNWuDeqSCytVwFq1rZKNNR5ej/ozMBFJJ9RviGpiFxnHttbwXsTeP3XfvgL15jqLo
1Et4BUnIRriMLQ8IA93JuGi7fty+q1p9NIm9XisGsn+EmgINXPc4e2XOyA3f2z+GwrwDUhi4soxZ
a0qoAQ0a6ng+yiTr9+igI9X6fUFzqZ052mGkPlQyNKkEYFhmLVGgrK8d62ssqrcTG5lTF7Iy7qfi
MAnRHUOPCcwJPGWVuAPzRpuOx9yaHyajkFk8EAWa9DOYgWdN6L/oIsBkRX03mYE2cpp4gxY4KnT2
SJ6+VYMiuGUy1a4gS/uUSLTdKBL2ilaBqtijsejAouQReHmFPfZkyN8WQ81rPl6JdMHkkglG/QDi
qqGI4z7CHNqGIJDYQzc9qDwYeGE6bZC98ajOeyEcmIvVbqPzE0+ZzFKG0I5VD/lubAqX1dJRQ+Ia
sgbUBiXdW9XU2V0E/9HX0VnwtVsxiRwM5tXXarwhAqa7M4RN4CKaakesooJGC4+dIdV4MhtXBDhB
stbQ9s/TrOKuEkD8R5r/RY6ldzBGx7EkioIzuCKFXhmFDDxgRMMqe5EtMPwaROY6f5FbDWsIdmeo
BEfSNjdkT1Ppsp2J0ALeQNpDn06611mxk8Ojycll0dE3CeuPOclORp0f4qHGIIbgNhKnFrgKqQpO
slm8yZW+B415kFvpYGL30WnlozSZCgnG+ihCgLcr7N6jaFOKbB57Uem3M+v0Y5SbL3n3vQ2bbouC
NMHEoV6QyMXr6B+m5FXpwCskJgCdwPja5P6pCbQ3Hb8lF12FdxRUgboJp5bsnl3EY4aoCME+U/Fd
ReSOhQljX6ntBk0IFn9rksWI3gq+8RTl5TFXFqGArkUJG5ShmVimw10qHMOCw6bMTsPSjw7ryP3L
bOEKr883Rh28BH37oMfCwVzWlWKlHPI3Fbki6OtsbZtsU4XReQTbw3eqN4HBRIputSM1wh6JFbcQ
MD9GbijKvgplgndzd5XlvieYu6KfoOR4oBkxhgarrTXpnREjcigF4kNL1NAGiEtVJt53U72vTJDT
MFTQHXgkxoJGqBX7O3M0Cxv9oh2sYZWPrJEJbK2tZMWQfiw8pCu0kp2InYBdFjrrWxNaT54PDlnl
x7QWrO0C+a8s9XVM+m2ryk9W0p6wGn4xQvNWk2bydJLu+Nhq1MGskV1Q930JYrkpEExI7uREGGxF
1+7BxLB3jolv9s1JXsxa25Sfv9frXa7m+zphoFOjfNpEKYkAhXkwK+PBAy1PwqsJtnQZElz5MsmI
cX3oBL06hBXqRPb6p2Z2gAHHLLVBnNQHMxCqHzXreYScmguGEhHY5cL1sFbI3Hsw2f8u/Kz5LDPk
cONLU7Rbr/gs/+nt18L1g/2hDSaNR8CU+TaBNiB5aztm2ObHn4z7zY/PuVZVmrRD1owwZeMftKK7
K4ykBL/EV1oPkiX++OuzTC+an8u6WgkPaA1rvj95Vmc+Z+t7rK3UX5t+lKkHkXUq22QzR1o1KQ7d
cpizjqhpBF9O80UhwUuMwrXNeiAgXxxGvUYsRb/HooVo46/Xf56CaUI6sDVCpyL4mtqfNVKhExHj
DhVNlB9GQMT8pNAGpRxdpLXM6MfEQYFZcRKC45tmam5GJalmREnL4hBmIyJK65+dgEAYXhVZt62G
8Eo4Neo1s9WsAbA6gmU3vRgkdGv7HjP1wYyd8dtwo9yhIHrGRRxuwZGVS2A3D9kWAefycX5kRSrH
dvGa22wdGS3c+RDdS+jxolxlXunCNtYPBrsgJ7Kj9/hsESW050eyUCWmhPfmRRln+1VB2bXY1EgG
sB52UhduT1/i3rHp3nl+2at0iS0XTvYEOStCvd8WjF30DGJLzDwx2+rbTMJEA4r7tn3NNSdBi3yC
dusW/dPoI5llh0wtrvLSnHzEvp1mqzwylNhkjdLObhxSbV/Ke4TtEBkBpJu5bWTLqSvcodPaMaWd
0q3ZbqR7VT2gvzhKo6t6qNZdZ4FzSc/mZWa0qGxgG91GlOAAspkNzzgD3QbtprgVCrtO4Rra2lUO
gnUGFSzLX+fcHkVQ7xNZoRNHybBNwW7ee5OZq9uYvEw/7tn36Idom20xomyEHewHtqwwglpyZEgK
2WJrssHcKYi6FSzrOtGGAEKG9d7vOYy3sfggPF+aYtP67rzTkAg6pnfZEwN0eoEKukMr5S6/q25C
R7C1DZ6JbM2CnWHD4ULvzs6erc1XwzpPzlgGjo+wuOAf0k3WuZZ+aEXQEqENJjNkCarihBi5xJjj
Z9XOd7U3fVXPpffKxjS4sk7t4E5fc9MRnlI7uQpkW7t5JId1Tu0IDTEb9VDklG1Vcdke2qnvXCpy
/DvTvSROT7GtlsuxiF3s1S/+GzaHtum2O/Wbf2/utcDe6pfopO/1t/yF/w/0tfoRvtdL9CBVW/9N
6DbtI2rfdFX/EnizPdssv7gBys5q6Fd4IfoHKbN191285I+Zo1+YFXHl0feCh5g3m1E3evK/vVoP
5sW8iL2nJU7mjereh1dQuImMLtKFIBK0O2MDbzK1t2pHMtwOvOKhek+eWsHZiMjiuk/F9Tm4/YqY
meTCljgaki2djcJO0f/TdvroIAeGBqgqQxxwiRo7qT1vpdsptqMH/0q7fldub/EXFJz3FnDjS9na
qJLE58gTeHfJ6R7uY7eDpXpEkoItLQ8eIp3b9BvksIxnCQGoHJsux/KSns0RXhY3+Xny2qvyDLto
3iUPAzROYM/baote/cidKk6AE45CtNkXDy3BpCdpdn8vJaCxCQ6Z6fWEoPPbruAJICMTu6gR2sFh
nt3qgdeNz0h1voPmpS877Q5duHxwR6f8gl3ShEHnF5zkHKawyZlf6Wyvp/hq3KAxj1qRHV13p/rc
3rUKQ8h0Nk8jOYHoS7Qb95UTbt7Vfb1DBye13Kh1De+jp7wnztZyUvaotjG59eMrzqM7wTHvifkw
f+et3cR8lMzB+mxS3eQkXPsuxhIjoqwMQTzO/Jj0sqMAgvKw3MzmfS9RjYy6l/iWnZ9LcJvB3iDG
cQiyo3jQXoXMHp1kP9+Ume3jJcOTvBurfXQdXgKbiKRTnEY7eCJIEjvzY+QFNo6zT5GXHCqiQwf2
OcUNCybuXLEFDNNnNxssEYwXCICJJ57mfRgeN4W+AUKXXT8V5UW+6b7nncNdqYVN5+Dho2MWnHm1
xV0rLKd6bq6jWyyNOp5ed6if5DeoYqL0hZUuoayq96Lt4rPlSqXk8CCX+nacrwRc5tXn/k1r3Lw9
Ve1GHV3LfppdcXbM75F4jhX7heQjpBvVFa416DUPvjs+ImtgAk3D1w6TUXBpNpGo1g7PYKzJW5Ru
9l5sa8FhbaW8DO+5tp9lEvlkH+3Ig+oEYtgtttwVLzho9KYHFAdvhm1vnLk787FySF6oNp7V2KEA
NHPk3FHMTco2HtWZENDKldp/K05wqB8aJ/6a9G6OoxhGMHZ24CkMnGK00/mKZyRCV/QWAbctKkUo
OB1U86qVPeE2Jl4jbUL0/+BlBQ4Kr4U38tMP7/gE2PEyY9xhjq2dmAIrZzymbsDgMAT74gnlm0Tj
lHtQbYObiIl+M75MrFSh1pGbZvorRmf57QnVFM/ZYbbHnWRr4huK6gkd5RRuemgg9L2ycYTuS7bt
/eVnj1jiIZBH4DK9f0KhDLH7m/QOk6rzLR9RfK/v+MLLl8aGGH3EfRTueN72Mbj2fbMZAne+bncY
A6z/BcN+fgls6Rh4m+ZhFN3IsGeXOOu1a2A8eoNO4kPxEARERnb+AKfQXvzFC/hz3qhv01ex62zz
fVbPGovdbbzhEySQ/dAvq7ymQMWJKQnvlxibFoimD9k7MwPDyGOHx5vgMJ8PpGDP9HOmN/9Q2aIn
esGObhW/md/1ZqPJbDWZo3B0tRuelWrLBLVhJuULjja4rhfg4Ig7e9KL/I5MDcN5ar0aICFlxyc+
h7ZVfNdam1k7R4e9ykS0wdYel+YDRyTzti6kiNjxZ1s3sO7xWtTx/BvkKt+1DqBDU3qFcV2i+dGL
X8J7q2Ww3M7XyT0b75f2UXzgQX2H48GoflCOOCu6lcPgyZhR2SH26y/GcZjtJLA3wbF71g/lnsfg
a/DsPwlHZV8dcTR0CQCYTr9hij0UzQVaG1H59CI/B8eIhQ4REMc3vHVgchmc3NFAwNpJv1wQCrMJ
0FWyXVv9NT9O82BKW26hM3nLj6gwZah27N4v3RTJZaJGdnk0FRvHPUbHZkOarZ326XPOEo2xLuDe
NFszdnnyzUt5FBgL2TQIEsEKlkNz8ZSzhlMPHEU0LLOL2qdHcKeukDh4Vuj+Vd86srKBEG50d4a5
LYe7kNBvFCISIu4Dflo93mtwKaINpgmO4bxvTQSWd0cX2x+bteedZdmYKhSZ14IX3Mz85Lir13b3
VJ/DTWxdyp3hbf0N0SzX37S27tDLb1FOBHTkDTfj2R9wvH2B15y9VsJ9nQbO+IZct43Tykk44g5x
CHNHiBqg5RepKw/o33vCl3gurnWHvowe93MQN9i1j1th1xrPqUnn6PbAJ5Dg9Od7eAWeuEcIjumK
MNVo3BHi1Pz/x9557cauLUv2i3hAbx6bvpxKJS+9EHKL3nt+/R1c51yLbjT6vYENbUmrVEVOTpMZ
GRlxrjRb9XIhEKpv+albEY+Ay+PL7YTOiQz2fYlCa/pQXZCEhJnCtiOFhV9dM3eD/f7F3sZ5QiC9
92+wtbH8R55ceatMnq1PuNI+5xy/C8DYgUCVhXdl50nsOTmOv63TPm+Ivjm4AhOUEIISUDcTm8dD
r7raQ6ufweMr7bgiGjt539tpiijH2KaKYwcdiMHUOzlQsvyssLQ5rjydNeYO1Q1xWRxzHrcmbHz1
V/3FBKd39N8ZtghhxHtzZZ0br7k3HER8bw4gJrLprFzPZoOu2OWDRN/07CSDB0jcDUegEuyFLOJc
IOjY1Vf2Cod2zZRdjBWPrI+jP6KjR7wjzyeNWgRIUO1l1UFmtSKVgAMjkMpWXLrUFx6i7C5eHIoV
H8ZbpLqmerdMPsM3/WC798/xYO8rOFJyT+WaA86Epj4w2sVVIPFAEvXQPBK6AD+KtMCpNuW/ZnKU
/Vl6LP8xf8mPWeazntGeofDE2fukzqFGp5ZJRKxf1qPoQf5utnOd3y+n2smS/YkN7bEsTon4K6jn
DE+3yv1IRZTnPJGwSPaiIEnt3Oac3t6y0hnvIN8/17M3y75YP2Ca0ObBSFPr6IrPuEBQ7x65ApQW
US/RL0r/uAov0fJupg5ulWwuRWaXH4NoExG+DiDMhOAJpCVHftiuS2pbvmH5NNUQYKxBPF4JULcT
ApDMee0K0GgcR04BkRAjQ8rYaS/RPnpMpfq5oCf+iaLOcW1tcz5oXz0nwXxf+OiL1znzx5ZHl8RM
CmHpduVNT45LQ5fJE81DFbsBDhmwWPfwRWE3g5WMLF9ff3UWllzIU5FtKfejdCWc4XwcmiOb3fxr
/s6L2wPJonCx+pYRtHjJjUBS9RN8TXYknwaxFoG2xlMZmitF2ngKMoO9DVVdqNu0hB3zLjQQ6Yrd
Ej7t+Ic8YWaffQQLUdHBqGxZxDYHP0ln1gC/3Qo6dhMUuR9Z3iqc6VxeVA81xyoOrvv0C61rRTXM
CijH5KWrfcMXoRnWCLH4lI5Ndl5Xew/COEc0l0rPekPYokiQJfdotsRCDpMiGz9cZBgfyjx2RxIS
oYWCODnEiPyXFbeBYuYzD2D7IhpMbUE/YqxMAJHfw5ZZR3e3PhQol5wS9kH10zTuO9FHp5MjW5Kd
Rv2aP9CDtL4awSEcSX85lWTN+ZWjUKm9dQzFe83TKX6d1ZiznCB2gUdSeesvmw1e2CDBM6qdvU3p
WCwCNQ1X4mXhWfOH0k+sUG/s6rWTvDL5wY2b2N2B1pfVh3R54qLZcwrTVppjDBbCUUTAxF63FTec
h6YnjgfOJ3u4sm7Mo0IJ279K/PMhacHDfeKO4REdEXZ0mNt38Wf+OZw/mkNtfzQ/Sri8fm9kYu+W
4Aw/DRKO5Gkkpelnysa0XngIrwYxDVP0BViAfuV7ctkwveDIBXEMjB1klvTuU3jMYnd5hEhrfSru
dMU1Kfsm7DIchWPMOD81fiO4BaJsz+ah+5pe2Usrt72lzD2JSbx0QT+RGlFNoopMlMrX6lpe8iM3
ZA+PWriDB0E3+/vBC+r+lQk+2w2ZXn6sMJAM54flZ+wcQpoUKmpMv4Vuo09FUJRgldJ/LMzKBuNs
34LAQw61bJQXXHZXBhRUgp+gs6mH1Dzn1HPvExdV7P0gge3c2nwSmXvQPrON1bcxYMHlXF9LqxV7
1rl6ZPGyIgufWjl4AXv6wh5ky4RPc5jQ824vB+mcZPssW39Tr/kpOf9pK/eMyC2Pbb4nsk77R3yW
bix3PqUkabjHZzD/yWu7/E1v5c041YHhEd7pl7/XE0/X7Fv0trPlc+zVF4L8pgmLazReq+x9M469
7HNTsZ3xdqVrZnc1EAJh8V4wHZ8VAirrNXsjJzd8abK1UP4FYBK+ci8qv43GHW+yR6TDBlkhX41e
Pm0u90yt4UqmKr0SXurO8I7AjApc4F/pWf3ejACu8THNsTaxt9SnPV4komVwUgpSjvQNcJRCQBc9
wGoq+kVE4oKBgulD4GWbTT/0977xWTUx+59g5xeCJs16+sWWIfbkZ/RkSdonxaux4XivA8k1A6NG
2IsKsafk1w5b2/IPam2vfPgwI+4Lkk4AvNNCssETJxffXPEJx1mMzziqtfNwH2Pw8TDf4V4iQ5lP
bKJZ2LF1FIrvOtiHfm+yvn6ZQIco4B5kp08dtqzRgUw9uflnd6bhvnlCK0L4Rs4vU5wS4sLkxb51
jxfPqjoRyEvrxme98l/bby2Yz/NTcopecc/jwCTpnO0Z/qNpJzekLJ3HznitRVeqnc8FVzMbONEu
fbde3YkQwsXxGrWzzm87O/+M/kyPtXWumV5NCMyVp48zBpK6y0qs9afUco0B1P7cTG/zJ+cZH/NR
Bhqx0PD+2vwpB4of4E3kbKrwp+kpqjr5R/H4VDtKfO5vRCPjB1YdY+3I8mkAeEUZvQ5hXAAzDsSx
O2Pwd0XZHp0We9Zc6Nrir3IKrAdi81PpkWFSF3URMA5QcXjPfB6kmN/Fd+t8GGV/lU85Fd3tDFVE
9kkmOJ6rR2KB8kNegyeDahgztXVAQAAwQHrYp+0U9NnfwY7frAsKv3D7y5oH/FaUTwJzaDkIFDT6
i7iBNXsZ4jE9k7s0npvIm9V7DGKaVzDfxoANYy/Eobv93os5XJfugad+ESkAj6d84lavVkckUHzV
HAQtGFwWN3bDq42zuL6B0FX6EQ+BqPK17Yv/QGR22uz+PyzaT6Wi2XPzbBm3pT/pexyqp/eTrYRN
HT7lrWMmP0XpTsKJz0AKYwyiP9WVWf8NNmKpwRL2E3rZXhe5bGhncvwdH7H1KYz8lPYMN3J5o/7B
oKcC0iPZFW4T7+B0hPC4rb8S8ZItAVg2RyFyDgz0kNjtM3xuDY3k1+GV/+2IW6i9Wg9t9VCDOEea
g3eeEJJ43THvB4KVYJIcsrfXie1nQ4wpYXVlVzINs/oU58nmqDIrbsBdCnprXT4G+JqsjcWcsKsT
/qZ+F2Z+hh2A5lrzC2/2RXKZO0yMfrzG5OsAuvh6Zrh4eySfr8Idx1DtsqnSeKNT+CGIauhoD0tQ
m0DO79Lc7SZ/CfcB+eCK+pmNlEIYajF7Fs2JCDssBcMwvb87YHlhu30kV28eS7IaPbtbvhit6ZVY
i20t2berZJ99bHrEpdH7+Jx8k7oQF4PlskGmPtuSEcrZicTi9AvtO3pP1UdCzAzQj5pQT/3xi91t
eSulYOI1iPJtp5mi06VZSZQBNVhad0TtxaGPLyuKY3MocUq/SvQqfEkUsR2lAZqJJD8PDqT29pLC
FQlws5xexZmVdoNSYVh29iRSpsyxur72KAfD9w/S1snACrFHoYZzmZ9Vbz22rU1c7bPIlC8ESA7l
GcCjBa0hADXfie4LcGHJAf0nFSKkkMCsiBF0nsFLTK4Iq8MjGEF7X8qu4zNBbGn3fwoLc3copA6Q
u3qcZ0+LwGAIS2BGZLQkgir9ztprRQ6lPOPJeHgTHsFE2TICjAqBlLgsHpCKw+ZvDJzzR+VQbNeA
igRy/oRVcxYwohBTclKk/EiSFL2v84Uu7mvucba9M2xi9opvHXMNZeJP7M+AuwTxa7HN9/Qjjw9s
DVxN+bx88U5sK7ukkmhzws/jFQPI5UknqXXM2jfrs/KlyieZDe4D9u5dSjMFiONLlJEkeNEly/Gt
D3izon9k15IZGXKLRyWcHssXKsnaeqYR/SVhEvL6Jj43TOqvPHasx+XEQgashgl2Z16Y4CBNOH14
dQOiSIdOyN5F2xVgD4n6no7A3Zg9fDIyi5JSIOIT1SF7F1BqoxhK/po/8VqAnZbgIvdkzee58zQm
jeKStwAJkVa3cLHukYfhG/5uRvnUXcKaV4/uzDB1AW9lVYcYcFR7pTpjHirrvRb+DLBj1miH4dIj
WPuif1SWD8EYfxki5145ldqrwNbPNQuRW3XBGodFFyziuk+edM882LJJrSG/QJFgVlbUfj2eg+rQ
AbLRhNR6CXqPnARMlUcCEzV2FMCKOuTquVbemW8UifkMns7TbQFI231suN9BeeYD2ckYj4YtBR9X
2UfODIG3SvZAE/melKt+FhdHlZ4yrXDUKaSwXrO8k59m+WFQx/mdP+dz9nTFZaAH0vPKVk4MK3fE
fTWEOxNPxBWUkEuSqNdTAuOfN+g1ez3HmO45CxlxxouOf8YoE12TbifyK5uLMUwoDYA95MUNTxGI
8mM355uIWW6ce5EQ1uIbd10ANrb5C7A/P3D5IOvDHo5o/JMMbs1OyclHSi0h7EM1U4NED6rJLOGZ
ca9kg1G+R448VM55RlXmogE0JJs3ZPx4F26Apz5MDnfF3OoImSMk4B2ukUfErsBUijR2uJvQPxYu
JUo0tBzu6Dvx4SdMdSgKf1Rg+4sZhxIYGr5YeQBUOZrePmlNT5femCv8COQq45bEIvr7yXyCNSBh
7qik1TDdbO6MOUl60iiY6nrs1Vwo97rCCMIPEonX5sDw8/Ec/NXjuh0ZVv6eyvj+QJGMaj3uPUtd
HiO3w6RXPK6KRcS/8BIexxwsdAqn+21zt/LicGlF7zJ0DAHXmGpYR7lb4/J23Dl/xPUyCfaH1EDb
dNFxp4TEAyQHtYVkL9+Ia3+OjiQbccHZQ5QE0OKYo7te5g8+GKWiyyaQMfl8LrfDf1v/yBvqwDza
HY8HXDgna1ZVFJKurApNPbDkS+U0aIeRqoAm2ipFYNGF/8ZD5M32hZHSoxW0mju2FOuejJNK/mP6
PFgWCJ/BC3ns3CG3qdrc0aQH7S2WQ4G9YfO28tZCk9zrB9BAiX7daV/KjmSFJcbkkb9Q1bVc6UnH
rqkCYARMeGTO8+ERrGcBKqe3GvfZgAO0Wxv33M/MVCIeDI3tzGPgtda2AygRxBTgZ3mfUjv1FcSd
cIe5Cq3zef7VMALUbEaZq+B1PAYccngMtOARcXfGJYExqTzzB4l4nq0z9TrmB49yQY65DFop4JOo
uScFAfcxE1jqFAGt07yvPoO0j6visrczhQ2WRd44w3hikg334wMF0hgtQ9YiTbFPdNqBejQDUtaE
LbB0AkpsJmC2H1e72J5YBVwd6xibcyLHZfT7zBMtp0HBCYWYh81y2U6s8TYN7xk0sb7GcPhQqhco
baLsm7rdywjFe8nmr1VQiwdK45biwRjLJS/WfFF75RlzmVP0xNoz+kd+5HZ3Bhfy38ghErpJoTHZ
neBKE/OWMtc+sPHJgqIjeyRPMBy35vB3+O3SA8GpFJs5aWJltSB8uY8we6mAcVcKomrnlUsuTLsd
MpHmy3KA68ad0X3GI2EtMj5aH7DgUN1nCXb36gsYHqPR0xqehxIm9dS1y0dDdmXBY8CqPkQEjEfH
QFG1VnB72vwCwicDyw7EzzhD7YlU5TVcdwZN3MmrI2MqYSUu75ODBdljCGn7YHI/3B/PlWkZUbdT
d3xyLk7WV3uLuCcSJyZjemRgSfO4JO5/JwQZkIuQ1PIiwHw7rvfcFH5kqh678nnbEPy090kwAWU6
E89zcUDPtShQQTnJymwqF0hwLlZgdEBqNg0w9my1TsDu6bTYQMlwgR5S/Y3FaJ2Sb1iq5cM+XwWH
d57Mw+5KXX2QPTDJSHDJgVWytnp+wldFXc7iEnmt8CrC8fy77EzV16d9pBVGQLFB+cobZyahhdJD
hXMb5lh1SLWgb2FUePuA69iqYljmaC8JuQN7OfQuKoywp9yVRbGeJuUGpb99AmeDyWGZJ0nAGK0C
IboZRRSwDPb1o6IOBr/QbaDf3XfjsR7P/IJH3banriWpwAsP8rEz30UvjKgoX2B2ZSD3CGQlXs0e
ImN2F+oa/Q9hZ37t81q58SwBWkUKopQ929QZAOohvQiFz8pCox7CJUguO1AFTAqdq0T1zaCfwDyy
D8uyxe5Pit/e0QwKqmhZTkSNfAo1NSgHN489tudaPTINuQvkkUmg0XbUWaAdcu6O/kG622YHK7kb
YgjgfiyyeLwBce44ZKXByESPoZ4/hW8YK2xj6m97FKxwMR/K2kPASiO8sd4QxGt6Fw7iPpPoiBUd
7B3wHREvluD2DM92UuI7Knsx8hHJaa1cbXpDJnCvegElJEjdEyM4RXdkr5KBnOi7hZqsAOw56icw
gkWZJmjakInJo2DKwvgHkqpwfcZLzdHA+giyDHx1nSp+5jAya4fZThFvNk/8E1v7HnMkh/4mfPGz
mRx4qzh5QnRPaw48NU7yCk1f8yjkDwU1s3W/C15ZN87+o+42I7trUCWnBLK1YS9o0RFJs+4FuJ/v
ICJ8vNG7rDzemYoT5zZt5LyBzGyk6L/uG8h+ZhcgaQd2EgjKW+pWlc+0GbUbyxJyetS/tGz0vd9M
R5m32rwh9frhmwlPDSRSbizdIWWzc5lQSfawcEOQHVgVQu9uuC+KgYRSAOtym3hgcGDGk6KFtGUL
qy8CncduI9x4OnPhNRNOpSFADsMtVLeIiIuN5e9mxGJt7ot35gxLiitjJ9rQ1+QK/m7nbEbsHDyi
WAxwOeKhsfOUkFZ0h/ORl7Fd9p8QQtigOO+wz+TlYzCTNxMvF04JZ61ETuvKNjaml86EZ0xsju6s
Q9jAh/GpnH2AZfzIGBKcsVqQCJQx60YhzgK234sMPFb+qoxpzIEzfrEkDjtacrJltiv1RYBLpn3t
8R5vRQiSB2whxYaVpAlBOMtBhydmf4xz53hgzYCnFcrnA5wASjJEYty98c0mfw82SrJOvrof3zBP
gD9hFhWOttMMhh7W3wGmBWAyh3MHwhQRkdM/Kkimby5WCZ1UVSsbmQR2AisFFWr1+qi0uEYxc/lZ
6CqqRZOmZ7w9G2zbbv1x7FrkyeKMCEmf7zazyOgUGoyjhklarGSTW+YwOddZTINGV29psyhHCWnI
o9VK0Miy3dpCLQ80rH1kA20U5bDKx1xgToltfsChjUK3QFNLqneVJ3T5fIxEY6KDMYpLe5ZlVtKs
oBUjsokvFsBZp0vzce3ya5PiFI8w5Ob3s/qMAQZ6qVFv0FixsHMNquKhHdCqJolULNecVlF9NDbt
pyvjT8ykOK7QpQiTrUTx0cuIaxAAqw45pGl7HqwCd3LpcTGV2tf3v/z75/ifrX6Um9e/v+pypSTI
ETHe4QVlma909BMR7W1BlbwMx7LXh+OMX31gjtM5leFU5v/xRY43iJh/fx4SA4ao3JiO1LJwO7Vp
j3Ge/PsXpQ80reYomdeWcEN8+M8XZHr2jd3a6ClVRRFo/9JNa0E37H/8/Pe7qWf6lVWJegIsytTQ
YDH+/bYQa74V6iYLqmo7CS3MTiHvVndRl47uJ4M1glMaBLEIt4m/V2sKMEK7Nh8KaHZ8+/eX//zD
/a9hdvIv//nLBuPsqSMHG3qwns6ACfn3k/9+yfYnk/+9nL/f/v2l1rSvCJuBXSl0K8Wl2JJXctI1
+8D+/YL31ghp9L/97u8//P0dSqKhkulpoBjzuTQKyUeZtoXq0jbenJHIJTEmeXn70olyb2dtYrgD
9Q057mdXnDTNkXVY5tZ5zEzd0wqjDnqheZ5BZjbIYgiPAG9nIAPV8qdHU4TML/qKtbwgImiPSOAM
3oz5u6tscNoyILTMmCAQTFV8rQSIMjiukfrtjXRJD+bZmBkhOQZ/pQGPH7c2O19H0xbW+b4ZOJAn
UXPGqmjgNK+kRMVdt+zdhCamGP1kbqG1mF9l/9hpAIJaJ1VPIqWQlHRdTMvZj802CzS5oRACSKJ2
+m2VpfsWP91AQfQIWcbIHhbCkxXOYaB1WNJbNGiREoDPIa6lJEWGwxhHGl6bDz28ygbUCunQ6NKU
40GbkIyWFIpwXetGy0jV0CTXspCY64sZHKpRPYvmPq9cGOl49ftqwBhqrCDsGec8RthqxWtlGQUO
6JgwCKVGL24opuMwTbWeQ4jeQ8OhqpDgkUVWKFCV2YoGqWWzZFAR/J4n8FELO75mhhFSSmQYZZ2+
1OJwgE+f6jMF2oz8uTbwg5I2OEjoRKQmACGyBhFlovFjqhm0rp1VkNcXxSJ3qNDec0RLJ5Ja3Kmk
o235oD9whJo5wfjH9VVJ3to1Ekgsk9gxRjypijr7skCANCnXwkUROLwKgscEP01pBKzSI+pRG9gO
8qYznLYspqVpRC60lR/lPeuiFeJgAiFC9aKD1oB5ZF0Xa2bVTIIRiMn8Xo9csSDkkAIF8zwOi4YV
hTMaY3Ks8ColsIfs2ST5uzEQjYral5VZ2hn7UtUpNRpNm12JRiczhMc8HgR5PY3JtLjY5FYnS5lo
lMCpcjK02i2kPbyXaqR156q40A6GLMZ07rtJuVRyc9vmEYYUhV5aULaTZGhvraxAJZiEoEEbgQVk
om8TYNoW3+bq2tPc/5ruECKCS7NinsoF6c20HtAT0ew8auqTJiD6ZmhzmLfDh46SlT/PLVyVXVa6
FYzbKKWce+maukVspvskIs/BChQ0x/ipsL6wt5netkxVf1ocn9F5VvxBJx4Rpqpy0CKEzFD21WFM
xVNiSNphhkmbbfiL18ZM8142vuepQBVoG3I/kzh/V/XHiI05nDsa+2j7uEMTUz4q+XbEwozof40+
NUWnnQO5vn6KMW9+KlvDn1TJOndNe6afZjjRt3IqIumPsvY00DQAZxwB1BogJA0aPjlSFgjZhCgT
nUel1B7F7QHtxx1z7uRjBTmCNr+DORmw2OSVJKnB7qEr9P5Ih9ToiJH2I5Z1GZS1HkQSvkRK1z/P
XfUx6wUtbaMUbApKj8x0OnUtEZ+GQj4byfplYhHlymmCLyQtbzMtKq3UBwvxt2qFgiKFc9rQ0qzT
alNZcD26bU5PGeeINUypu0U0e89kxTtpERqI0dIB22rGQRiJtzS5Fn05No5lM3GwGNGK1U3SOjQN
HyRR2A6zUq0YDyUhkrUnpkj5VUTyxawgrw/18iyV5HEjbW76TGVt7oENk+5d7Rd02QbhtKXQNIS9
QbLBB8hXzP55FYvloCDI0/JogBxhf8eJ5ayj8qvN5Dd0XCF4YhEVSdJ6t1DfneOMRCjFz1ZTldfO
knqQD/wzu1QhJqwBojp8JTF/bmy9yeGbddNyqCUd3mBCFRllw0hS3FqhTUds9ceV/tfjGqtzkEZW
gu1XVR03Ahm9qM9j2ii3sc2eIslqfTbj/CBnz/jbiXdD1JwtZINOMvUsPU/lpwG1hlCBitV3gnSa
jY9ltX6WdUxDPFb+rEmJVLaSPNduTMvpoTY/hHTDsL2pLxGGhUFG0zHdA+JnsVMkxIh6ltl0Z7Fp
0jNKHi+VjjiySCVjLaSLJGxsm3js+UJuJJ5UNi/MUqdpheailwPp+TQTN1ta4aW9QBUw1h5VofNQ
BNI9Wkp/M6Sms15WoNOWhbM1hJ31nA5nfKegA1B2aVXKQNjg6Kcxmp4GdMgOMR06FB52iITe4bjL
0kua79675Z/ekOgPkL4jmtRpAp3nQ48/g6fp8uuAe6OXqNoSzFOj+yVqXa2G7PisyjpSrKRHRqf6
pVi8SJMCR6NfbwI6qDRjTyhuIm9mIU1C4yM+yPKiENuytYyoo/uzKI9nuSnv53l7X+rh2pU9GEG+
KOGGzb2aNnEwpMkEBj0jern21wwXhEKqA0EuU7scYsPFfbQC6lyhuAgKndFydJCXqSC1ELrjgAwn
JoOACsjy4J0gJNd5Xc7ClN8JmW55xlbSBUFA3zZty4kKd17KQFAyofqpstorMs0jflc/I5HeZyb7
Q6VKQOWGeUAIrg/LGFqHnuDNuloPEm3IcdVZlEzMCgK3K9R9FjZT/2zpElu7AKoo6SRbW2x+pxvR
Zm2OUGV0cKoOjy5dBNLMK0M7DLO3Wj5GW2BqE1STIYFpWg9gcyYmZpoojYFq1LDMs+lC1yNmwn9o
3LdHxuKz2d7abjIdbO/RJZm4f52Ol22z0suaXE2UyWAuva/qApl1JRuQT+uWnRA2Wc6dsIjwhn9i
TScwj7vhJREeZg0+em71rR9l00+6qtEjuv3o2KWIzCN8cYnj6TvujSgQDorWhC2W8TQCLsAAW31o
S0J6ZI5PSVeqNy3vv6VhCjqZcAP9Vkw8zO0tjSBioKQcN+vKMv4w+t5T423wNGmi3CxFHEGIQUvL
ZVXS5IzqDUl6pvizZFEgNEhySMOHWiPhRePaWeo6oVXSeO9S6zDL4zsHzoO+O7jUu6JEgxHQsHhN
FGnnBrvBRdoGus13jEmsHxcrrQ8ZPDikp7hJmQZfDYBesVTKg71C/7Peel171lJ5uxrp2F4QJgDW
XwlYQAjMZOo9aWmuijTo59yi9LrQiJMnGZ2k2RaxN+VfZh1l5y4aYQdleaDrGpDroqHwMIt1iGps
IrvkSNpJWoTeN1bpVdHz6zbO+kUquhfa1jknTdibGQ3pssyWs6yAe2tl3SNAk50QioDVJGOpi2W7
H4lz4+rSDcRsKJBYTIe2RCagulRqn4GAD2B1eqN5Rdwfs2lqX3poi35DfR11hwdd74AvVMTOOpzm
yQSp0rdSBTTcqWjtFfXjkCFA2Ws03NHRhSGbLB9Uy7rvW8xoxgzdKYJvkDOjn55ITZugpw0bOjA/
lmYxeEWufawWdLdE7U4zTcaAltJHp7bXslaw1962wdkXj470L8kjg6vp6s7JJSQVSr/Sl9VXhw6N
85QwYtcRLMbOnWtwkChTP7BP6z2lFH/LrqJmL84llJAuOaVtaFgs0kaO2cYUJnhEubaYR+kQTaXp
KHVJvxvbZDXTabFLBnlR/6SIhXlpJ5DdWq7DOt3bECB8VpImnZZouxPFSQplxCFC8mll3vaoAOp6
Hov+om7QGSGEkVAfpbzLb2NqZUGClx2WD3oX1rWRwp9flbMY5YFUTjqoWRo5WMce9Jn2I9MYSfpQ
Q6Avb0o4r3IwqSi3VWlTCE8CUykQLpTX+MXUJvimeUXvWC29xW8Ibw1ORlDv6saWn3sLOKWdK848
WYzuViPf+wUon0Ra8SyK4CK6Kkn3jUkzrEpoY6txiYpTb9Ipr6AFoRqxDw0wC5poq8JkqE/0Mf62
q5Eera1OQU76j1FvDhvWu0AOxexvtXSMOpjbltFXxw4YrYq5WdHE5U3h4fYb+7O4kRhqKKHOpgiN
bIWbISA57yOj/yYI6crRO1nELFl36Fbo6GQRQE4prP9hw7Cd/pd+uBPkKb6YYnaV1Vl4It1VODu/
t65vEf49TXoKYmNSaxyFh7oyDlFFomCMVDXFiOO7GKiiV8YdyRDSW8r3nCc6vOZUtDO1rCg7bPC3
hjdkC1+AHTTSJ5NdTuvD2uhaGiis5hyNykxBojjkJPdH5PvZW9rk2FPpFzoxCvI2n+iJ5HHS0hwI
W4mm1KztWaiIaiHi9G0eUzMcCZ2rAmaopNB9Is3lAQlL5V6dp8MEPIKjEZLNqwC13WrbO+Yn22mm
bPhx4gFEnEa4rQs/Mp0FJ1NK35aUY1VMWI3MFhY0ISztQ0vld1Lt99Bee4ltdNVj3W5i1eQF3Xut
zIqHwuWHOGsdRcWUJYpsG7brb1IqPicZpcJtoixvWnME/Z9Sf7SuGwXq9iNJW8nDPpoiJVzzvoH+
n7RUP5JkIu0q87slVR6RWpwCFOYN6h6bbX7NMfRrjEmgagh6SfDQFV6X3Iptfdm2lRYyCwB4rMu7
qu+fMTsIhSKOHwvttZ+m7yWzINEmpJINMAfiamljy2C3ci8e+6WkOwQGiVQv8BXM42Tml6Q7K5L4
0W1IMpSKdTJQG7AtTTfh3k4PvVVOt1ycf5WZNhJToysEW3vkbo08f9TS4k2fX5q61n5Qia3S/FYu
XXsY8e7BBGDZi85UgnoLuDVXLwsHkgca9WdqrSkcLGp56NZMnPSbFaCglIMswmhEv+VT2KgsSPrs
TSu9ZwIcPk/KX9mwJn/MIpiSFfs7doHfaV38NAZS3jF6HJ0UjecKLuXEqWps5o/Vi5Kn79Ig6bC9
fI6mtNyJo+BZJYOEbkUdtEoED8DrilS+l7opNPKSnGYe/Iod3Bml5TxNsXKQY4WAP7lsZT2BJRiU
LpotXFDXcJZ1pe1gRDgi1Q+lvGMue2Pi3AFirEMDID62boJQO3Ffc6XHl9JFy9rFBvitsqxfpRRq
Pxv7r0rnicsprknrpl+VAvvHLTP8XiAqMsjtGpNWGlWgG3CsWlr0IYwvKkogFn1bPHWWj5q4/WLA
9ciRIF+mRGbDplVAyNfobrKan5Qy5TCUf7RojmHI04PaQWBmp4ks8VMooRNJ8YZKaUEdOaUYJ6g6
VZruq5LogopMf+3b+tCpSKLSOQ/+PSWvY9+/IXO3XQvt3irpNM5HoQjQ/KjgLiKqJAhEzDj0ORbv
IRT9bci7xE/mfvynQt+/pNT+m0TYf4i4/X+hN4TeRBFltP+zztv/Kj6/Pkt0jP8pG/dXG+7vn/y7
ypv6D9MyEXGzTFmVESr8T6E30/yHitq1giCkrEt8RVDuX0JvivYPUTQ0QgMRAX7dsP6L0Jv4D1lW
FYstgohNVCzp/0XoTfofapTofCFFs1+GKCsymoT/Q3gxkxpZ7Zn24VDC3ZRNHDCUzaJ7da7DJqZd
qanCvo1FlEJKApvCSJ1twlPsv4zZvybXf3XC+N9ehmEhM8fVII8u/4/L2KS+W6eNpLht6oYqpGye
hmj8Mnrxx0KyKm7J49Mek6MxNw1nEFmmCSle+H+5jH9j78y24mbSrH1FqhWaQ6fkPAEGDJgTLYON
pNA8hKar/x+lqz6+qtX99+rzPpFzECBnSoqI99372Uuwwd+5jHwagWnatoPnCSqju0Dx/ga9g7un
2qDnniUov6/DzAGSaRoW2hbKLP5hGMrX1AvvvSR4zabGAJtD/c/EZzYXhbFr7R4ea4Ji+n84LMdZ
cK7/fmC+zeKNFRdgPtsXy9f4twMbU2a+pt+ESAygQOZClztH1XfmUqbIfTe4Ganlr8s4No6MNJRq
JuzSI0QQptEtsv++90qW2A4zRR0d+wrBsTlmDYi6XTqG8tySB7d3AxbIpeWcp782WeU369il+VVN
ctoURIqsdBCPd3OdLE2d6SWsFy4Msy6a3cCwowmqg1di7qmld2QlFj3UbkRJdRx2k4fMzJgH4xCZ
xWcQ0n5ybFqfdajoO7Z7v0Z+ambtxhN2TOYvSBCRt7/6McAGwOqf/3ZxEWp+lGUTbo3pI0Rqbbeq
RBGz8SMQ1EO3k36Gv3zqT1F6MCV5nQgJOo8yYW3QuVa/iFK4d9QQn7I0C3YB3Lgbu85IZ7OGpzDq
1VZq7dFuPgmavcqyCkIJHW8L2oSIZtzLHmlTZZKqQxMXa69f2jvU6beWvy7D7CBjvGuKw0pJp6sF
6LXKI4QyDn53yxdSxOOFMN/c9SaqcJoFUtQzQ6IxQR4OqPXWORIa0+HMlpRAAG3XU/K7yBFVMu7A
Oao//WK+LwklqgFKKye0GIfqb+qxyOr3wV8EdX3RMB0P1g0cNJjhE/oi9MxjH1B7d6eVC8N75Tf9
OcodWh4xc2E9TxTanK3dWPdziDOoQM1iBu6jaXvezjLVoSdvZBf1zVJ2ntCzDd9B+GPLnmq9McYo
O1Zj/e6ZYhv69+bsv0X+vNiQbAsZVvgSjEmGbXIsybQX37qxuyVf8bfpTIgJchtYYz5TCLNppKJF
jteF/8OsHhMT+VZQTMmdEu8RbHH636jz5hsR0/bIxQgSMR1+jyW94YpeVNsGoIZysgcVDF+IhJpF
SzFe9GS2Wxlp5rR5gZqR7DlTTvFubBqMwrn3MUWmu5qUSeTSNHxmnoV8zERJmWnaCWT2hAic63xn
ZsAp7IQ6EDRnF0Bec3bTISRzrHW5BVjNPshsdBo2YijP0UfDZeMYPmKP60OhBn382uRgkNa1YvJ4
fc1w6/cpyShiLS3FaozvyBh0t4CbaDAuL4Hixvh6fX7dwK//bgZW9rddrq+n15bksvn62etrX0+v
jxp45STEuXu9MFIIhE5mIqCdlyhEnXN9TU9zcbw+cqwZTMCUvVhxQUJOZ9TFcUicsj197QhJM7sp
G5/Y+uXt66YMzJge7fKcUwYmGx8pOgoDtcv1B/+8+Gd73SsJUkl9H7XN9Wnz12+6PgXzAcPm5vqj
fzuSSYh4H07mpmtxJzu1qf4c4dexQe2RKRFDyyFcX52uB3/99f711etDYso5XG4hSI3IfXeW+Zur
gt/08ji9DE5PIzLfhxSjqOVw8UQurMsGlUkXR3Lbq/C+Bdk8DCLcTCAFm7EZjvHYPyVO+yvXd304
qWfPs85F7h2Loei/+fX87NhQqWCCVlmJdJO6/U1I0Nomm3S+t2e6/1wX4mBwY2fuGMlb4q/2oYge
HMODqpVQH+t99aDQUSnPvgtTEeynusObKgOksRr+HLVHHdMGaxsH1iNCaDeqvJ2JHzQuJsy5xZsp
YERU2IM6NZXEz6XLhLX63fUYuwsqBoWdoN+3GnQPLn2JWJiPQYEUoARrZoxhfJzj7OD00/wE4XAX
Gu1H609YBhzm/XA8aUqhX2YN8a2YcZiMYYuSL4b2kdhVcEPZzl0LHyNGQmTQeiLYw4erFnYJVbGB
RWYb09AosxxzP56nJpnkxk9yVBDxfGcs9QCu3x+1vqM4ilTbsOdt9yv1I+/sJV6FkADvohWPekMf
jUErKAFWwopukKjJVuttjS0F+FjO8pC2S0IPg9bE5JkMZ4XVbHsDIzADXDvG7r0/w3y1pnBtOa67
TfSvZsh/O/P83ovmO52t4sHo/XpvIVoCZ1XcRHRX7opMUM2nbonyQ5Un55P5HmRCymFlB5i7jyci
O9P+ZzvCqvEbDe3BT8qN5zGOisY6xSnLhkAcRwi0Nw06mL6L4AvNJiNpDkvSU5gCl+gGxJxtdi8F
cG7LpD9TVfFnUvbHvDZPblP/MiVAgSmSm6qGEBG/Jixz8RCr+ODX+pj7euMP5MN7+id0cutkUsG9
Aa6IQ6M0Hk1tN7veyXe2iSkPNtc7gWu/vRGQQAUFawMuDu94kHXrsjqZ3njJpINKrJxvZwMF0Aw7
0bWMxUHd0HIlRyUQnAFWDbLUtw/QfveTa52J3d0xxYBwsFgmfHXnWTFr24j5puNF1R6LgYmJqdb9
uIkmWvptlxr3JbOZQz/+nn1OrzSM5q0i6wCs91tSCtqlJGfdRKzvk/yDS/yA9uVbkvo5eFugwg1F
U7/AUYOMKi6bJ2S/Zf8gnaUc3z3koQZ/2lg/Gyx9dlxgiK8kOhYZIwIHFC9kuhLFPG6C6k7NGQSG
vkSiwwAFRykNaiqZhpWdkya6FzGtf3d+6D37YcrxcoW2RCo0jqc4VFujR9FveffM/FCnUM+YkUYb
CbINLxofGtPJt16NTZNezmcgU84t6zSWNuUjPw/AM1Y7mYs3IKJEHAbVh1OwVBx82h+5Jpya+t66
XXxlgRXdBBA3EYsX/sWzq7tRteAiKatiEgzQiWoDn6PIu6OVQ+7x6/vWI2hlNDCmTOmPMRwuUKmf
m5RbU5BzHhrHWiLFJMD5fkwiPuhJfgubdimpP5WSri6YQIfbZIbFyAgwOmFJCmOq53GkN6PvMgg3
U7t2S2tf+T0q295FhaVulE2EbB/jFqNt1BUOhXs7OXseFItoHXk9op5xOnvdSL/VEGdqWOtx7jXy
vwdrjuHsWQMGprB6qwB70QQynxVUxZvBsZ/8+SQTTJBQyC5CZE+T8n7LUfxEzJ4a4XcjxlrsNLcu
U9pYlY8RseuYksClBPJXMeQvZWUDfkr2wWkif2Tt5X68tqMgu/WzzMGLM405qe2evYE7x2pqeef6
2p+3TZibu8ijnFhWTzWDzD7rrdfrXmGVN5tKI5GjQtbeGkxidpbgtOksLG5RaBpblebF7VwEEw0u
pONxPt1aFNU7yyD3oMaImHqIwIA8AopqKq5Gwg/Wfr04yiGEoktD9ifFp7/vy3o621Hto4csEBuF
6Npb/2J3ln8ZTGZ6BHiMW19DqKiQ9nkzQ1ooqpF24lOCYug2W47EER3V3RaYsSapnAIzyv0AzPXQ
zD0qRtflc/qMuhkPrl2yGRsqiX3/c4ipjFhpkPHFE0WSyjG8aHJ9LjhJ05l/qVLzv+7yS1BZvyEK
AtwyxjeDiJnMohxLkuaZ5oo85KK8b5PEQ9jk4J5N17U161uZpzBr7OrTMLy71LdHyrbR3UAIC4Ne
Z9+aUY88Mssu70JB/6CSchCldyB2Xh8pQhJuabbQEwRSXUtQEW3zczXl61gaLT8LcStevsQqz9U2
yuKQ9k2JRbY1JwDoPZw3FDNT42+iPClvoPuetFMHh66u9G3aDsUtPoeB6PnbVsX13pzq96QEkOKE
3SlQQ3okhv4h1MN064zSOZrIxqI8/Yw9jjHAb9L2/JmcMyudydce3PRiogZj0ui+UFOmL98K5N/1
mjbeD+nyrWTNWLH2m/pbqxGHPhVL1386xhJicEq4U8FceOW4BeaKuYYcGhgwwNGQ5m1ZnwKErEUn
Mdcum8Aafg+yXXqwnOje/JwFE4qkvRpQnnsdMxfHT2lRhWF3K+3kPYB3vk9CCe0UAnaeieoQWvMv
WY73bvDukbVkl8PxuumXR0ZJGwpzMA9bbc7UYpeHdqQlgxQrOuRy1V/CORV7JR7Qv55f33YgcWZY
j9kzvr7/paP7L19snWCd2nOJ17scVleRntdO9fH66Krm+2+fXndpFlnf9dHXz15/7Ovp9dHXr5JU
NTFawkm5/ubrL+D+TWChPISL1s4QQXO8Pvra/LevSaKImDT+Fz9Xc+NPyGlbh84M/nnZ47qhVg/H
8es5gPD2zzt/ftfXn0qs4F97OsjZw9451Pg7hK/+7P+39yNHY1y8/tJUev0/j+j6/Pr7tAZTIycM
FKLBhFsufzOtXW7U14dZ3x4QcH7P4IrfWKG6i40iY+JpZy+eC6WwjMy7Aao2YJUJcgdLvIOKaDUU
KQxC8O04GImD2KRRfh8rcFIjJLkGXSyfjb6JvbxcU1bNL5P2ySXv8kVYRoatzEGnGnHbEvHJ0z4y
s0tiIL4wYnfcDtXgnM3WfqY5BLTeZimduaG1cbLBpdPp6X0CTf8gpbTPPmjSWTSPPk3O2FF73YMw
VDH49yqGRySIte7M2FvNw+IHbgTyggB76+xOzXni8IAdQAOdgr3fzeV56o/fWYjP574w6IAuj2Rj
MUkoA0ba5am5bApbHlsmDwf6d//cLZrN+YyGEGC6iSm1sHd1xZHM7o8k94oLWizYWRNrgjaFE1AB
sJXdDHilw6Fle9axz8Lo3C0bk9pFqyL3oOqabPVh0XrcOoZxsVipHKOiRs0CHZuBjc+IX8hynuFl
Lsczd9Px7EY5Dj8XEfuyRxMZMD4W8fiURtamzTzqQD6psgQHUGEYk2ffaqrLLCX4hZBeY+AUHwgM
gR9obHlBW+9l7JzyWbgno+/2Yc2acs48Ou2Bgmc5Jj/DeoTaqJJX6vXJLpKlONNEFefro+vGHiZx
JvBiXlkZYXwKIxa1H4NImTOoebSQ172qKSi2VGbIfpCBe6rzwju5CKWKRvrryfQ/ApbzZ99tmmNB
S9dYnunlTGF9QZ3S8aj4//Va7FNaQRSJwuahIsEem3zunK8n1vURopxoqxBS3WgTmZ5tdWc9aG/v
5rN9DoaOOF+lXubAsVCnk2fsmmd/eev6vjdU9ll2+yamyxdb/FcSzLyRKOeDW7GinErc/aRI3Piu
4TPVkuGZrEfjfH2Eug4LjJ0U9GqqS5Kf/S5p94l2jXptu0axybL6ZdbWsfEG3Dv1gNUt7dOzBw77
DDQKPOIucEZze301MsBhezagEzLe1dn/a8/r7teNL0/K00/Uo9OtntLuaPc5pqyJkThZvqw4p4sk
l8+wW07668ZEY4gsw8RhBWqsjV11muPhnxsjiQAyXp//eWgYCh61xwpXG/Pz9Q29/EiptP63Ha9v
XX/b9f3rU1/QN7JT3Kv/8cbXX73u/PU06GpypDRT3q/Xvv5oZbf5cdIvtpL0A5s4Sf926FXksQRw
MLR+Hd/XoXwdXn098qyncoYo3V1d3xk44QJHid3Xfl9/9utQ/uNor7v8x2Fcd77u13fJR4bEpFHY
9iInI3kFFoHhVuljqv2zHGK9zhtEvQ5xOfclBWeIBPZrmTnGrWoAC0ZUfjbM0rGMyRjeX5xuB7+F
m1YGJzDnH6IxcC6mAVdD4+LUdDPzWGaWhRtxvo9cuI/M6uOpm+8i9dL6YpdRs9hYTfqB7sTBQxwE
3KRY6Tol3Xibq9OhJ3hTkZC2rC3jN1nsaFXChJ0x1A/DOB+dxBL4ktDKe5a5Axr/IywmcfF09hqz
roGTyJky2CN9Q1QXhKqizvFbpoN4AyRJvPe06qLLHBZvuZjkSx//rLp4WzUj9FEUYU0PH7PpvxU9
99muQ6M0sXhazbJvNmmR/ogNhmW0qsPZqSkkDdr+0E77keoMQA2Vjk2voOZ2o7rtnP5HG8r73EUI
jqY1itP2pMwX1mnuKZuyzcx3tOF+HuISMSmpygElhBygHsbBY+gK/MZq4k6UQzcmR2IdTtGJeT95
o161nUO8joC2390qIIMFklfBJfhglalLBT3GmRY16S4QpQuHqYWfwUtFCXfFpt5jOm2ym7WXLu3t
96Fu3zqBZNeZWFjMAGOS6nVWbvSYt+luybrF0d1dhoHhv3TUfV9bydZvxjujpz86UdDhUnaO2X4e
nZQlmHGjO6/5JtDSNylOMN0bxT7MQuBmi4A7uTM6r90pgVkwcLzzKCfQBKW1EEx0ddu9qRBa09BP
1VMXJMeO8uWh7BUtW9jmK4pf+OsNU63MqvTuHM1yicgguAXtvO37yn1Aab4tGmB0feldBmMwLyG6
CVXl9jErinGdhbE8ofb5bRURdIMiwmsyZdg/ukFvqJ0B/EFLugtzKAFtqGG8uZFxYEJCeEBMf54l
8UbkAkWMDyUwdvqlbz4b36opvtVy0AevyKlyaK9Yubqy9uWkQClIUiGdMkBxopdKm02Rb9iRNK9x
VCLhjDPD3egMIj+KajV68yaVroX6TR7QX3Z/2nL/1/T9n9K9ApcG2/+n6dukP4v257+He11/5l9d
3+AfdA/Js7PQ6/171zdw/uGZhHTRSPBdV7oB2W//6vp6xHvJpcMXkI5CN5T2ZPvPeC/7H4KYRzeQ
S5NUShqk/4t4L8u0/qPva5r8Ou6OxC2brktKEkfx94ZindT0Bi3tHNxMIkNjNFpHeXsiXOo5c/BQ
aIsIi8FzPiio+shrbBNaNOZDf6wFVyrgPWoYj9LLf7RBFq+9WULkKFkemEb0PTBZwedDcrBnPW4s
O/GOzIXXMrpoMY0bZeX9WoUBVjftv0ToLHaBAQPcIUcnSuWxizDbEvR1YcWtRmgldGIyc3K3lmVD
eA3tVZWa73QPQyXasyiSfhXTEbrpyDHAG4KSqS79z7S3vceW0vUAdtfSKkZDEe6zFrR3QcbTqgpo
QKlRuLvcAh5tYgX3hCc2/hTfO0VgHTLBfSl/OzRV/L2qZu8kaznh6R+41EmLzWU536uE4FWKYWLd
fouRz50RjNKj8mGDlWUa7MvsOC3NQsJbkvsZAWYyBBU+TTXeuQSymCBMEDaqTSBwqlsOlWEnJ3Y2
0uXvwvV/h76d7eqmfA0mKye0AgcHkQ3TPLuruCzQeGc4NW/NHvZhiW0qCKkXNy0+BQhjlrJ3vpqe
h9x6zA3PXhd5/BLMNeFMXepspxzjsWd3zXYePsNsvOua8D5TWE9qkYqd09MaTFBhg6rI96lOnBMz
wRu3FsGdH+ALnNuKUc2qbnBCvIQlBZeuEFSX0nAbRuCCPCh2odtv8xr9jRP0YlcO7sVdfIo13uAA
dVTJsqhaZq9jxtyYASfamSjdbkQB/Yom3QSOIHiqXCSoddPAyBmYpHuV2s8DLm6RPpA7cPDbipWl
poyTB0w4DN+/aTvKvjPcp8MUtLdWVB8DlTrgIuJsUaS+kRES1FX0HaQ17dQ1eYsfClmwjscHFmUF
wSJ7XdBlVO74FjM5XWUeysXcYdgXrEN1hJG8MvedJ18F05lt1vRgPgPzl1En34N2Q/fkqckkTsQs
5/9l+j+dUf1w5ERqlObbJb3qp9/DpYwGvLmhRKmdGCD688i6EDKLiWgOw5MAxFQBCbFSeGl+RxN/
rJ0fokp+zxZVa4vO9o1dOdvBIEEG6w/xdThdltAc9HocbvSzt1i/peG9oSIq1Pn0qmxrb+XebiJN
DPsa8482oiaLH9U2frtzLB7a0f0gtQzUTxHtVdH+olY7rKnLx3yg1rd2kI/Eqtmb51LJaltw1Dda
4hYX2QB1wbvHLrkaSmJIgmRt+PUSBKJOvTPQp1fk8YbxR2qiTXIcyf2DTjR+ojdHoUvsw8FZlQGN
9qpZ+WbKit2lC1czex7gWnlI+DxsxrteJ8+xVuvCc0hD44KOrey5Es4PZn9QN7pTlFDirui+iA1m
pgv/p5JAXzORD4orrpNykVTfho2v4D8io8L3Qn27J+4gG5qdlULslcahz/xvjhEgD0euWGuFFq3W
LOWIHJxBncYi/7D6gXCBPL+v6Tsg6kqeIoPEucgaLlGgIP4V+JvzOhhvzD4lQr4YPulOwXrJ6h+u
FjErm41tNOooDeetzeL41mlIfP9Re+OAvIwqtKP0ymZquU9GZhtm536GyF+IWhjDU/QgK/IH0rA2
Hh0LtLP/KyuYuOZKOZsEnwbtSSwukRNvRFTDDBI9WYTouJnybMYgek2lXRwZAzjNHdaCZd+4q2T2
fwzF9DCOC20pU8OhAimqaFVclDQwlNVNu7Y5Qe1+vERWR+O8CuDpzaD2/LikGzWDjfJ6Zl2WA10h
T8a3gYbiWrgkqhj+u4MB221+pS7kwWjhePtVsS7bLIfazCydb20M5iUwQd1RtgekmgI+pBberPNQ
GXu5CBNaERxUQTYJlwqubAS+zWgk5yW6y+Pus08z2mrZr3LEaR9hdCgjeW9RCAO3KcQ6SC1JYgg6
1opIQwPZ1kkP0QOOJMyJqdFTf7BWwgXbalwmwYzTTtDyJiwTosokmiOvQK17bbZDSL+aqHTkYXuJ
JVWNWcT41zOAXaMNDKCDD2YGyCrMCi6YGSNYzoY4AqOUP4dugXUKwzrhPdAIwgGZY+8R00GGz7pM
+Atxk20tZpY/RzOz9mNRMsSKxZRKzFs/Vj+SxJdLheB2rMsazfT4ynpDHEb9anTF4g8X5bosDKaQ
xbyqYiLzMCzi+oevGEXOiZsBN2Xqa/ABhp0bUgBuPe54AT38Ee/61NBUaliMZ7b7LMvoufaoIdQ9
dBPl5hFcZIAJKsQHST8W6bK+RThh74YMeOvg0cW2ovQnupPvqmxYi8s9ZVa51ugnqPpv8O7sC9Zv
e0vy+XQFeRQQ8eSk4XGM9V3Rz9nGDY6R3dZrZ+lTlQA8tJccQ2mjeGeDrY0i9kD92Ayeey/+ngRy
G2HMSLwA3JoNJKDqz7iOOFQd8c1SKodzjb4Yqyulf0bVHnSA14OAZQTqMfM+s6Qq4XQDsahmdqxm
w1/1KS3WcLHoTY9pYd15HcdocCO5SVm/7BNiknujay4enbYsDSfC3L23qAaY3owA7xIzOLkRyQ0U
7m8aMa3ChguZUPadWekY1J53Tqa8O7cuGiU8GVURJushqX/SbMiVdSpCn9Vl5XwGdsWZP23RAbTf
47o5VvSAccOhCxoglCHxF2uN58ia++xintoCU1TujvYlnO29mWjMhcyaZMkHmuiA/mr4O+hecgU3
o3HBTpA7h8DeXoVjlh9MdC0bw5/u3Ts9ceKlZv2GRQGu6MAAPRCy5XMzW6ummm86VDqpThP6VCVm
Et1wb3HeGy7EdSb0a48zCR9VtWPZTfTYqy+6t6kk7VWw4C2ZvZ2yfGq3LN2ik5sGb6aCFVZbNC0Y
Gp+UYQQrfxm1dRTW4AVEcFTLuit0egQFLfFbeftKg1nskIxffHNEvBs90U2PtyL/bdVQI9XkIlRo
DwTd/3SIcF+3FSMpCicM1D43qzbBOuULPLlO8A3GCZSbjJlg4kwvU0IYpN92wFMRZ9FAIy27EOPI
RIdacNRZB4V7j747xiHWihCdYuLRg3o8zHiZgMjGgCDKEP4j4uRyhukwB9y7mAXqG2A0o823nk4G
p6hNT7nP7XXQJ/pctbixOtfM102cQloKg70OgK3kdkXeDrCjLI0Hcu8abB7ylnFp3PglwXKR75EU
0nOCUt58wQLmzfqpR/gF6GMQl8xnWYreucduRk/cenWxc0J6IRhRtpCyljlXaiTraZB81AqbPNFo
raHA3CBodzO9z6V3rmxfHQaPIXASNZyKmJkFQjhW9rTzFfG0a6FT4JXVxghjAvVoANvdxCHV4gFH
974Lm4c4saOVO5uA8loQoHwJTYtF2LRfWg1y31QVMLkiBCZvw1o3MSoZfe2DfEPVnnXuzqUwvPb4
MkEsY62b7Cg7eI5gxf2aMXfZ9Yo8MGts+ouPFs3M63c4E/W6KaL3ZNYbq6cRaioqRtjZGN3gzpDF
jY2UJccqt/pPAkyxwhctAbgI4MBeUNvCW7FM2xymm0w1Q2cErzbYt8PnYFc/p9jb1qV9yS0kHEmG
IzLW9msti71OO2ftKCRdGRh3+nlbpojyWJM10lk3baMquBZQTC0TzGSvtVgP8fzg1yPlhxzktO2X
RxdYXtpXwDkrIMNu52AQAVnBqmMxzguKLZ6fPrQlt3fXUI/4Ud216tCXBB1T8NxSPxMh7gomK8to
GKU+ZrYsgCrj0dwpDv4v6UcbV2iTZn7BddLQjh3Ewcughea/5jgg6qiv/BtPSjwegXjCkeoiXGvK
otkmZfvBXOmNmV4xLt7B0tGEB2OMSAXY00m3m26kR25FJq64CA6BV2JbMFwsthjceq8vt5zW4TUd
kWXL2k+mczQBIja1d9EhTMBhCD9mbyDwlTFH+4W9KdDtrdqWLBMJbSvMMGRs07j3t/SFQWTFpEbl
WXfngF1zZxyKjUupLS2NU8oFeGhscvdoTcO46l4kntabtFdvOenTvsISa9NgIaHVg6bsFj3iv+GE
py74pid1MeJAH0a/4/SQww+hh2RlN/O+qezPzM4e+5pbqWdeZJyxRAx6IjLKAOeZuItaeAB+t3PC
9owPgWVMY1OntLxDT/shTEIielFUydp+jnwIW7UeCFTOKBwyhs6swm78/uRZd/idGQoF/nRyhqm6
4ienaLqOXOMD6ZXomMoWbQ+bPc3J5uBE3jphuG4gUuB6f1cDYb7UAmCVlYxwrs2chMUOwFE/Bp0s
oqNDMGa87qb4SKIzoPK67mmGcYpZZkwXiInYKo3StWxr8MM4l1it4n1iOP2U0r+NWx9PfRzsyrSC
9TsFP9CAvRDR3T0GvvEgCtQSCry1A8FIRd/9gm8uTUIAFov5aGJtUj84Fav5YO5nbvyhB5NnurFE
9dNMCVvFXgsID54Ga+wCHaYGy1WmT4GPNToJsLZp58kIYhpbzbSdYkiO4klhV21HKPu1bsptbMYn
oRP0OfmMJlnWz9OEmGPCSLKJEvfdaN3vlQJ401qvgbu4BRWGq2UaZROaEJsFteWFP1dBzahTb91n
C4YeaYRukQXGLiLa1CT2rfzRtWjGy0QQyTS8DUlcnkpuBeRQSvJirUd0P9CKnOoJSVUvLAJ9PGKW
GnEvWvpM/dwx5qU4HTFYBVEbU+H9KKL4RUmC0BGOQy2cYDS+maP5GRjNGySdo+zE1mnmGiXQANwc
RqOV2+S8mJquF2kShss1TCOPMSQlxNOiPYz6mDYXQ1TU3hfp29BN2dkaWkr1g7r1xfBLF5/WEAT4
vSEvCMInQvo9K3cY3A2QDmhBTgElYACW2/mLRxL+faR6QgxufW8Iv4WYgmN/XPAxNvQjkzw0LS8i
GTes3oxNbixcdikfshBlO9LMVd6xqpS1YHk66WE/aW9dZt25cxYMvKZG1cYFTUPxZA21f5D2/JL7
29JIw1WuuLmUoXlJ887ad8x4PGWqdT8YjKMRTYNGVrfhMi+JQtZNdlZcTNdwdp1EOtqM4rnqg++N
zZXmdc9eLect/dCPocSpBiqpmpz6PEhmDrrtYpoI48a1okte5U+94BaVBFQtes21mavHkQRHgMSU
ZVYqwziGjpa12HTBlsSEiaRoTidhPRRz8ppaon0wY5wVqhh+AikdWgUizLZfcc2tLl3QPSZz/DTb
BNNYLTewxFn4eFGJPILv+s/D63OV/0q1LA9G0qk9NuYNjkCGnWVjenLncc3trs+unCSstSjlnfDe
oj495b44hHERHK0M3XaoxV2fCJTUsF/a3EGMCVUIUK5EI3x9OGRy11F728Vmwp0s1fvrYlI2tLSy
CON97LX9txgU6FQPn4UNCiE2vWYTWfF961vPugX3Vsm+gODD1KEH49dxR/4YjHsvdvX7kFWHOoPL
0rducaK7DOpLew0ljmFxGYSSI8PXZtQZn2fUfCA9OngG4kzlau5oprvhky4gHSD7Na30brlckcXh
7DUehR+T5yCGezv0L5ismUNOqYbsXB1EpykCmQlLOrG32256CI1yZHKCaCHrHhDJfXArQnpHzIgj
82M6ZG/eMIDkNwYCV8WqSaNbyz81ZBNDP0l3c6LB0qAPIlB1lVcy38QBUS5CvCUmt/ZcQ2lQmWwB
/VgP2J7BofnVD4aHkym6Y60I28kVLQbpuuewKpjRGamzayoTJHwmb9OO0IfKeq2C/KGuoP8wQfzQ
Y4BDtDwlhNeDI8TAr+qlR9nDirYzbis4//CDr2EHJuJeB83FnKDk+qUPiJ9LyCpM+Oh1e+tPwt67
WfGI15Ap2bfeNdJd2XUGZdb+Nceg4dshsGeQWECk9SFLQN2g52yKePUH9gRCINxFWXqinHDr2BYp
IEa9dXunOg6B3YEqoa0IB6w6Wn9t/iCtll2ur7kxrRwDAylsT/Bbw5j3G0saH1WeWUc0aXcAVCKE
WDzDh/K9zeV70lM1qVuIhXOG2/F6cXhLrKeD74ibDAznTHtHLBz2sTvSH6+ORYC2O4NlY4/1q41I
6TjMAT1G5pAVkoh5Io4bF8f1yI1xhv4xs/abfXOmEMKhdlcalz/EcpdENkaJ9K105m+NYsr//9g7
jyW5kW3L/kvPcQ1aDHoSOiI1RSaTExhZZEFrja/vdTyqKnjZ9/WzN++JG4BAaAj343vv5Tt+fVEN
YBPkSrd1YkIQ/7vxWX1E1SylkEev57N5simnnytGRr1Fai6wltacydwJMoTA4+xCugrbh6gzU2Id
pZjDaLM59/6bOhktj4qWySQl2RYVn5BLBgLyv19d3tvKEgqkkV8Mdw1vkmslAf/yjR2PKCoOFn4H
tV7GQXvwzOWDYw3fQW0TJ0T5ZOr4d52BOMy4AQHCBBtCrtUW9YyFOGziEzEYi6aLTZTwlGT9UatG
PqR8UnUVUatVS7QKphn0J/IR1UdvrfxLw92KW8zQXQJzQFw42ifmW/pTGVZ7DOrzPh4muo3m8NJ3
oQ2sC9c5zGIBwc5iXNACZBxNGXxgpqK8jIt9iutqPNIH45pQBEF9ilMCdoUNuxSzdrTQx0NJTPU7
PQntO6MlDGqcY+K8Ja1Oj/DF9y3uhmJdkKfEDtRa9T7IIhnL5CjVBgNRg6d53cWBilFpnUncte3q
W4qLS32SHoa6/max2V+CsnvsF/UXooFHHUhvVCRrIYrAX1Lh1BGnJ9qfqz4X+6WMCX0jwWyPhDM/
/Zb+ZroLF8za867Ja0Ptw9RReWsBT974KNB3Kj6tSqyQ1NjS3aQDTF8/2cPgPdeLJCvUzs8iQvVR
5M4jM5DBQV+G8aIaCwXf3uk55T0Pn6tVN36+QVrpbdOgpW4UdhH1bq42PUTbTvI0S3z9A5mm2Zwm
8EoYSRo9ox51MqqmluNZLcWJ1p76qN9d4wlVUmEkyYWqWeXQ+GNwB+6yKnYwkgDCwf2sl2l/Vv+D
KZjg6z9CNcc3tT+00WEo6Cbfmwm1LEM9CBV2jww9IkA80tfPM/Ik/NvF06L51oMuTZPEh0EzSTDr
4lfdYUjHpPNfjxmtdnRSFyHiXDn3JBnhMNf0vV8zYCqoSNy7PpWuHCmq2gHjQ0cqPQJsecwopvvO
Df+cSMrZWo12tNtJEuJH6GtTNMJKQVBwxCbWbloinx5Hm4D6POhOHdVQY2wrLlChEz80DjUIh4yn
/YSY4n6uaiIux4/UFqjgtnSSTPnQesscV62RoolM03yIxVmg4a7cavb6PVgGbo/WcN979h2Q+VO2
Fg9DAJCESz+IzuXPajBihD4dNSQKbkhsluyctOnJj1z9kPaMnqdpsfGMdabxwCXTfBjbwduZPhMK
dpbfx5CUT0NDdK855oeeIdbG87X3Bu9UN6RUOavizg9LCOJDGzakyjhoADrUAXPxlclxNMF6/mVo
VrKya7IqjYkQm7YA8wT5bOnImhoa+tj6feLX5JK6yb3hmPUdrkR+zKUmvNvoUoYnuHK2iLsS0nEt
eKP/NN5M2CnGbWNXoogaPfcQ+8ELhVsCk8alIVMbsHQ1rD19kIjk8YRbHSKenbOY5sXvNJOuEEt2
CgLTMN0TEvLiziI089p4PkXOwKFzNng/Z8IqsE8CUQnIoqyWyLwYtoX2RZYaadTS7YG4q02AFcRB
Z8yYYkljFz0G5ct8fwE/5u8XUK+idraN5LWjvg7rCibWaJuE4lQpLAu1GHiGdlowrqMbmC5Ekqmt
t6adKu/6pLIVOZ1TkEI9WnTRZu9CjJ+OokbuJNTJL1FIpMGsm2h7Cv3UkveV0yNcOg7OqcF7Nbb9
d4orQOhHA/7DdCSvIb6rF86YoLaImLvwv3B5jCztonPjPNdcVSfRghWajQkmn8i2j7LpziCF2E4F
c1bQmTRAh9gm17Vey6qDw1UAMJnxhxPrnN7dW9LnP6mukNzUf7EqQkEt2NND1X1KMsa4mR+8TZkf
krZab/gdITP2w2MZgm2pJYLZIy/Pmmqm3tq92RGsIzVM0t/yr8b0kJKz5GRU0ka3lTjm/I9Zx+ti
8ZPlbfdH4DHn7ff7YLY+pcEXe6Ewnjg2eeX28plbtolAhNTuZaLSVaENxW+08V2gW23POLsgypE8
wSZOPsV6vm4pZjhIevz9XBVveZceQsuk8mgN3GStS+TEhEJ0Nb+CQ7mtTJ/9Lr6EOcTGJos/jcXX
pBjJ/9afrEWDCqEXT5WpEUtfhHhb5GSv9jpuZq6D9dkoJYKCHKp+JcAoxebVemX96FPWNlqywMNw
vPhm3t9JWVZ6/RZSek+rmfzyTm6TPluL7WAd4la65v137gzTwYdNrc0X5vGf54r8rlSSE5ljC/JP
PROnHFicMcSeTuWn1gtjgothbJBgAKFnYvo/mEkQjki0sBD/rrzYSHURYTq/UZ8cu7qiYowXpN3r
nX3ncVEk3MIxHYgt9fJYZFDc8k9dn4BAtjCxcgHkDA73LQPcrdlgD9VX/aEJQesYlCmTRlTH59nH
iFYk32pmArwiJgCmecwrZnO0Z82sLyHzJG6QvzThrh8gnPVh+egaoDcTqENz8GP0ykecy0wpjMk3
hBt7MZnVFmlwyUvoYwzKSFkJKiDvtWHdaUG71ZZoU8TVdiLugfCgwR+PBiU/giuJV0Gib5v3FAKR
C/r6wxSOx2Gi+2nBUMyKe8rntjk/5n+SPHNKOv5Vp/1jrlfy9PJdNkV3nRm9tq7x0QBo6RGAaz1m
BRpz6n8f5wmbKRPI52YO0rtFc+ed41rYR0bLuONsB2v0TzNYOIsWn2tpEadf69Ugr9Sjy5bZKwJl
s3gznbDCbJhLDnscM7MebzAKEH5WRvBrpkE/+l36MjSnwKf3Rq5de9FLTnu3DSbpnLHedd66Syp6
3ZMJyzSbB6JAqTAOk90whuPKO0WZ9R7T99jkEiXMcG5nyTiTWgV/Zk+19NJKY8YTZal6IcPE7No9
9tzHgWiAxDLJ2o2q9mIEjGMTtyRBVLqFqvE876Ur1vZQ95SON4l05hbfqslOnr+7q04ycsEgxpMR
B0qxkx96yzGuQ5ETwB23Q/rf6sH5idypXBIAa2waNPi76aEVOqjXglLztmhSpCcJhtKUc6WMzYWs
PJxHXsk5nBntfNFcnT+eCToQ0A6iNYKbuAQH2xHPPcHXa5JgmdNLZnTdCRsITcGQ56J/taS/3a/a
R7/km5A5yy1P7dQWTBjEiMpiIijRh2NPYLCGTV0tzmkdnueWtJc83Hd+9GZOPV+nSFp6i45841nC
gwd+GsTzqDK03LOGuzmis2cOBaV46aGihW+4a1SMZ27rpFMR9Rz1x6CfmO29vX0qH4SJPWa6ubaI
uaHIyP5xJQY5ULYE2aaWVKOZFTS0tqB/FEBPswbvNBNcGObru2Xj+GMq/ZUEveSOe4FBCY4iExlL
TNJV2GDLYfiid/hurFEmC0kedgcdJ7Y0kWcR/JMQfIqpjbuRNNHKCRtp85GQHP2iGif29n6opade
fcNuJQc9p8tDJYBQ7z7SKGMR3ncg8PFzrnFZ3IPEnTZ4Lttd3epcpwcYgYUEGTP2YriRuNG+67ii
ssjGXCVG98FHJUH7/2K9/0as57kWaRn/tViPEKmq/faj+jWi5fqcv8R6hm7+izlhn0gVyzUs00cr
N/3s+v/9vzRDD/6F5kv3LFSUjhXovNNfYj3bQJHH/A/P1ANKBzpZIX+L9dx/BYFhBr6Lws/yeJH/
iViPj/Hv4R+6T7qhxxSfR5ieQ6Hut3AUvYhrPdRW7Y70goIu0tBcpi5v6En9vXTdVs+ckOmCYQ9m
nSyrvf6vx+aQKYN2WagTyavcXk+tqgadcXOhQkxpfgqe+2zAMt1N+QuTLEQ3yVgrw3kCTbTr8HeT
1LtVGxO5xqqGhEUevu7UlikkY7VZ7ZXL82+7/vJyt31uD6ulWcMj0w7T+0gSBU7xv9/mt3edqCpz
uf/nYbX02z7XT9ZpHgW4YE52t31Ko3vT0zHYa3l/JvdkPHYhOpNy5UZDBAh8CAJ2uf2orarx3O7f
1jOmVS7qEbRUKCGd6KyerTblo1FcjE9q+bajWlXNbc/r7vK2v7zBf3r4t21RWfmHLnMRPUWbgTvL
+fZKaonQmwdPbxjxSFFoRmKzbtWiakijqNBp/t2Yc8jDNrfR68bB0iG9BBjZ1U92+xd/+1PVaqn+
f2QxBKK5HgI1tyakqrUphi1y0KE5inHee0yTx1IWUwdhVdSAVo2aSqrsqLappevz1CFtUl05GL3x
qI7TRW1TDxeGcddYcXZUa4wlfIZuqLt/ea5aNCf72R2AK6u128GvVq8vKh8Q0/psaI8qhB4rgcvJ
ZBNFr5pkMsbzABperuZkPciFXa7pmTQ3KIDt+RTXNQs4omF1F6/K4/akFvulR5bURGdK/zA2/BIR
hdTFVMPQa6C/SlmBuLXk5BG7o7arypla0rMQPXqrH1VBMKypk1yrgrd1q62sPTard1XBU40rlUi1
pEp7VKD/WqXA+bYutb+/1ibhmtRBaZ+uNTUsfJxSPtm4JK15J1UxUzW1SJXSflm0kpfZYeTWLXgQ
siqnxxPjJ7kUatGXOYSpmcezUzy7UeAcGkd/UF+Hmy5voRZ9Z6BHlhfFhBYwBAtBsmDxpHmEr6ep
e0rthTCI28f3GLzsTInTv9WTVKlTrapGlT/VEt3hBwZN/kFVl6i0SzFtpWABooyqZ4EB6bAu3Yv6
FdKBY0AtqXfTBw3hv02tSzptS5DQL1lLgJTlgvpqIpDiWgCNEqmFOkzb7eoM2WqemR5UicbDBl9r
JMp11H+un8tY6XHFKUdoZQbeVn0o9Z+QvbwdQsqHapP6w27/VXhYyTm95OHKRT7Li9eafjc0OlnN
5TMvKWKpNpTJW92kvxFGhC1x9DEmeA3mJjpM5M+nDbXQVaqr6jG1ZBvm3rTz/HQzbaqlYK6Z/1Xo
hybWyEW1hh++6uEpX6uVMQ2DwelvFyzBgR8NYsevdX5ttCglqzKmKm2qJb8rEg6m6F5NRRkCscj6
CEDJjcFBJDD2WMmUcZAq6ng0L4s0aum26q8MmxiY/Kk2DUP07lMY38egWLmkSC3WR4F7sKL14Vae
jVHuHNEDnubMf6ttvIs3x+vvDtiZuUqmATSCRP75huprl6pLrQy8dW+YJCbc3wq46luqVbVUi0MZ
1/th9tvwmKBk3+r2CEpZvrma1/DIiearqlZtqBqEBN5knlQBdxA762CmaIFvx6s6OqqsCyjOoImy
OrnhX89gOdGDQTsWsWUwecSaamy7eGxwVR5M8m7oV3OLvzURpcut5zDYV/9K5TcTFaXxOZXR0SRj
Altu22o1VTwRte4YNkr3dUTBrjoEg2T2qEb3C/DiCAgOSF8QPo9WsKvNHi6iHPMuSRJkjmTVNi1G
2Ad1OV/UNkxaX72qTw/mgHdPNW6eMc9X6QbiGBwz1go6e5DR3ywjPLXk+REHaZm187n1PhoTk+Ne
6cOTFLoNPv2ZwwH91iWQZpzRzUlRHLPkv2NMrut201MgD2JO78jYucpQrv5+ZSVXzbr4nHBks6PG
VcV7NRmkpqxUWb7XdOaPKsoffZVwx+PnUwe3Wrqt9gzY95WOn8hHueEtq3FRTRQZb86IEGKVKRNd
Lp2q8RKup7dtarUiDQJJnDyi9lEP31bVNiuN4qO5uHdqzeYOTeVGXvq6qLb+8jrXRZ8iq9tz3SM5
QDu0XXNvyjhejeBNdOJnvXupTOKeh8FD5GSgnB41QkwrJ2D6B/38zqw5znLpSlI7oWNklIwLbdl4
XVSPc1F5CouVtJ+8JVlGpmsmmZbBM8ynVItqo2pqlVYljUavmZuGHG6356jV8cUanOT6IuohtVW9
EAF0vGaGSnJTd6QDXdfJGObW+88r4ahuNmbilAwr5cRTD1eqP6MWY9W9lN1TWVKrmYqRuq2rHW+r
14cL1W9We6on5eqMub2m2v+2en34t3dLb8/Bp1gd+6G+fgL1vF8+5XXH62t4TYsZMPRhPGXc9Cvs
d9ymJ256aj00bWTrIXMjaptqBnn0trr6oKPUzmrp9ly1OqwkD+dw9mQvOyLn5LqoO+5KUUVeSrPl
dqsWr1tvr3N7K+6IQLlySrLqUfV+6in/aedfXvH28G8fUT35l9eXz6e2zQlXCj85AXD4q3Sj6je3
Ss5vq9YCC4+Ki8MoX+arZda3kdmrW2M7hLeEzvJDbUJkxO09kK7ZbZffVtUD/+U2wuWBZw6ZTj4J
b2Sp/sJvr3V9l//4+IC+edu4DXIf9Yn/+aLqs6ttnbpIqcXbPurh1iKZ/pevetvHMbCUjBT3wOOg
wG626hdUjfrxJq3nL/cIkoY24X6s6xIlXD6M+EWlk1eM40McodmBpIKyUcYanuryqfVbc93YlgZB
UQ1sst93InypulxfUr2IWldPv25U6zrR+nsy5JmL9ojq9LVpW0+6xkC2DS59TtaZrjn9vmmpFvlt
Gu1th9nofSNzqLalOchP5LZHovr00ZiBKy5NdxptfDmD0epcrziX7IBDalB9yVV6kWYc8/39VgSy
ho4TdAiIdCTO6qKW4qZwrkt2Mno46H38K3+X6a51sxR94DawzBbddASuUbszTK7/herizYAALjFh
j5Qt5f4dSaM2ulqnbUeTMCeUHB9MmbLPdSJstknso3Lol+M4+M5llmawq/qc9GiiIvIFUxm1XOMB
0UmjlzOOrV7ql16ayQvXS9fii48q57uqoo0yDro1aptLD2FnGRaGDL9L8DEAuq065nnMjimGXMO8
bjTpl7UFdVeo27Evd2LVoM0fz1X1BgyMr6WqlI7UF9UPo5ZUox7Iawr6/RiWW1XrvDZmHjNP6h9C
dW1UWYEQfyg/qGrvdVFtxSn4uNhoKZYpHi/ErQZ0mhO+b9Qup993NuRqrZ6mHlFLxD7XFn9G1SKr
ujVijf9lVT2gtiWCx9OCGch12YyXMCDZw01JSgssJNxq2+0BtTTLTxXMAVVx6c2r/1ct3Ro04n/9
52qbWkX4KeMBeYpavy6tw0u8LsMhu44W5FH1gDpg1H5SMO9d2ziscstV4Yj0DcnW+GdVU7fMWA32
OrnxNobceG+7Eh9lU9UFrffLTrmVHJMEctDIUJWw/rA7zaIkIJyVH56ZIzpHRs2o1006VAdjvJ08
r2Lyph7uVYPLUjxvPtL8mYTYyKBCrJoBoS6dCNvfjfpAIpxc1xqlv7ldwwpDh7uBUwwruL9ccmT8
k8oRkpq5Ic1tdVCSldu6WlL7qAq7Wq1D5Bb/v1hb9km//DfFWtNwDPP/Va19gPJWDW3ya7X2ryfd
vNV6gG3aM12YQNRK/6rVBs6/PC8wEZeLb/rvKq2O29owXJ1jSvKt5c1vVVpdt8lPYwfdtwjp/p9U
aU3T1H8r0wbYvQ2bCojvW56Fk/vfLdWtQRTj0ETxxeyHrW9HL7WoLAm8qS65iH6WLMe8wAmh1lTj
xohPdT096UtWn0fjh7qbqcavlg5mp9zodLSrW5LWHrOkIM0pXjdMelMN8SvyGMJ4GwADujdWkmet
4qcLQiAimeiBCywG3oDMR+qcGAWYDE+K9D6cyc+bzd3I5AkdbzDAsxs1uKjjTdkSslwG2JEXg8un
P6wfx8XIjjVo5mHgtHNJl5OMKvy4iIx3RrVrOuTWTKQ4uzbAyEsBKnvKgKdP3qVpgxVY6qVkmERm
dH6PHxoQRvi9q12E3VV4vwbEmyYDku4swK0CL0ZUeVvTB9rrI63YqFOQCUeZkq5H9GCkBfdRYJ1I
cQRGgOwAFKeMVE0tQRWgQ5juwv6QB/BWx2g+Gmb4NEfxNyMB/DO0QKTnWv9pmZ8CstoO6VKSRaQt
2b5z4xbpjKXRb0XjW9lNtM/T4kSt5XNN+X3bM9uKqmhBWHBXWzUOuSj90029D1ljmuce1xtWMDzA
lvecx9Gzj+ihN9J5p7sQWLMGvknTcR8fxqNPId1f46coR/O91z1QQXjx7nDBkCm1TCETv27H3F0U
7tPGe6aIYWzQYRSbIOueWg2mbWLUpL5mfGJv5ffIwuzTWhKGkhjTeEmilILbB9wT6zdI9HMz/YQ0
RLhfiLpFAiKmpc3JCdUB8VT5R2diUI7eegv8xN41Paq3IKJ0nQXVvF/BuUjHKASu0hLTo03zOdaY
75xfFr+MT3mdwyPw7E8EJJIt1muEwPoPRVtraK+9O6+pjDs8eT/HtZg2Q9gzfmeQiA5de0akeSkc
mVs2jsSvcuDAmjl5becegsEbcamM6Sm0vRIDgI5vKiqX81QtyT5rjZd1NbxtlZrxJx9TYrngdzQb
IKJNLjwXFKpPOnlJcGuis6OP7/PgLDtq1z6uSAQVhouIf9khcx8hGVrIebW8Oo4kojKQLGE4vCBB
CvgE+vK0TjYpHJrzeSTLeDeZzoW0Zly1lh7txrmHrQiT17LaD26Uono2FZADTUg78Ys7zvKhdlEU
+/YP2IDF17g7d41zN9hIIRafVFfylMCkIBPxP0Vr+Q6cw9iFSYJWMSHAtKs+4H5IDpXdnQKrZByg
DcvZdG2MjAsmAnCFTpxZRyZlA3/i34s1IhB0ErSDuGLidjEPRjzcjUm4YEqqH6uCk6dpwWMsHaxq
QCPtcVijZ2uGBOq4B1Kr120x2uxQ2pzhJgKbvoAr5mFUbTA8xLXeYBgDBzS10aHOi+3IvBC07OAM
djJ7MI3kyZzrag+fOrGmx2L5jAtiPTp1W2zhk5vkmH+EaxdgJk5hGPnvHja4boLfYWjePeksz3PB
gVwUwXhXm853HaJ3ssJycjv+4/ukBjeUsEyZCx9dlHxOJiQ1gxAvyK54wemw65llQOY67Yn0g0Qj
nAxSp3NSWghELZxnIAPr09hB+gGukQploxPexqrIGyA4Kl6jdqrvLVoVQ3fzwwqsA4rvso9K+B0a
II/IQIzXbMMCXI8dQvroQH6gwrsMIEBCYYGYQgUhytwkM4suYyvMkHpZ452JynATLjbUZzRA2CTw
fMEasYU60tfwR3JAJD1AEmfFqWeDKFlX9wnFe32shF6SDd13W3gmFWCTpLFRyUE6MYV5kgj8BGzZ
Np5BUsUI1Y/WBCPFBpZScmnbLeBTYuGoLABVkO9ZIK/XUyisFdiS454ArAcLDAuWPYs70UzIPYSW
RlgtPtAWE3hLJxSXllRnAAmp0F3qPiKebYnAHUbLY7NJ+/XVmwnyCjvAMD6EmAlSTIXLoxN0DI6A
50ZgMilUmQa6DODF9A7MCVAarRwP8fLm9ZmPbcxPd44/s8AgBe/HtzZpOV9aijcd2SrHWtOp4JgQ
0ZEtwBLVpz8Xgd8YUHAmweEkcHHyFDkRigptj46oOXNredHtj43AdLzpFULTl14gO3g34OQ43DVt
QfDksHj6AChPmY4fQsH0+ALsKSH3dILwsWH5JC1ekOwBj+JFh/QzS8KXoH+G0MBsEW37GpIvIXrI
9A2M9EHNr9TDDiqct6gAJaTDFKpgC40whhaBDelX7JD+anUvg+CIXMp5myQY6v0cASsKvgNqJQUa
hFHkk4SAM/WjLngjhptcmCEe9YI+AqyIx5Dw4ISBBwO25qu2AEqyBJkUCDxJF4xSHjI1FLvzZxfC
En4SKs0wl4wJtRzHx9eKSWhqkv078Rb+dhVUUy/Qpl7Rm6oDkt+Skx+wkyOIJ0NgT0siNEUj+WJ5
gKAciFCOj3MpE0hUK7go20cx7jCUf0wEJjUJVmqCL+VMxCEKcKoS9FRU8rd6DPeH0u12S+oBEqtN
CGTdeHGA9ey9Eb9IVjvusaCzkWP0BUtCaBP32icijC8+CuuN0K4vupmftQFE1iywLCZzG3Q+3alp
IxiOeJEPXqW/DvpIjLPOLaQrMZtiyZgFxFVB5Iohc7mt86h1tb0B6XcsayMnoJnreQ3Py4Pr5frj
86RAX92dTnl0awsCLEiBCIEEC2CDYWsjQQxaGH6mXOBhgWDEYgGKdZDFMkGM2QIbiyKi6yiVfOGu
4xxKQZLNAifzHOBBrb7iuYBcNgjCjMtm9FQReoCPeRMK5kwT4JleGcg1QaDpAkMb3frcQkcLBZPW
CjCtJSk9EYKaoNRSgao50NUawawtAlwjr3HdOwJhw7YKi17AbIYg2jRYbbNA21YPfJsnIDc0fFAA
BO7mCeYtY85dFND9Nv6iGdYXPuWy7QLQsYmhRa+d0y57LzhSF4SqRZXexTi6rT093meFgyYooDif
6ADzHJILdbzLW4e7NdpPwsZxEdwTiJNs/Ix4Qk4kjUndjB7pZGYvFVJZhyhsVBswLAvjUKwGJgmi
l45lD8TAcE4durYTQ5LHNCDSXJ/DfEd+3o/WD6oTc/c7Sg/+w+B84vgkiXQCwbfgdN+RFXrRBM9X
TID6uHlzZEDlaATiB+2npGt2skY9BqeMYKsYcEO2mvkT0Vq3Lwz3q93bzW4mK2Mus+ncRDO4zpG8
rsleDjUiVu45iO21yNlTaOvIiV73C/rgIZJLZ+4FG03vnsh2+ToLqDCx2zv8KOmuyJyvpU/O6eKB
NewFcGgK6lCtNoI/HBGkcZMnnNqBjZgOdE4XB8ynYBMHASimkBR1QSoWHpmhk2AW8Vf5W+aoxqPn
YmawoTE2UBl7wTOSZta8QkOEUUjKtCMQR7ojKQTp8iHt6bA7TozBv9k1zQugK0jnpReTCbmSxMAw
pXOb9M4tgYIwxiBytk32Fn95kXLlxhOFf8SrXsemcMnZS56sYn2rNbvjJqxhwYBxau4av6tO/mRO
e0/wlR4cS7LW6A0L2nKFcTkL7DIX7CWxKcUuh4RpGyAx6Yg8BQqSGaDqdeFmWvAzfWonD64gNZnO
iHBA7xFpHpHcMP6AvsmYo3sjxp1etZA5BdGJKvxjNVvh3oixLPVTedcblXs/ZYS+d1kLHpUXd7KN
6ZsfZnN472CBmrH3vggcVBdM6CDAULzP23TiMkpgxZZ4GOswQhddBTNqzg+tYEd1YgRyfy22TgSS
1IdNukZf0TYuF9SsqaBLGTh8aX1gpp1gTc2eSBw4p2jj7Zcc8mkrCFT6S2dLoKhMqZEg49Sn6BIL
NDWOxj8cwagaAlQlCmCTCmIVLPUPjAYNFhrwq4n2AdIIOFYBsybxD7AX+mFoQLauAOFyGK7mclnR
8lFrescgOz4xlNFXkK8eBZtKILD0XctN22K7btYvqOudbwsW3Abh8Z/RHnnNA/85SS06zrQAxmzd
A5sdYqzj5giANhcULQTLYdpzKDlnTKhILlugtS302lowtvzh7kaP/D9MQdxOArsNhdzZjN3nqCbN
gXTeyOAkjQWRawordyXkCHZuKRDdVHC6DVzdSgC7tt990AS5S83N/kYgxr6CxpsIlteEz+ui2cGR
Iche2L38OZzJjIHRuYIWJNg2ipKnVoC/vaB/SU+FkCM4YGsGDKxBCM4FFdyWOn1lfpetydlNBFUN
lFLgwhnz/gIbrqEOD0gsZLgfHaF73ofZbJ06gRQT4/o0Qy226uIZ8T31MRugcWKSVFV0YoAupWPV
ldsQL67DPZlZTSat4255MQWSXOr5a+GBTXYZ3M/YAw6tA1K59MbzjLH8kNjglgcBL7uu+dYLijkO
gTJrgmcOjD86Qnk5T4s/U4L4YwE5GxCdTQbb9DIzMhxTszuP4fgpIIDwrhUUdJxxj58tbxfRLwAY
CF46L8AbWVZI17KKHjAr/qxdzd1XJIY7ufcxGfixU0uD6u0b+m6pqQAEZd08NGm8naf2tfWiBKa8
OQE4dREA6SM2e8wyvY6lQageBMZuoZPZ+4AIfiac31pCKrarRkqUppsf4x53Qzd6yAg8uJmEhIFe
povlaR3eG+rOtTH+7BLjczdHhDxEpJFFd3pIoGmPkeao76MNsKRdPnIxqYPBOQ5m9gGC0Z1pL81h
SrpiTw0ChGyI79wgr+dOz5D8LAPzBBmZ1kllNCDkF+58YoFyys/kdxHkxcsV1sLwGE9WPuff6fl+
M00HD0HY30cTx3ZZcbbpRWBs7La2HwNyYLgcMSnrMVtK563xBk4H0FmbMkKZXTf6G3afMa4jOvcL
HM2mfdL8T8mUOfs0BIu0GMNz6eJgwTBiXrhOYURQ6+tQWRe1pJq6INqkHC4+Zl6oMC/E0KW7QIsN
pLo0jdPgY5FGrXLxNnDaTPm2FDemsmTG+WSLby5+dF3y8k0bJ8wmD54lpums3q2Tj6Ca2pKZeW97
+xB6j4qNAP6O7GImIUZp1NJ/WmVOBxGw1p09+Ww6WaqXzvtW6aWBNIMVtXk2CW/Jxvan3hrlji4I
Q2+Zc1efWC1ZY/KU080/DHNogfCVR0GvbyVJ6EzEkXlR9jj1++BdxupiYnVBKO1fiAYa6YuQj3IZ
4ue+t6nP9CQPLprenwY4vY1oEZQgQS0pKYJaasUfKHv0dAAQ4bSEALmTbRJjwLwCNRPCkruIzBi9
mnbaQEw5PG5oUpY8b4Y73PX8TTaQyRMmSmKfmGpYZYZDNXMPZoHf5u+NI3cUjhImJhjrPmtibwx1
b6QbyZJyO962lfTWTyWOFiXN6EUvrZpcG0kY95NPsyvlNiaclE9Pyc9GkeTXw5hIBMtfCrObiEmp
qRpmuna+HmEkq9zkLGbUAHMPJkmZ2lAyJo8+Ogd0HWztFr1AWZRMmvglJHBZJSzD2AVDQx6wVPNT
0cXj0yE7xn1XnlPdiEqx1twrfoDiCajtfkVEPHXQUQOJTohi1ZfSA5apiUCmJnCdDxzPGVHya/Fu
pA9K7wc0O+9OyjwJk4NsPSjy207mzm5NbsLcytxlPlRz+aK28/7pheCeFDGfTGGgwlJKq7rUY6p4
EyGXi1EfI+xElpPVWCBiLAMyG3drlMQQ3yIhFWrjsyWqLaOJeuy+vGAjn2JYcvROar3VlgEtrkcQ
Y1t9Qo5KX9XGNqmhdI08LpMe2RAW/phNWSLn9CNS0+P+NZhquutBxjXdsL+OM3FWaUZ+LeWHP4hR
CohGsc5Tpj2ETBH6rRdjRyTVZxXKEb5w2GFVQ+auE777XvUSxbCC9NE5DKnxsbGCt6UoJ4jGBy1J
42OFgShZRth/RtM/xL2tbwvX/ZGSYxeYqOmKONiiVXxdnOjeSu38MNBb3wTxFByK5QeRcvnR5zwu
8EduUjN/zDXbOeA9109AtQBpM2hAKBgSEeRfNLNI95WVv0Y+ESB2TxWVrLl+CGAlFYRf2G3+saoJ
04mK/k+6dMN5cOiVatlrkpEe46ZcL7GZ5YuzA5BBXqaUy5kZQD0TjocAJ/JTWvGyvuaTVB5V2CFJ
1SyaKTukLQ7bHJOyjtxpHqwfPfCynJRIriMIdlJTe7d1josKfSxnVYnzaQ7JqyBC1Q3cb1r+2hXY
ZJzW1TBRMeAy/XpDFLN2qCbv3IHNuvhpayACbN0Hr2zPWTq+BuWIGbNaSBhieGbzzTZ51wzP3RBv
O8363BRibaSzXEzaW2WVn7ShIl+gl1FmiRsJkyl8lk24OuW+eh+Dot9YnnfIL0XZviWEQF2o3VPb
AInpGcb7ADB+47mmt6/KmQzt6TVFGfiJShbxo9MxCyRkJZe46jB/mSP8tl2ZHhyP+xu0NXKrDCLC
HJ/uXkMBqne/MWGTf3fH4b30ZgTUXvy9X71EstgCcpj4M7RIAtim8js/+JuZp3s/9w647GqsyBXO
e/PHWIwfk4n0ctLhoyiEaOgtu3mg7hkYzrEPKIBQliD9aE6OONHo6eNFsZneoCdDWg/ld7KSYKzN
7s4ZAbrh9iMf257SbRu18ZHMtZ9WRmqWRYecuQWpro0vK4kbJ8PMtmszMLLTMTMZVX7PZDNx+l3w
mRHCvCH5tpp6+ghJ95Vawddpxh0UOaS7T1QYmQrhVhIn1fPCRBtVDjAuls9syBJ/HtuStCivpVBF
fXXbldA4jOf2w2ryxUlreqAL/k5ISH9w64UURvQWvdvs3JkATMvKUsJKxmHbPnBqcXQ59mO6wFOL
HOedQPfiVA4fqsJd6bLNr2jB7EM09l9DAgV3mqPnjO05zGDVULlI6fhU2iGOy/eIP4ZxuLOrovj/
sHceS45rWZb9l56jDFoMegJBUDqdpOsJzN0jHFprfH0vMLIystOq26rnbfaMj2Q4FXBx7z3n7LO2
ukk6MOQ9EWNr4oxZ1HCIsHKj6L8WofLgaZn5poEG7lZCyWtL9DJzcdlrKSMzemxjTGzQhtzYYflR
oRjMW9uAAnlVH+nQy1yFvtA1tRWRi1H2Ym1+3s0aAjRshOfauZKBlGlJQLsuqb5ZF8JDnXzMqins
gwqPKYnmnTCOEENk0kUKxDc9ST9IbBd2EJY0oVa7ypTCA3OrB/zcZxPnwRLVMbcktIuAvboR1eqe
tdeHJQXXRG6e6AGMCU1+AamDCBahfRgmRCNU2d1WVPSNmQnfmpovtjGIP83YOuMySS9lPC6bSLZS
l73RE/iQiKraQKYgSDFgUwGgwv8VnXkg/4w5KXMWuWSLRLetRzl2XQJ0t3lfRfrzmHbyo4g5r9eW
jLygqjVkFG2IiZUOvbp8LiY6Aw2o/Wmt5JvQrLe1hvagSLWBrgfgZAD5gYmGiVfgCocXFDmykRm8
xwXc7HCYUjRcf2hjTWKCG1np+WxSkwSXD1H2gj5Rc/SmfpGXJNgLyrCprbAjPxsvL+Nglm6HVwqD
QNs1sv5QzgopWnlTKUgtMhgramy9QHFsnM5UZV+i35B8SO7Pc3waUmBhDdtPNas8I5q/QqHFrDKY
cJAc9Cc2nq9ipAiksSYfN/VxX0aNN3QdzYJ5eIpjgC2i9drjt+hoHY2b/MlLBJGORNheHBWCkQqv
UGM2bqMqecsM7FiG3pRQjyHg0ypC5fKzzIbXmsqBLUUISYzhMy5HmbhWurbTsjpyCXZeBzBpynA8
IkU40wn4m45tFerXXbM33HtRAvK4bUnr4F8x4F9F310QmITZC3nNZBMtWB3db2qa4tkA7XMzj0iL
zaB4Y119GHFYoVPumiOBwH3Saepxnw1N7+v0Pu/vN4GINud+bw66QHQA9ASbNpBosseayrLjSqa0
0gvDYQ7U0DcpTJjSsutjMfRicpKU6dTApfxZ2wElvxADv72httM2C9IT+B1jBzrjHE0s41YimbTo
jujhKzwNUlEEkg/0dT9ZgH/IF8luBi4GP1tk2HfHD91AcJ+05e7+fL1ksp+PDUG9ealJ3+NzQHky
Tq9j0OkbUcmt/b3tHEeVqUPQWck9mcIcEJVFKWtnrO2lOtbULKra6BXC6nso0k05/7Mff5H6/ADB
l4wI4VX4pzFKp+O0RszkWDq1GTAHCZBftp36enO/d79Be05Idb9brC0w5WaIxPRQgNY9TCl6qCyR
flc9OsDZ5NrOVDZwM6RNAFjtr1BE09UJOi1aIKr394eEepWtC/i1zCP5j/WUGUH8j7NlDFBl1KQ5
1pNRu6ZsCc7SJIDWDGMmYR/D7yX4A/PCR6lTQe4cLu/C4UjC8SLmMQATVc+3SaB5+cy28O+NgkvN
vpVjUrn3u/d/mVc2t0y8kKZRfoi6EN9TtFFFVL2nq+xpFidaf9K4OQnFaGz+5TkcGU6DtCRcqER+
+tKFm0kGn7oqYe+Kqfs96tEAHYuXEVPSPTOnss+HkCshtYVVz3AXzd1vpDVEWJZVjxoFnWspObmZ
Ve74b7JILZlkm9boym3HNj7Ig+AnK14kThrFVsjn7UHcYfsQ7uHAkctbsSTynVDCoBv26ootkVeA
CXIo4qL1xljxJjL6p3wN67rY/F2uCBSW9R1dSfGKRslXSEqx4lLKtdMH4qhB2DKRNlg1HRTskHj+
o10WyaC0Alj+yiHv9/B3z7YSxJY/ncEc1xxjVOFHXQWk99bZ+w1N1AQ1987aVU2uGIxRDXzoBqXW
Q6oE3R8Bid7X0AT1auvO0WLQjobsBQq56sBbIGhYo0VaHIlnVijN/USEq3qf/p61Va8BX2NSvl6b
TkaK+GzJq3JiRW0K7VDTBN5RAiJBueJw7vqvkK7r7I7Kuau/whWg00PSuWu/8iq4Bitk5/45UKDo
2xnvFJ52BfIEynjpTHTWxgrryaH20NnY8WUHdWtC9BnXMKZaIT9DWr7dlZt/NJuxxr7VMhYnuYOC
VpF6vWpF7w9V4NW+Ak+oW8FCNPhCT7/Dhu4iLmWNBcH/3ZtxiEBWQBHNGoNjwizCaPdLl+drsiTt
Rl6lm8baGAGwmLaJ++MpHMh5NjHHYij7g5HV8Q64i32X4Ex3MtP9brmOz6ZVmi3VA/f+1aP6bdaz
Znf/pmVGcthR5O5krN1GQyrTxiLclcAZHpW1tQn5kFKclV2E1dN6Qcx3tfD97v1GXNFM62dTqvqH
Zk++93f8fYyJZ+sUUKaEPv2IoE7pK36qvSvh5HV0MUIkuvsgVQUrsuo+4hoVjJVBFcK9/2L1Dnq6
H4dEAKSrSqabTLBg18MTHYsVkWWssKwOahYUdeXPtXn/ipBSeltHEeuiBWFvCXkrmMvnbKUHtZBN
fCw6z/dHwRxj4Q64694zH6wwL3XFev3R661f9X6p/NUY/xESr3CwYcWE3b/5NIMOU2CIWa32gEMR
6hLObmJoEX0zc+RUEEBXANkAiWxYkWT6CifLwcGRQX9jBRPsRM8zv0qbi5Btsrq6KdhJby3Q1dKK
PDNgnxXENDgSthj6wEWDgffIDoJkJDMXNIzMbVaIWrzi1Ogj7v1airgG0biWHFUZ9lq1QthKaGxm
Jb/R5fKuQ2mrK3BtRJSqb60INwOWW7ZC3cBMspyL3V6D99bCfQPzQb1DEwHNqYDfDFQ5c4TGoM0/
whUb1w8yHp+Q5AqIcmRKRHtYIXM1tLl+Pih1cCqRz5eyNrqx3D8k0OkgqzPZqqd+zAubZptv0vHt
dSBXOeBV20zRDHpR3KIePZohDgjsCvFZFDoXxCLY0Ew/kaZ/NJNAsY2LZASoKtUUDyc9Pk8ZO+MY
zr5nzqqnyATGbFLZqHTjrmrKb67IBdNBNmXyCuyTRRjDtM83Du6RYF5qCilzren2qBS7uaj7r1J8
1EAlfUcwsilNrCWekj3qAFQFHO1LqApni8SFl0hpusNp40fCDE+qo+GC663itKVg/VGVk3Tut0mS
UHyjRZI+UH8NE0htraC0+910CuVdPe+QIaAomDvpLK3gQ2tFIE45MMT/r/X872g9MbIx/69azx1y
qs/i81+lnv94zX9KPdX/wEtE0bDRYaVUERz8U+1pmv9B272hqqJkYmBz/6f/1HxK/2FolkHXvkH7
ma4i7Pyn5tNAIwom3NLRe1oAvv6fbHQUS11tckrslspi9+t//g9NNSUFH0CLEp8i66aMLc//ZqPT
y20EoHMSdnPgLWrvZ7piwMSAKkYMSU3Swjwk6o2HNpliT08m7CfpTdNmKb9kEKQgDqq+mkFTj0R8
K2D363uEln7eAx1tm8+uzdEkpvIXPdQzLHzp0uArtB/S+LNemb2Ej5CPVLM7lGUfUmUhO5IQkrA1
iMRjK8TegrIGFU/b7rrpreu19CimTD69Qggwsl0yZXjPRDJMONASsfA74hEfIcUZjsNspRtyzo2N
ncBJs3QZykqROnWdfOEgQj1DxZG9nZg4A+QPVddfBRqNGtxh6EcbdDdA4uf0s2WjkTNxkO+hcEaB
C2f7oxQmcDK5hL6vyQ419tL8Se0TTPlCGCR2P0jlSUI90pT7CsX8L03X3hMkZ0bOFj9dqp/h1RKx
H1Tb7NBjRuLGakq1D6c0HCENH5UJWWuhxrk5VDnEkx6xS9K2Y8PO3RoVOnXID5VVvhOHz6i3fsOM
R/JmHPMs9amkn8WQ8KRGTbaoeANoNfWCKt1iMgq2X5q6B7w5jk1PViWOo8e8Aa0kl+oXdhvdOVJJ
DxmpXm/LULwJtzySwk3cEnortEQ2a7Ie4qE3y4X1YBHsX+r+J+nOliyHr+NE5JyPJGKR0nz3OEzt
Rx0XkLqjH92Klwc17/18Ma4EM6ClclU/19klxffIGMDd6mk2eu1ihI9t1hm7vBOuglJIyPfSX3qt
wY1c+gY6mVU7yUrzj438WlKRsyNJWpAdUqlN8Il2JUO5tCbui/gci+5QZd84+WX7xECLV6CTkcZR
dluKZ9vYFJ7jIvCsolEuUYTdKlM2Aqw5LA4YM9hTUaN4fSmn1V85m6+dMkguYnyI/IbUurJeHQkC
6B5lkRAU9hRTC1pKm8fDLI7hA+4slkco33udqN/GtKxeSwAPLaERmwu3glK9CdYO9SFEiogCBk1H
BL+Y8Nk1qc/ZJRhhFHXkGspbu+A2gv553MnQwyHbIBwVNX2LOkB2pLSoNwjpMHulHkaaHYMRks9J
tDzo2gebpumJ9I9tkVeHmyyzepAcMHsYW7Ms+G041l5e1mfDVIlXi8q0+7xuHLhlR6lMN1qbaQ49
oaM7oic+xmL7GS/6a9/OdPiQWzSs/kNOhnMyw7AxY1JkaVddBTNkt1BfjDEB95qgk0uSDAb8QA/S
YPzG+wQYP15awTKQQ1ENvGu68EvIok3azoToS/4tpOkDyZLZRwS3lTnfntzT2Srg4qBoJBRF04kL
eiLTasADSxIcRUp0b5rVhRoUwmSt10lIitG2VEs6okpCc6jnY2eY9lJ3b8lcH5LeRAyMmLE3l296
S8Fcw24PIQ25xQTLHybQpdf636kIZV+Q8SrK4tk1NAEDLwMtR6cadqYb6rU+kWw+qh3qVez7cNRV
QiSrR1luH0KqwtjwPXRssV0yWBsxX7YpbvJuVC6pZ1Sr/kojjYVQbjt0oNoVgOGKXkVeNvR7icQy
JV5a44VcNJx+PEqMjh27ejqsqcYLoY6hRVFfooKAe6BrnGwwWXtNOakZU3tsoQ3vksgdJOVKdvdd
C3paKvP8QB49k/sYy5r0VVCp12prHZ8Qv8DvUr0IFgmKTpnx26EMQPaWPV9XMEfoJdg36y0aJ80r
pKFyFxl+G0LFz7CWH4YYCSuR0Ys5VwYqJk2gqF5smzH+LZXleCHwihx1MZ/yQQg2KtbRNxKLdhhD
3VPK8DFY+usUk3sE2YgssiHgs5jHJdSmLjhOPBJxu7TMn5D80L6U++eqQ0Sixb9NHFh9Hb02md3a
I8Om+Ynavy0QqttFf7Oq5IR9yRVZyLUT61+qibVqPOTdxhjNI4S2lb7S0+ownSWxhcdPIAGsE9cX
Af2+aZLrjno/XETqI7LiViIYj7g695LxXEQSMDOpnUG6ReQz6vdCVGOMMIWjklrCJi2Xz6lOKn+R
ot+oe6djYvygQNR3mbUrBDRIpq7sZmhMBer3C8ZpJQqUMzy55aoGzKFyGnj91JNH6JN529A2bdeA
ovx41M6JNcOTMyhpiVk22vSpUVUlxx+i/54m4xaOKK8FbBR0BKnKBIoxzfqKYizeW5G41EekOZ8I
MJJ9WqUvOqqVB6vSdiHJa1urpuqaTzHJFpQUqspsoJOaAxOpnZq6uIxypFP2Q+mHgBgf8gYVRCtW
v4FwiMcmJVgmwQGYWe8/dUQN+5nqiQnWDZ4dhX66eldCIGajGaS5lc650TVlhppolVivjl8LWVwx
qYUXBQJ3r1pfg4FnR1ebmm8kMpyGHIlEURaPeDKACGa9ja3lVzr0X8ncq36rEqbUXTEfmJT2SYhH
jJxHh8LUbnNiTa4QiJWrrka9/YJka+7qJzFliyPk+uBptFNWUqzhZkVaSy6Wp7pKBa/vMtL6Kx5g
RvAvl8QaofQUVRbEs5npDDFrcmoIHRI0ItDKaCWPEtzgqhTBy5J0ObY/P2tN2Tcral+duA17khuz
BIJ/6aiI5CzQ9Kgu0rxNlRANTKWz+1JEw096FlIcVmlK7MxzIeCOJM1vQKRzKiZU5eIwPeEn6+bs
nw6zIT6GaKrBhAzqQ0cZcGcMMlbTRIi60RunEA0ghqKChEAGaJuodr/oj52ONQR+V8tyqG78kuSp
rDH9k8rm12T0iLel8llX648OWOA2bVlGQlXBPtdCjNFlt7hrFJfZ0JQgUldC/hqh9N7QxGvT0Fpt
ooEochIn5uxqElCdLF9xC1RQSoqHptRQ+mqd5Eix+iIDpkCZHbN/2wxW81I9QpHySzPHBwrjKVeq
JJVEv4kHypB5WOxgXFgu3zgsy7bMTs/OSIMkMs0tFXhE2j3ozK/S2q9mkQLiIr0LfdeyiWuY2NJw
tM2M8HhG6GbFJDi7AI28xLwm1Uhqsf8t+0E8Z1O9yUoF7+leJ1LXsGfUqW1NvZjTiMEepFySF1Op
xXOSA2K0boCjhZ0Sd8hxpRkbFrqQlvaQJ+ay7+YY44FlcPOJTK41vyxM9BMQy8kqAVJm5F4wQXcK
IZE3aFeEjVmyC8TActc1tbzrglMEceghVcWP6J6FYZcPfW+kYq/q8XwIIq32J0Hcp0Zxk6kvbqZi
TfkpwEmQ9sDKs2SxEr21yXktW//KBQnOQ9aUztQHT7EaPcXBhHZmaAY3C1flgamSg+xwcbLNe+53
vdHWVPAGDh654H8+yR5b2qXNVRlXEPmdTVSvvfu8NvFC0h5QdGPQ2Zo6ZZ45ArS4/3OB8H2jAfCv
18w0q0i9v9/7rx7+V89Ng2w4Vhob9v21WZM1TkXi2vk/vsv974JaIkGhT33msCMa/uWvtTQHAPP3
1cAGczcyAff/y7/8y92/XyrUgfXVJt1Kf18tCJRdwrDEoQ3C6T/e97/7K6UQPyatAjLLJfAx16A3
/n7an19wf6t0NYjKFcH688H358q1mB8Yqem0wLLJshJTdaWy1e5DoVkxkvd/KNcRcL8HQyoHqsBy
9vcfmobpxlhHGRDJ3IGGTTH4DwfoDnW/62fuN0FSHEo28/5f8s863/3BN92fs5QpQlWcwvgpkgUO
RLa9M7Dv7JU0m9CqRgg6WwNPB/pg6miT5dmzvJ7QKGeEdmsvr5VPUEPWXt/7vX97TqU7HcFmj76Y
fctBrrUCqSzQELwOnVGr5j/2E3eckaytLDGxIfqNaDfhM+gviuPelks6tu/v/vcGSXK+L0dwaH+f
K9FwZ8ai+X/Z8KAZcaMYU0DPsLH+Pj8MEy3cpXy846VovifizvnMO1DeivQrPi3lxtJUZBYhZmxU
HdYE0D+J+PcvXK1Z3Pu9f3soowbaLOiP5eV4Z+ys3wDX2Ni/M5DI5jb7+z1zRVfeH0bVgIFshDGM
vjau/2XF3B/+eY5x5wa97ae7x3mz7B9hWT8mDQOtg42xeRUt28/IzbfRtfHGTXokX3d6pXnSxmx0
Q0XZ1fxh9lpjO/ZOom0el/3ruPE7Dz09UFWP7u85OVrIlJddcPOHdA8y1nT84NZ42iWz+80ROrxD
StVBw+3T0++CRvPe1w87MjlDin1MGxeDGec4OenutTDcV1PY6Of5myd6lw/M7OCmkeYof0m5J6Q3
Lmw/P74Gty4jfRAzpTv4DEJ/37ELvvDdJJ8twMXnvZnCfloXEx5X2iMWcjsStTSsuSsx07rlC8IH
jgU9Sfy68S2uT2px5rAsud8uj6X2zeGZUxE50s7S3uBqTB/TfMa2gWJKB0FhX7deF3j0qInCpu0R
EnjWfK6XR93YBaE30VcgU8kpH/js4JR1dHeyUx8fR8xObHzV8V+sk2OWbgdcuH4K0yFnYWSuhIIb
V4zxle+RHnvT52tgc0Z+EpbJuNFZFHbJyM9aGtQb9Liip/K4w0NL3VTLDkvKCdEBPqu5p56jwhfH
A0p0WIarPReNN9aJPsD+G7k9mkOyQODEpY8h8HhWw6F4dAMaGuhR6mq7Bsja7uNsA3aYzf/6YdOD
lLmchZLU/YYiAy6jfHrZYmvpxjs9dGcyOpkrnhfWtRPSaSveMSxsfOqL2UMgAvSFBhrPvJlnPN/M
cxY8smJ5/E99LT3ZZ76TLyuZClN5nENoZsYvyYlflLNii5UTOMg31GtB558D1wOlZGzvVdMen4gw
0buO5pf4LfZbjWNt+tGX+EjDKAds+I2bWvHB0cnnl+DKrGhb8kMWffYe2ogn1AmpM39t2ydxA1rV
bo8l/Hn64vCw/Y13lizscke5IuT5KvJTMiKZSF+kZtMArE/rk3jtbcvFiM62foJvNosa52txHqpT
JB+6h+I5q47C7gc3FbsGKLmbsguOQdgI5TuNGaMKHAMlMSFoNLl10Hm5orhscbRsr/xMP8DgC7s8
Jp8MAfTeG9HY0cPpJl5/Gx7yX6Tnmxcp2Zmdn2NTPXucp+RFry4WBN60epJyP6wvbfHOy7vGDhFX
jK56bmk4bVzOukSMnXvT9CFkbjWfGY+cst55Xfbit88/9m/kSj6kZDugtiNYATLtMZCyZVv8WJSX
sGW+SpWTF2c+m6Yik6TgD6e/wmVv5dE4pBDV6sTgCiM3opzJQOPMmrdiOUUv/Djekgsi4sQa7bWb
vRozMcWhbXeGAUVstpwKdbBpheRN8X9rx4MqgHq5zfIPHTN2138ykrFllhFoCscoPDEo0bwrCJHV
DU/2M9aaxcFs99n9KBUp1MPnunqyqm9EclHt+Fbu1c2ubHbopg0SW82Gt4yTo9B8tQGrDyU586Y0
WNsdBzb3A2ZrheQD/dpK/acSPCL3tLnk8/qSzjXCfszp3im0IJV/lKuTeUPTW3cS9gVcxDiQcX1L
BSWHZDcQi0eSz1tE5a9XxLzlC10YIdK6xuXaIxdIwyHXZLoxUVzvesUZHPXblOx5kza7fnm0Pswz
Z1huthzXwfnEjOjc2Q9xdNX8+ZsrWEdItaYMCYhoot0i4cf12TqPqvepXBS/slFBrSCP45Ize3KP
02H4w37w1rmbORZ3oAuf4Uv7/pt5dSIomj1etOyLH40HHl/lWLyQZ5qpcjoYUPJLQ+sTsKZ8E343
JOo+uFRgtMzf4gZLEurCWzVlT/4wb9SbfjZO0X1qinsfyy4memXPIOSbgD186+zogWNA3o0shr/Q
fwofLfSC87xBHBM+MXPGR04c5gMcLaN/5iuo/LGGk6oHtO3NnDbzJpv5cGYfplKMrfldqcmyGGxp
nvTXlUOludqLHXomc694YbIEl74OVLJ8Ce15/AbDN+OjfjZTVlJGvfCsdn7xI3yUDZ4rG+r9q/Te
kc+6hNOll+/gK/L6PPl4V2/C6fcUeOI3h653+RYzCGk2ZJRoefvklUwK064W75aAKx9JB254LFu8
XMl9HGHLo1E5n8aHx9EXno1LZ49vqxObcWH54zwa1M7t6HP85o5P6wkUT/yQ0PPhhGEXrMMs7CIn
el0JVZfZAYH5M/wT02ZsKMVjJTMiz2AtWcyWC969tLxjccKkg4XUkcCe4UCHOadD4XCxlaQYxk92
xO9PRh7LheFgsrivj6xf5pmzZF246hdW4naDpONoXHLej/XAfzU+CMOOFW+MxTd/zqRAK+pZOAnP
0p6TxH+vycvkfHMQ9Bt6XeYS1oITR5y7/H5+FoOfJRQ1Bdepdqg8yrE4el1YXjT0k+VL9iLfOI3l
keU5uBmnzmNEK8xR6IeYsjhWxonVT7twleVH3jb5jIqDzPlz5NADPscnLj5LmWnjBIg/msWYYbAQ
k/JKpkryrBtm0fbtnRezR8kZ0lZ+YKpc2btbCpucOSbIF6ZBac+VR73kyC9jDnhjcddO7/wK5YNf
E8Z4ga5Hlt43rxU2fJTx8d60x5gF9YMbMp6zw4QaPjHsc6yTPOOy9lNzGXFeCltRN9EnWoqWdXKH
pNFllmSwUvPhCxg+RzhvXOXC/M+rpnWQ6tOGYZb98LVY/PkIQnGsU9BEBY/tN5d1YNA97xTLjiV7
RnBKWyPz6gnj6njHLko48spZ307mbR2lqpdJvsxAP+KIi2EuSeOJzQIW8Y/ZD7l4k91eeIXes/jz
Mt3IH0QkXvtn1s2OObX+QFsPvHR85BCUx/gxoY9zpGfTyXeDnYZecQj63ZrTZ9R3Fn4EnEkb4TgC
UXvuT8LVIBm4nTjEmrSvrPZI8mMgVxK1LX/X9BvEcYcsireLQgi/wzKQohZl7qp9bBAC6k8V5YNM
NqnxOtrp07wRpNuVZjM1TOskJ6Plc8bpITSeH+f6Db8qFFrxx8iJB1c1O6GA6xDuFwgT067b0TBy
XA8+vR7rFm0Tj7fXjKbSesO2qfJYVs3hIN9k6ajnZ6YoIOD2+D3t4XNiJ0kSoEKOm7yznI68zRgn
jpoMNHoeo6n2AnrwT1X5op10a19xEimISH4QbIriwZo8dViHgVmeKvzA+aTnEOv4xXyIGvrvH9mZ
i6Mvl6eI4cqOWD2orkjXNZM/O1fOzzU8aUhm0GblvwElCy8srcZzQkTJAA49hes0dCn9sKdZB9gR
aR8ffvtmzLKcs89m7ObbyXLHRzq/2vcB62l2/hpMAz8Dvfs29zs8/2j6Q9SKWn4zqbQd0xNwiMyH
joeXyXyQRCcd7cFydcXzfZ9JrmuuwnOD1YzqlW/MV4wAtKoaOe1p01unnO0QJJTqpMau5eEWN9I/
fp9WZmchASbvKAoSYbBbmRzxlxn7mFsI4tM4HPjCRByMLT+Czk+8w/LK3g1ZhW0+FYlD3pFNOisG
tX3pIaMPmpHCPoWNMEKgxsGpad7KoZsf2++p/cmR6gsXqnsweJdrp+3lJ+mjdrkoDfzKmIyJNw7A
S0y2xkzI6l5RUSuQZc/E6bEmI90F6tb4shqJgD96r2XdSz7XfgFCmdi6Zcle615SnxeGhKibOL8u
zYFDYe6wMCqxiKXzEoNsL+rtCC8IDHcPS3qOL4LH3tLTGFxbNrYgZYZDBxMzj48iGxLl1L53XO65
z0LKrrW76ltKFpnu4Cwp2ji02O03l1xJJzyLlUHnM+9NT1XC9UiZgY2cBWlsR+Zrsi1YAwRNDBdH
ITv03f2wTBkHizYj1roTkwknN8IAMz3R1xUKqHKd/DSeSD5S7GwvIt1z+QfF3XpPpYXqCZ7aJBDZ
uuSIE2m3GDwV1K4zNx4d3fZIulbfzfQDjvilTg2F2gdTeRTfa2EdQnQHcDYH0MFWZD9igIVmPEfE
xxM0S4lO0b+MVLq1fSK8pQybxpmUk1AfeGYm8n7BYER7mAt0Za7KzI+ofHqbNNmRO6d1xd5rrd+6
ziz03kOaq/yk3MPexlOqS4AJICYlbrt0GFKLnxTU+Sk62vViG7J71l2scTC2Sh3z6Wo57SZ6uG9M
ZKI2O/ywHrhwjKul+fnv8Hl+ZMGzFip0B1U8JGR2YVuk4XYgEcCqm9Nf2hfHRGEb4gvO/CskSX/t
VRfhKMugXbwK/YZunOAp2BJ0T/2mj5TSLfVsLyYGRrPdSLHnol1bEsOqm9R+jiiS0qfd1h8G80/9
MQAC6EIip8hley+0Nr4y2jW46Lmt/MoUJ38JPlSBKYO+VQy2byEGMbZ2tXp85L/oIEEwX9X+SDHy
Ji2YZLhMY9JHcLSuHY475cpHRUyNfmZkVeQ0q8MOX2L5GKCKv0175h+GgmHzTpzrDEWYcdS6h4ZC
e3OYh0usPYbj05K94dBeRtimRO8KX4CMLsIpO1drpFOIDo5S6zTn7HtR3P5SvI8fdUYo77ICM0se
Jvwp4+Pszijf9+2RVVkuHKzSmi/+H52zs/zcPVKIaS0nxXcVmcVwtgZ8OOmBdVUkjMwXiSfgx+3C
oKvJtCE8+GTGwOM5EeFK2xCZkC6s+CdHO1Y73V8pcc6I3j74WDbTUTtGzG4eLZgSM+HgFmwPPk3/
FG6XJ7gWI7FlVHghR2TYIQoN9Q/UCzTBe7Gx3ybVighv2ZRHn61gPooG11S1U53yw9pIG+ZMFnOv
fglhi5z0Z5IsOPXaSCxUjQhjLzNqX7thE0gboD8SiTvqqNYGNgGSeLIdG+yk6BTSBbvJTjGa+E16
CNnQW2fhcJjzHWUM/UL/gx8+y/22TtzUT8GpkJg7M5uq7+lpOmiirWzz1FO2iptfLdhg0TFiOnMx
iBYO2hlvtJvMrABXegsJpqDW+UlLP5Kzwmneil1B8ccN3mtfrMkA+CUErX3lq8d+J5GVfbwFD8DI
jsZZIKVgG+fSox8W3dgt3vaCF7ELlY/5z0R4d67hpzzFXkZ7shMub/p7+NE/Q28Ro33i1s8qR3zL
N26dZDmK6BE6p55sltVX6apBnj7N6UMpH0qgMe2NE43hJrOHnTuAQop4Q2lrFLZNiRKDzZZfnlZP
WuZE+r2Z8x8qHON2hte+Ja/MouL76lHr0/HdKbs4Yf4+lOCmDTrLvb7+qOInPXa5iqVrrT7OiM8M
e1F3pvTDrststuwRxGZHH3PBrjvPafxtgL+8EzqxO2SHIMCbYm9WIvpoJgcvqLf1/yUwa4w9uJqP
pgd40Qtzp901kHqZMw/RZGfkVfgu4S7XFcJ5e9EdmFLH8c1AgsCe1nzNj7Gfa6vdwew3r2gUSlCm
dNOIduhVwoFiFlEVJR1KbSbCIDz07P4CQHE+ybAIKMzQaUELMYZO3a7ot7iONYZPEyeFwWe2m0To
M0bFLgwktvp0ZFiPi3Qh1S/uijVmR0nixXwIXlPChmyGcJo3n4wCGdErq4BP2WZOPgo4Ew5AyIdo
O/6i9EfUBMrFoG5ih8/ZQOxpeN2rpe+RWNjxS29swmKrnko7eF9n7/C5ozSEz/v0lv7Er/0X3I+S
9LuLERzZE9faoksMLCeYwVIf0/mj/cnwUVdWty/2qieBn1M7XBc/gGuY41AXsOM4SpAhG5sClNwe
SQfIpFEir7azHWUm9EGkD1AAsUNglkfRUQlu8lbdotRp/ZEKxtbcscm/LfCsnfyK7FjCta36LC80
mxkrgeyA/onkkPUQnVUMgopt9mqyVo24wjqWYQe/kkLy0l1u9sdW0RTak9yid6d9/N67ApkiZY1e
opdBot3c1dBEXwVkTITPVv1evZBS/e6SCzstUO/qI90TIf3h+Ly2pIQrykwLbRtuurdo6BMSZ9iN
D9Kr+d4Ltl/7hPdHLkk4FLfuVX+nt8GmJL4p6SthVdKmbZg8pj3qNc1HKtD/5ggQBf7kD3L5W8Po
sVOPynViP/FML708nNJPmbg3pInDpogtbWKuwaDxKBJAQS9eq6/qq/y2Ttq+IbInr3FGLoBaQKlv
GRc0BmCDPXlsVX4n1pofGeNH60E5rFp7TIgd09fOU3XB0TFeTXuln+DYfcXP1Su27ezKzsFToWzD
7hzSt6LQIA84KPhdt1ic0daWO/+LvfNajhzZ1vOrKHQtnIA3itCFWN4Xi75vECSbA+89nl4fsmZP
dXPPmSPdK2ImIx1Q7DLIzLV+w5IUB8tUfbKD+u4LTmM4G9fejtCAtYC8KC0wWOSIPn0sHBlX7Ud9
N95Bf1lwV5+k265f1+seLMJseh/XPEm8e7a3B+cIZ+oxX2bHyHodCaMtZX0+pu0d4I2Hi3P0fpCv
8i3yqm/yAzG253cSQOb0tH32X9hCYVsGKWKG8mnxZJ9jZ5mxB/DueOy3L9YRnyri4ieNJ3l05xD8
vEMVn3P8KjkYL/1PlcDvD+2SPbmbBlzxS7DtH/kmfkGvbREVK8Jn3dtal0dd4t/2WcyCJ+XOOrqg
G7BUPkZb6diwIvNVcM/xHNWGYtXeNWhH/kiALN6dIn/dQkaXX8edOTO3bM6IbkTqfd25a0RtaufR
yqR9LXlnb0qeeknP2V9UO+ErUw7sIWULtHuXaahXQq66arA3Ep4dRjtxUMkAiT6nCHY5OJ6VYJoI
ghQQCQIyaklIMhy7YXYbucqoTzQVMVH3WnAP8iNyxQnOi2TnRLcoxNRaELEGlNgmf2eeA9Olt9tF
aqnAXN0Gf3F2BHFHcHZEnwsQH3qKbbwjIUrYnOOw1fhXeo+Y+u3KG+9H1ESR4cixjKPqAfFQwH+l
vyBRu3YLskWi8IrpNUTVIGGvLEQVod1KWVhymq6q3t/dprcTtUjc+NbneJN88q0t5iRxGaxZapbf
+m/Na81PgLKLK24jke6j21KxNN0GbK3mRUQ7gyEFfzN35uKSX17++odNzCzY6PysKo8NJL/pJHfa
Bcgogl9TDDdIB0RwHAJ6eDGGbbE2DLSDyOzLK1UrDij6EYYLiV2N2qMSoayidQ+V4qybnONfpOkb
qa2N+UTRK9FMrmuWdtO3L4EnfdhRfah09Ydj1StEPj+bWiaMJjngarUXX4PlopGycCTYsL5O/GeQ
9GgGljedyU44Emu2V22iKESMW33ZtspaLoEVRK7lrDUDmKwfvcRd2M/MCm2loQSDJz/mAusTtUiv
6P2T5ig8BbPwAamAXeKyPZu0E9thHiprNXQWiOTtvSI6h8krGjJLnSgHnuOI3jkbqerZKoYJUbm4
XDooied+cPKrZKkrFs8uzTuP77Ktb60Gmi2Um62elE95IL3L5nifGtHS9T66Fki8lnJu5oHjqKex
nFS9IpSepMxAUq2BndKgdWiOBHVc60cPXHTW2+kZqBkWDmVucDgCHckJgOwrq4jhvHkeYL1cJ6CT
da108ONj51pfQ42YbJSrP0GSHGTPQsMMCKvajKs++lSUrdfFn7AEIdmm8CYrvwK/2vzhp/YHaeR0
18hau8rk0V/5QbDMpTVUagJ9BsfpGiE6t05fLIicSq1sy2JA+cDcICD+Mx/dfR+ol6psz8MAK6Mr
QUfBXIvICJUpoKx6mWAVWHZoxSU87t0SVKOuPjXOqrUfTdTkEEpXF40xrhTT3nnEPGvjB2/TRwXo
D2Xwk6KGHzq7rbh3UDpQvIWqz7qcqEfCe6ZN7L+w+ag82SXZoLPbY40vAbnwjsHox3AVSSKpNPyd
P6L5WCs63eTqnEJDQaa/R7hB/xwj0kWucUnq4TXJS+KgTkM0VYvBGaVfaFhA1mqkXVdl816HDREV
1qpPCIMZDWcqfcpTs7EMQ2nY+EX4M0tmumrJiBl0T7nN6jrUcJ/Ttuo3bRTue/BA88rAVlcqc1wq
0QQNKvltREgRaTNbQn6b82SiPveNkm2qZPwRmSOPFFUBK1OVc2AA0hxs4BtnfbJPaP/FIC+DMlw6
mv7FN2mhKPWz29nv9WCeXLLSI/K2s1Hun/q+3bUo3pZmAXJ34nQo8mGwvAfLR9pegeVTOIQ/tA4R
recyIaATYzQPQaNa5GqtImisP8HXQePVUN+LT1lz/iiipN1EGW9XX7QsssNONRR32RXc3BkGFq/W
3cEbbe+koscn2tgqvnQcZVQQDd09An7dOWH9pXSOOnc5PMS5+QSavASICfp2KFDua413MwW+ADc1
l8iIjYlTLKRSJmsxZD/hqCwGV2tOkZzZs2iEFN2clCJi/1EOzlL33D9gwYX7rnk1FB5zBVrIRmya
OCiR3fYHxQaN7qBPmvyBDsGsdjpWcbiwpVuxyUjZkLd/6NX4ANo5AMfAsdB1A4xSMyTVkCmDoYiD
ndohPgGil4w1yY7YLqJF/owYGEoHxnjMJenZ57fJu2u8BqaTLxWJiEwgb2xvIFdpBrOmgSffKS+t
D/xLLWvkpyROzIFvQE4YNMJDsKvcqttolXkwbGWHelrFiUY+Jn7MTrXzztlXW6J8WpPnMUhAJlvN
H+V5oQcWkvCIBKrurDGtaiIdEWsz1GlLSMYFXhjkYAQnR7KfhkTYE2Vgb13GKAkClzz7cfHDyKsn
JEiPvOfHsVTXBRvaHsWpu1CSXzyboFfkPLrIiiYwqqQ8Pwc6xm1SysJQWqN8h0jrH3r/oGF5cudp
JuSIzD+ruhYBDY6JyKMYHToKtE0QpjPJmLTpTfnO0CO0Y9v4U8psH3B1/YduEt4q4mLj6dFHNCmc
1pr/YZdjuAEa3O+gRm0Hnt8x8qJ3eaQDRgQKZ9UPVRP8UQfqcFZqvv2jB1pdx/cWaDW/wBEpwMTG
CSqI0dwOq+I16vNuhpzPSTtrREKkHARL8mUkqjr7aeqkCwr/La4/UO7kpy4j0JUNcjpT0G4EqL9V
k3vJLY8ehKgj6OoJVUpAXckGTjZuuXY7yPBunTxLfvNhqBpWTOqU6ppidTrOyUkco+OSSizP3VNg
jhW7U+cE7FNFYA2KHXnPHDW1Dt/zGPZqb1krOdNJA0cSQj5EzPOaIIgNtheRijNs43IOFBfZFbdD
B9wZEDK0N2XmRhg7o+qE7uqLXMrs2OWUb21TEwgpo0d5VD+z1l9kFUo8iH95BGtR5F1iC2NjLIKM
bziYBsowRNJrTp8+EbEFhHDwRm7cblIdQZ+ummnaVmr2luaSbpJJM3iuA9akh40bGe7BI+ToJIA+
LW34dDAIuJMrQkZJQoi2JaAf2cekydy53zYOfy15kjTtB3Y6CoH2PL00VYHKpi6Pd2ZFCMBWt7I7
iaEGfT8PXOnOLBX0dACHLaom/1Qi8//bB3z9X1HKZB3V/f/c6/V/x+9V9DuhTFzxL6dX1fkPx1Jt
E9EB7Tc+mWKp/zFxyWRIYepkIuD8ZSFgKf+h6TbTLd02cJY38ICtMnDC8L8YQmqaUU2z+L1p/08W
Apr1u4PARGJDL8zQFVOB7SbbGq+Uf75fgtSr/td/V/4HIrlDkjSy/jVW9R9lP3h7fzSCY9vE8Zxc
xPgeIEsdKXX4s0gBsuMeoN2XYRVuFMtiFzUBTyEUoL/UjoumSfqFYxjZA2KM1X0T8Cu24/xBFF5T
c86PWSZ8b8gfvCKHJGrYZwtHxRxYn4OQRyTjWDJdgRHXgGdMX4H+8DiLo2681IJJ2hZJlyrODrfC
ytvsYPs1cashkIimsxzPb8OiJuaIWtta0t6trjcR3anqPpdWQqbQk7o53gLKK+piRzTsmi8l6ndo
1zVvQ9mnyK8b5hFQbbyNkIpADqMOHnS5BTJqcUa2xom5L2dI3qguaLLazddu5j7dukS/KG59hQ3y
vjCcreiXArNi8b7HwNNEnK/I+106FVXk9TvR5JsWr50y+bd+BIMx183yGOHrabYoru2sjxgTN0LN
YVPGXYPF5zTfuF7Fg4asFYErq0R3r0Qn+t6bhKn1gdhPEuvJTmobTiN+1Ca7aPDMf6+6AcQUPZfi
jYOWQLQoU7s7mGmC0OhUG7uMYBkCo+FuGhUDdZF5q9SoiWCEZA/KqCzeghERLbdtPTjEnv2KdLSX
OPmb46JR2fOUhbPUH/0+wfRngL+sKCwBaalXOzts9GdF5cDR5cVbr5rp2tKQjBfTukC+zzJdu1ih
2f1yeeG1+kzSMKpD+wSlqFRSgq1tF+drEw0M/Wi6JKgT10T4NEU58E63T4hWuvxA8pZvRCGx63Ds
k6VkzsmYCjZFO79R9N2tv/GR7bZU7150iaIZR+ekxxHAM3SxrvfwHSSZMq9PlkhWdftmKlrZaEHm
AJaXer5f3wbElFtfNdFvNL9i72jhhlBpur9SquJFtJpRB/0lqt/bOCwwBNHQ2sVxYmForpM9mG4h
irRMVB9lKvXPtugMAGq5BVGitg7qiyjkuEbeSkLeIm3qS5Mr9a5Mg/sCjdifrVIdB9lP3rU8UO5Q
wyGxVSXaPOBERI7AB3DRoyfrhl2+swJ8NIzMaXaenEvdk183hPXggEhHv5JTNteDsu7bIThfizgF
fxQr21+6pkHJLoyZEXmcfP+aG7ROcP6JJqP/57XTSBJWnGjSWJ+FKoHpAqIKcADnseUfdBGFrvI5
N6avL259+CXsnZATBATY+gIbs9nLtnS9yEUXAEkPGPBghvW904zpPkJpaGoE4cgB4ZeqP1T6fnAw
w/VK7c+RbpqJXhtS6wgXgETQiPyXlewf7cEjzl/oh7DhuYdWg3+sp37DU+h38YBBBgvm/3VeM7p/
jsP2+aklynZo/Xol1brMORZupDUX9WvRqUgDVii+F0WkXEQfhhzPZeSW+2zq6r0k5ZgZvd4uqv3S
QDrqt5viAjfNBoZ9KtAg5GP00/MkIj0iJntwR1rXLswFCN8jlyGasVKlZ3iRyW3urR9Joor0LUh/
jd/0lgMxgrZ6i3lJSErBhx/1SQxAkuLxQ56EyKQmiQ4ofDGBjb5YFf7rCUY4z3JyPL/sB85XavZ/
S5sEAHVaT6um/H2RdWTc0zjT87+hYzfxbZHNKlPJ6mo0vkzHatYIdcqoRJbKXjWcFl34GHX5Iqmf
JFUhY5joObYuiCqv8uldbDglI2NlnLyGD01pjWwjD/BxymlQ9GEZim47ci+obwbGQUGpiM11ZG/S
MPyIR8OfARvHUcd7jzhyP8YYj9znJLZFSxRI4gPKSR6vjRxogD8G59rvpEejhsILu73Zi8Ec1V5c
xEoAitO95IL4iplNYo12eopjQ9pq4yCBDZdDVK2Ls+cn4U9FDl6jqFGekN7Ulmh8WEuOovvER7gq
70L5HISAJEocvLZu1SoHFMzyBdHY9ElJyaj4VR+tiNw0c9TFo63apYAC21a/IEyqXyxbmVS4LHcz
wDKk2cbHZPT2oiWm2RX6aKhYaMuhguR0nbZpcOi581WNjxV9iFVvhtLKqQPrybDg3JVe++F6kYJo
ojOex6LEjsjx3Lmd9NmHe+yQEVwoCXnYMc7Z/tSRefznL42qsv37heev81WwkAe0dMM2TM3mSPj7
zgymXJ8g5eT97CxQY6huRRd0WMd7zVtEoUpsu2inKFFdnE17SJaDW9Vou/fJo5wn9R5qvYfpQdgj
04G7pTTq7o7nCZlWhA84pEoKcDrCFbcBURN9Yp5ofuu7Xftt4O8m3/rYYarETKwNZh7pIkf++YCo
h7RRDNtdRa3enhOpsGe+Lumvg9U8OFqnI18HfKDSvM/GTxTCa55m7DvMZ7aGVWnbrpRt4ntTG3NH
8hTW1Hutil6zNqqV6gf76/Rpouh31A7IdtDEe5SiQtRl5GqD2kp+QiAdtFykOa828teDkrlfgZSu
lLbIN4ljkuh1OvkI8XZcdGGLCEGb0KyTESTgVO3j4hTmZrQV80TX4JrZwkhClrnISlgajI8eZdN9
rfFbG7PER0avJeAYytE9NgyYheREjauMXUEJZ/Nea6Xo3tZ9qACBVeBQT5+Yp0uFtOYYD1pkukwU
nV1IW2imBEP/1aX3bXLAsQkyG9ggtcTcmTFgFnmkPUUlmO3eNHei0DXsE92YAGI6rfu3AVETfVXQ
lH8/3EAZvetVX4IW968bilqtehW6nJX2PsZduTcd70uPe+XY243xbMWkgjUveIRR2z34Q7ZAC126
5LKU7XNH42hb+woqFPra9Wz1xRoTAyaiR6IUu6gHFpdPMQHPgK/cMKoHxwiKDfx7MMaSJr2UkCf0
vFM+HBd7eU11upMZ2fme1QdzkGkgXkFmghmsJqgaaXC0OE8f0Mv2D4OpZqQCfHXTVap3ZGvsP4DL
PweZLx8K3fQf4HU7GNKAohWDomil8jyURBlF6zajQHL/QVz11z3EDDSIJlMb7lGHHnwFNVEXhVsQ
srYj195eq2Gm2Egd2vT+Uu3PJKiklYVk2KIwGukZRxvMYGTdWGu4jj7LmkYQxGY1EKNmCWvWsiXy
yKl06dBzMKZZONUUq//qsfX7U8uSWeigOaGdMkUYOdf+/tQiwdoHUhSnX5HqtOdMhUPahW71kUf+
ro1KpMqjoxIkpKtbr92HtUWGtMn0bR0CchReBIHWy3MXmYWlWN3sKNa2SAvE26BNMwfZzw6YsgVF
BFuobvHPf/6k7vLrQ5c/X9MMHc1LQ7F56NrTSv7LcXhANN4ZkZ7+iULCoXDS7LmHVt/EtvZaaXmz
STsgNKam6a+hzIm1bQsOFByYHwu4HKOb668IqAbrAL7pQjTdJgMjVZVnzZake8vwHq5XY+my1Gvf
X4l7Iyd/X4HGgZuZdj+CHtluL4EAJ5cqUTtRvbZrq9qJWmQUOW5c+VDt6gyESzakAKuyDEEH34GU
YwBbDxuDP0JvNpFtgODu28jeBbFlXYuwnxTMRRuth2JOUB43j0SCSDutfjospqCu7Vcdvx0U97J+
42R5+cBv6KeYgAmBB7Bcsi/jGEN6yspoWfVO9RYDDEFrM3qvKj9aRj2POGOs1afRkeVlWuXaQm7N
X5v6YHp3SPE/JJbuHUIFWyhRE4WPjNmdbdvN8ttAMHrJ9p8/fvN3bR19+vg582oyK48GK1KM//Lx
K5o3yE4fmj/byi7NowGb0GvN8tAn8qnCSeeCEhwFCkJzP1CxHZmaYiCW6kWomsN1mldhx+Z7hEJN
YB2OIm8AQCKnfI9xjXuPe5izk5vkuc1s9x6vX/ceVe5oZXgOrKY4A3Ynp2BPIzMMVuIKMXH0vBee
r8ZOXCH6oUFPdxUdqafb4q6iJa4Qd00UXwUww+uKPn8owc8YRbAS87Ap3BZehdBZQboiqiOdOOZU
nQpRE0Vnk83oTPb/8KqoNgj1ATYy1k0Upct//hQU9d8/BgJfukIOh3iGRvjs91+hGqQxQq2G+jPO
q3IWuEV0Ssr44kCF3lq5F51E0WIUeQoDkBXoaedL0SfmilpZW9qiUxyglNMVtwEMCutN6w+v3/qH
voyOeffwrTuaXl31wn2dDf7udhsxrZKQr1FjTbq+uui7FlqLxyMB5uur3wYq+P9rtU746fz1DxG1
tEIHwON8c+u/vZgEwNROFWknBkV/oNfJ1oesvEr+EtofhfD+tf29KpT5cS1xYDd0KPX/Uv3lMrCh
YDLFhF96RbuWACOZOSTlpuytgynH+BhNNSuZqYjiH4yweQh6/Pa80t4XWVXAc0J7wPDrAUm2zLf3
YsQkDLkXzYH41LLG0vsuCgFIYerQPVWq8jI6lXchAtUfrcyS7yxplN/ixEG/r42U/ejZ6WMeqzvR
z2E6XHa1na8TP1DeVPMyqG35ahKl2uRKKc3FrL+5q4JK0Pyfv7jIb/3b8uEomirbpqGyhvA8+/2L
G2aZEnWtmvwk6MEnbKKDCNpdtQ9RVy5rt4x2ojU5ScpzX01iZG88sHXTlF9GOrDablxcu+pBDmSY
D7bDFlTv5rfJ/eg51zlVHiX7IYSG47sNlM+JBR01q2CSjVLGzr7Hwpb9D5KhjpU696IrrdMKzHgE
mjIlB6hORT6akNywKUH4i6aYF9WTIr1pNivR18XeLmE9RpMf4kmKidtO1G6F6DMR7F7yiPauYp+W
WgCh+Dbn1vxl2MAEYC05HGYDV/9+///05W63KiqWxMGc/91Up66tLXpa7o4MsbTPrFTai1oQVM9t
ZKBC+ns/ohd/zhBztZIdsIMsEVsT4si367/N63QwjuAADHTZf7tBlhVueydepPLA3dn8tbNfOsUd
TUJka4c4mt8Y+s6NOh3xCSKnowPoNiqRkarpF4N2j2LuXaIFxnXe7Qqib/cuHtmrW9ftMnFPgPiB
+0B0V0aJMW0WMlDw51o13rQp9B0hRl8TZ3g327AFI+wD2iJyee69mJQ6xB17sNFqHUpOGA2IbAyf
jLmE6s2bQ6BGHPvN2EdvxZfjh17torVVhPU6RdCoiwv3pLojMsxW/ixVlXfK4/oNxdbiOfSifN8U
AA5FE4ciJMWiUp1d5yaNuiobbPmiaXJXbjDxTIIME9S06c5aH5abAUjKKjek4AEQWMNxJrZ+ys5b
aAPojRGNAJgYjBe7GO1Ni9cCcWdtWtGb8ZIjfYb/Qgl6d+ozQojgQwCSYrpAdBHsh03nF80c+7zx
IgZcT4PulvkHMaPtsVnrCHGB1MaeynRCosQDMv7z6xOvN1DnsNCgWg9KwVGeJ6UoxOjtyXgbiFhb
DGxOt7cu9Ju4ye2BenulW5+YjbTOn7eHzrQR67Y3AvfusCSAOzat8Nf2tKIPikFOQyFRKaZMXbfl
/+92A2LebXPw7Xa3a3kLSMKLtq50/n+xWdCU749cQzNtQzE0S5Et9u7fHrmS4klWFlvap6dJO2gh
MaDZIGrXUQJh4Np2At8/VwUagX1Y48InJtmFnR/6sVxY9RDZd76v+edRhjw0DMRGxCV1hD9amY36
jLNzeCp0hIJSduRzTTLDk+gThRk75qoKZMC/04AxFRYGYsB+RhenpX9eZbRp93MTgGSTanC4Mqf/
VNsgs/hNABKzzqp0QmzY9NLbqGhJ7OPcVTG0CL96DLBRYymqHBraVPWclzqX8KAKXfnTk9zHjHXr
GWM5eeH2BgajjlUd2NLrEAXxhS6jwt+B0gKeUJntYew159FM8P7yZfs1VdJ03VpQcHrLd15rvXnP
3co8x5kX33uO90ZY//6f/61TDvT7v1WZjNdttoOyYn6PnCpOZKu9KqefCFnqszLszQtOTuhT+uZZ
tGTZVpHhhkkUI8iFEYqJGYzCRytGkw71qlhN0GR0LH0ZTd5ekTu6u34o3J2o5Vp3amWUfUWLjCec
HlEVhTGgWoFe/7bzJpcW0nLbQmohckU1Ji2IzZ/8AIiSRRTi0fYLD5GEHKmzErkEv7IlXtcIvL1n
UhBJlXaiJvpGXQ03DS55t67bNDG3iVr8ikSnVE73CoL2iKR88cS201hadpAux0lmqx4SUNO6C198
auqa8oJDhHESLRmF336sn51e1s5NMd6zAw2v2IDP/n96X9n5byLc39PIfCcdvpBsiGR286ryPVjp
SorcgyaTPgIJN4MmlX5ocZvei8I1+pgETXjmz3QmxEIiHwIZoV3QabB3wvS+bLzkFBkJ+MjCxczW
9cxzYKPm0mJe2jTvRie5J3EvZborMDRSCXp5vL2GEfCZ2mwxxf1EvxSUTx5EzDpSx/sm9xo+ftfZ
Na6h7DJsgyG5mOoFz3XkMrq2e+9qZZ0g7viHHXerNDbtd7UzEUkwHA/qyVgj7ZS6Oxl7i0VblvZc
N7PjLR2kjwV/qqZEv6aISvPiIOO6FymiwUmbQ6wUf3tRAF40Br5hXqzpAnFfye6bw/QqtR/jBJsP
0a+vYEjFOTC6bpYXWX1JkqI5lEF5DCK5vogufhRQfnwNoMs0Q2mdbEkYBfuleYGT2153y68Ujcpz
pwXOfa/ZaF365mtpViNeZKz3qduYr4XfHNrWCR96wFensoNCkU/9LXipBcKy8SZ1cfcKoxj5CynL
dkj1LM26kw63wpfNP5tl3T+5UUuM/cHHKhCpr38Vqqtru7hBJhT5VAAuMaRS0SemDHWi7fwKpYRI
JlZQhlnzon6WVqu9yHUxHJJCJnE9NSUp75elNmAuXgbaS8mW4K5rU+/45zWZV+gXdJnMld/5BXzB
Am1I/hmfYM1wScRpGVZJZ0po0ZZN9mAOhDfkMP1RDFi6G4EEBrarBxgI7Toh5/JDI/uykLQo2WQo
qr+GwBDEfBRYLX6duc6WkssnmS8ufks1nqEEcpvZPz8oFUWVv6+E/Opw553WQMdW0Tn8thIaXofr
eVNmH3bFGU7LbfOkTEWBWvCsTuRwKfq6Ji9JJsrqGsnBfH+b59t5t3Njd190Wr2DtwAJw+qVlTc0
DhyfbhG26vgeOqCkOyyB93rmDlsN/W5PUstzapgsSKm5sfygOosuYPBAXw1oyLc+MWCMJj/guD24
LlcWpRPclUmGtK6sTpQ9DdgF6YJup/goexotOBLR9Lw8BHGNm8XuWhW9IBOB+/0yQVTznJxPGAJD
nW5UT8V19nS1U5bjHf6m5q7VJQKlkps/6D0s8Sqy2TkMqXzxShPxhNGqZ0ZoDUs8RPy9KFwm7occ
ugOJjHR+6xM1exr9T/u0qIt2rvl4myWmkiOD5S/DWfXzSiYF2UAQkQoZ9mVsFXeN6aobYzqPudPh
zczryV8FiMrUNVhxdpJwAtemluiq2jTekpjAn011w7NqdSz7HES1rBreijL21roHI73JzeHND/yd
ygby0Y0jnbSfVszEND4YUHZYIB+71NUubalfRD9omG6Bq423EU2VM12IbZ0RwhMGGOuEWbQLDbj3
7eD7j/VUtMqiB93zcO3xE+3Oi3vE/s3SOEVpku98o96pfVPyEVBIOp9NjCLgdlTM8qHyPXlbhkp1
J0b9sQXdIA/5RrIVhPJDLzgCUym3VR9nqzqNmos6opnEEd39gFw5C2rd/TLN4oWUdPnSVbhHydNF
hS9VM9Mzw2XsBUCb1TLiaCiqVsop8VpI5OFnoqrJrouAfglTbfALDTqJbpOFwkhbryPUNbwUkpeU
rEVuJ23JOBrgnFYi8SPjRbcBALO1QeW8sImIZ/3oxAfXt8cHQriIKxG68NzUWCA92M9RWYXt3Y/W
2ddrZ68Y0ka0ijyzzqJmw0t05Mw82nFAVgKNk0geQNOKZ66N1d26VgMYVjx3jdSFPSwGRDsZe3h1
ubr79nwODO3SNbDzkzDIWaMSqO6IGt5buNOiKaIGT7FDoreOEv9Nz8yfFtqAnz2+b62d4HvgdPeY
8iEZE9EAuuoeRWEXZrIPXXMhW62BEdg0IEmGe8xS5TUYNZLZYkBqkGPKi3blpI68d4eRwk6UvWja
dQzHS7TLyqwgAOfn67xpynVUtPl5yNdLxDy+Ymdxq76KT0EZZwijhJOcp9w+iALvBQfY18VEBPzB
DQusuk0MlsWYl/lwPpX2SbQaN20fijL8MGJoK4pG0DO3DfckCqcIK8ShJ0jpX32NGUmnzoWLhIni
/tZvRdZ0am2/eCXppMoFZ06e5cls6A1lKTrFZKDYuJohsBlZWb0BCBK/Dpqzro2E3BdB5TMo6g/R
HQY6LKakbpai2fJFvwt5mJ3M1LUfcbmci/7atnD9iINorip2DOzXx7UlClCtxCwG2bJMQSEd88sM
LPEe5KlzztMESJnilO9uRBoe+I53D/YJ2ILWufy9bbfUB0w3ezwXdqKIVFPLYQr/q91LI3yQrkBd
Z+pLxDAqzc0uMtV6p+RWvGliVVoUuB+fLUeCiFpKwc8aJZ++7j/J8aIBg0LlKQuh+ypOwxoWxdZz
n/T3Ymagys9h59hPhjIM6Gu7MQhe+du9PBuuTWTmZ6sblR2QZKtAPJiq3kfgcEW116Hn5423kRHg
35ntZ2PxyVSO2W4szyyeikSp52bcBeuWQ+MTqgQ1xn2RuWTbWj5lODItbR/qlBh1ko513zVkSCyM
WnYZbSoT71bRxAZS3uoK/iCi6bdyum9a9imimfKBWbFuXryxQOk1bf0vxwGd5WJ1cSe7BGts2/oR
ukjvBlhOP4xVJS0MV3H3gPeyrWT73rpTZmj4wpWwjsWAHnXnZOqjnqLLVFv58F7V8q4pNekHBqbY
XWveo1n59nnUUDu15BDjFSl6c80qOag4BD1mcoCoXqND0kn1dEMKdthlBivMkOxFoZDvu9ZEE2nl
ZN9NxW2K5Jr9QjHgKY5ICSyVNFzIwDt3oiDyXe90PyTVVWP9u6sTGy2DUm/WGgGDkyjwOAk2bVq/
37pEbZRKZakHmbKWEpQLAOMPPxLVOQHEiR5rKyh2oh+52+FHKEsnDJFh0JfargOyMy+9yMU7zc+O
BJSzo6jBnc+OcTv8OTpMTdEnRh3sWvedW444vKD6rg6ycQTlXx1KUl4zKa+Kj7ZErSI3k7fBa9C9
UiGNGHmhPuSa966O7ICBi659py6xqAvLo6hhv2VhyGCbM2Jlk1KYzbAYsc2QdJ5noOwxXXIbEBcP
lYG+gTWkKzEg+q53MNTgwWKLttIhGjssYyB0gxP4OvLNBSaPojlUXndtuoTq8QrL97iroc89lsOu
zjt4oIoVnccc7URdhVVjcVxGiq3H37O24PlPSsu41GpPqDMXxCQT5Mp+b0qliebhQFgveXdtzALv
ikR7lPGifms1vUc3DkSxXsfmsi9qfYehTLVzGhQ4cIDI74FrIG5YmATAAz9b8cuNT62jP6dBKm+0
qSW6gDPHJ1wdMWBoQOmn6NFi7zANJ35ULGxlemPL4mDnpn9Ruhb1UhSzl0Camzc/wfZuNJtHJWit
fS4j4q3+H77OrLltXdnCv4hVnIdXS5ZlzZLnvLCS7YTzCM6//n6Ecqzs3HPvQ1BEowFZikQC3avX
yqruo3FSBZbgaNhHuj09Iay89yib/tDzIkMlSwc8Mk8Hv4PwZx6fKyV+kIl7AhTuRibrZUO9kXft
yoFCZvhvPmbqU4IN87mmtOaTbsarLu2at5Tf5zYDbgXBRNi8xUYPq32oQDA8j/JfCa1b1Ts7Oarm
MEsYmftsNpV/yitwffGoQpvux0CxCv9EWhYWdZv89dyTJtnk+cc42MbRBCh4QvG0fEwQy1aTPKI8
Kyse4Z0Wr3pmmXdNVjuUg9JFdvh7M/bWQfZyX1+rUDJcZM9VYAoe2ic1o84nRlTQQLx1J8be3s05
Ogpa5kvZl03Uz2wvtUjvb45y4K9u66AT7ovyj/Vui/zl+9/WbCpyoGrfhuxDUuvY6kG0NmoqsyMC
K8l9yr55EZlxdq8mb6Pd2p9Nx8/KNBBIIZh2rKJU+RCeVS8mwwgu/fxt7Xp13MKOTeQdXtmVBkM1
slfEuQctz7ZWSTq+5i7yLbDiYx0o5bO0RyEE0tKea+nRYjt00bvvTRaFp2og7FaWQ/2jsaqDEw/B
q4W83NrMOYOJ0R1fa+IP0kGx0/nubw7HaIy1nT1BDG9GgfiRUyY/gE37lim2eV/HLqX5SKJf7IEC
MznVjePPQM/KpyEQxqPZOuin8h3/mIpuIR2MWvFRP5xKkpGmcygNQNX5/Ff1qbkOZ8p/UptQdsRg
wSUgXDYS/y2h4vLqNvCX319d6VxF0Bu49hAgOMCitwX+Wu/2GjobepB5U7mMbGp/rGIc1iiANR9u
vSo61MmEbQCBTflvijU3+UaQh1IdZyQWakxgOGBNkW5Z0ew8gijPvp1GGxQ4VGjKR+pAe6feRmoi
trduN9sSV2nZ4MyXsn91/JpysyFzR6VUUlM79l+cw4Ya6dqKAJVRvIXmGd8C3dOeWxH/E5ZWvjfn
Xj1CDpD01rRuFCgGlIhHVnhXNJmzkAElPh5radmR/0fIyR2ibRXZ4TXI5HpE3mIRvV0jSLcJ136M
Zq2YndWpRFOkt+D96NAXQ+Yk5OwIc628mm0KssK/TEjlAEF4O8N2OJbMjezemiIA+N5oP2+Wv7wm
c4DwoJklYzgulnUhLsmMjaOWUAfO17Qb2dUaqHjNEXkdr8/zZ7t2c3BXygcKYy60tBOEDUWq7RUt
UZdK4cFtWtWbMPHtz3FwkB0I+tc8sK17sxb6FnEedd9GlboUyCyhvJshoOZkILR9DRY8w1aOttn9
bgYoqO96Ti0PtpYGJznQKH1zVNuV7IwIfTt3zlj3K4J2G1Sx0YAJ4HwL1OSn1qCT66W/YPD+Gaku
2S3EUO6Bt0+wpqnjpp767GFy+/ICNDFEM8YsfqTQqctJ7JFODdXp7yoKCEsvt8YjmkyctAfzXovq
Veh7YhkqU/Oj6lYS8RxVLiXUWRUd7BnVp1GWMxZTcTYVFCV0M9fRslaOYZP4lBpH5oOFvMWaHHr9
Yrr+ReR2+W1wrJdJzQo4+rr8ojouG4XKoFBx7soBpRbrjJqMgzQpTkb2nkRgY7xxWgb3oJWfWiLe
6syn2MURzcrwgmGjTsl05GhI9Wg05P+Yxdadkuoz69B9ajwtOae+UkGYGokHym6z57CBNUW6iNF+
MBqt/6CUw14GlePvJk93dz2Pu2XbTc2H1WVr+boExPmiske9lBbF1iL3+8NgT7+bAnjXFsl1yin+
Y/fcgdLCLgbhX3FsWtycbz5jT7qgGDX/rk2sc+Sr8UM8VOErWz2Vcr4QzVPZdQW0ciFvQnYnxBAW
sZ9OG9m1EkplO6F6W4Jp4as1k1xVWlLv5WjU+O8EpJ0Dt9LolWPwoUSm4XRdiER7kAXJRU7UDEjg
+yY7t+MAicn88M5IYfUJ7DLyoS1tbR+TNa3t/c0k7YDkEHffdY0dPHLgi5uLWbfhA3DN71rTAR+t
RgpMi3T6B+DwtG5VkR2Lih9KVRjVaztCzZQkwvscSTLrYwFopTLEoSWS/C3KIaRX0R6/+P58EFSA
2to+EnsewYuHUsubM1F1daECOF2mkwt7lD+C5anAWpeeFV9k47XpowoS6nDtRYI4ra08UgOeXB1c
hWp5A0b4hdNAiIXSo2Ilw142vt7AqikvR++9m+LVJAL/tfCdcNsLisrMZPJeqYRFdDWH50Gfux4E
Agu+Xt6jHK2N9LPMTfcgp1opfCQq4TICH+XFSK2rk4244q40kulOzikCO13nWR6gHw8TrcnWBKKS
etcXo6etUM+p7gfuTlC+CFfjVBiJnRoXVKXJocIrKLOd/Q35X5ChH7MM0kxfCDZCR611u01sZGfZ
K6ygOf7brur9aLH3w1dHOEb6GqEurm5gVv9YQ9qlaYjGfkeo6qVQs3t5GCKLpd93LTl0R8+it2FK
r/ZMHSBrKIr60Zvt//aX9q4uiuc64MiB4uW27VpQ5PMVIi3KVk+p1VESguXoZ6KtUU3cmL42nZZJ
cmPqq600uY7rneRXtvY3DRm+x6qsFLjg6v7t/9zeyQG9sX6WQgvZF/1rP3nbCrZJDxe8hUiNsN8J
mvQfRMC7tW/BhOHM3TDqj8RH2Qilsb4PBKkeaUf5hy92PfFsU+38uWOfX3PeCHTjRQmziCI3k+qS
TFU+El35VvuddTY8IzmgAsxBYLbbLhs5juYlAS3oR/Sisze96vkbvnoEur/qNoTmpIs0GRu0ZCjt
YL+hnHxIj2RP1n6UsVqvpl4fltKWOfBoTDGK8Rr8YIBR9FM91NZTnEL9ZHl19cDHaz0RNFe3lW1Q
yF0q5pN0+ZowAOfkqAwlpump2fNcFT3pTnRGmpn6j5p7IoXNzyi1TXdCOJvOngjb5c3gHzIng2Mt
yKBqRYoYnMMmT9Nm2wUQeU1lsx9nOJ5s9PnglVjOu9934lGa4vmAFs6NTVBrAeITSaKaFJ4yUbs8
KcEIjWTRahvDH/bXrowVonG9j0pb38hePencUF0XyqLKh9Nj8J9kA6TzzRjsirICz3+aEm26Z/Pu
3NdzFyk3b2eWyjczaZwa9rFyxe5qPElfashhxpxa6Kzm1Yxojjs7cAWQZlWeDL3Tn6Z/hl6164Uy
FhD5mVG3GZregiXFsx/N+DUHn/NL9alVQQXnPQhL+JBz+9OOhLnU44zjNXoyJDFM+6BqsTjXuVmf
NZRmpSnPO87jswcqWM5BDkq32eT66F0jx7XmBAiEjnJgd+fYSM8vIy16opC9WLOhmcCCzEAPOXz1
rLRpQlUWud4/ZkonKwg+kx5uz4Gw2qUWxjkzzfF9UjnqEz7qVrJLvcC3lJvXSUTT1UtriKm5DbDz
iIPi3LCn4cs4dQCHv2x5kIePZEgryhgbSKBURFc6FWzvELMt7UW09VFF3MqubKYiyEkrQYleFSVb
YWnUUgWdSXmZgMGxF/JSzmxW5DfLdSPsap2GnbgEFZqvlel0n0CjuNC7H0gJAwaoDQGjKkytgcbj
ye9toIWd8o3URPepx/rGT7RzlqrqhpL8NoBx2CKFDu/F0s3rcE+sjg1VB7+60av9vV7nxktHBUOW
WurJylXjZaCXzD051lNxI8fU2XMeK+tEu47973lyTJsx0F/zTA+dgm4WiRJJCZUAQrKnfIT7GJR5
/8BjoHwqDA8e1hnOZEPYZRITjG3ImbPI/NGDi4IOOdNPylQX2z6pUGADD/OtYm9WTsaPNpj/y1Vi
GV0XJQdgpqgPzgMaZFcICyff6p4fTS1CYxNZDV/QyuFROK+dxv1xCJToNdQIm+i9Vqy1JlF2gJjg
UgtM+FOrzNqItPt9NdjF2lf6cG0U2Qz8mV1uo/LqNi00S5hYcz8+sF2/GyrDfg8cfXwok2R4GLzU
fx8yDX0XM/vOY6q517VZaJnb8zMf08nmxoe0lg/1Xzx1z34dAk6DQm7ljUr3rMTJQOQciiU52qmC
ekTCEUbuwPdRuQLpDyO5WJTXPlMnTyBYNaftbSWBrOuqmBfGH+ZLo97WftLuMs8zFkEXKzM/BV3h
8J8/N51rQysjL6+OszFR4leNb9LDzU9eVVNwBm1HqX1Zv3LbF7/qOeZAZcMnW94ONSQvfS5tJwBA
25Y7MUTq1oQZY1EqwyGpneHcOdl4HlK0YSyAAtIkG2uoFjqkR0fZI4I9nK+jckJYs0Po0Ca4rVF7
3L7hxNvc1ohMd9x6Yf0qTRm3koMGSX0mS4EBqDtw61AujPils711MyV4i1R0awJZUSwHwPVDjGTO
1cOyLxuR+AkY8mohF/h71T/6qKNdKt10KUi3srUGiBihUEV9hXSoubcbrYN/vtGgK6wqoDeDtakm
LX0c5+B6oM9kwXkEj0ceZi+h400PKItryxBSpBeUF3WIxWuxGHs1femsJNzZOfoD125IlZLuFS+y
Vymgd72qbhaTl1TbOjZgCZ6vbo0SuaRIZD8ml4UmzTwughatyqaJka1utXtbaZ99D9rPLGigOxGx
2NSDmyxkN7atdJvruQVrTza8wGQbENyDF1iOwoPk7roBavrUtvqXPnItqDTtf/K5lxPuOMTx+CrH
oEszjl5UnuTEJPCN0xiEWzmWmpF1rhxlJceKsnQufgDTwLyKl/PEa/Kfcmgww+QFGQEoSlBWi5N1
DmHLs/TLkXiJayKi8rVRKV2SZkcUsxVwNLR2/uKjXJhYpCqpFiheprB5UwtPHOSYGwMD1uMh2clB
fubZIvPqeCNHFScqliY76rXsFh1xAqhQVEhVNfL+pbvN/TLal/9uxnHZqb22k+aprUsi1Ob02y3W
qJ+CwmHZBrAILaUPfAP4TM0EW6Ven3935UQ5LmfHbayu/NCED6uEn6G0e3XDdoCYE49sID1Wauxm
fqiFQjJ92fiGx3/VbOyr2gd3Kp3cCCS1OhFc7PVpf2umIVD3emymGxB+j9rck4PSnozEv6kQ9+qH
Hk3zO2nMNarY4RxjmevkIoruRY20Lpu8X10Juo2UL0jdXkuWxWCnO9mEAcDw7op9lK3bNtl1KKvy
SzQ6Mx/Hl4+8VJQ42zl82AXqlMfEGbuFHgXlpjJj8RpVPN0Hz4Jmeu7WenWZEjU+yZ6JBO5kdOMT
uxeOGsUuCSqoGuqqWPo6CfJoUoz5jmWewyoZV2MEcVbsxSHqkj5ILaMrilUC25vk9x/uApW82bWv
1d4xzNxpl5m6eZbruCUP8Nw4TfN6RRw1B2uEF31+CWmi4GqCnK35JU1X+5TCWRKaYiH/CGnrXEh3
3C5o78NOK1YanFjsmrhHJlMgjsFEtajpG/tmPnDVcyPtChQUoaYae+mKRmCPLIbz23Zzk7O+fKU9
c8dqp+l879syGr/5PoQGWqG+D5ED4WfrNauY2j5pD3x7eofxqVlbagWLtwn5HhuVcGdWcb9oqsp8
aLOuu4xO1qNAtg7dxjxLCzsUfU2cU7lzJg8+ojhXVXJKlnhUAqe7mID4Thrn/+sogCCKj6LQW8jJ
YZb87IASIyYxJq8t4oVDnulno00TCgttCle4UWhZ5L6E36VRRG77VHcOyRcm5APhisJutnLMZr9/
9JTxTY4FhGv3iOuiSgJF1cXtrNdgqj91v+ie4yqwn0p7JZTGaxYs96J4vrI35zE7FeipJEWzlq6d
a0wPkJUIbhaMZpPv7b7W0VH4nNeJE/arfUTpsND0ozGfjKr5tFTmxpMW98Ze9gK1IRbUDP29UnBY
8iLYrGZ/OVjM/qqw/vYnftvfy0HfmOqDM5pH5CoBLaXoiE/u4G7s0kLXqS/NCw8p8wJdgQWJlFc8
NnVoXXJND45jGa3loHQLtcFcioBw/G2W1T8VFKud5Ry9NNqHKRktdC5ZUXoNWn1xfT3ey54Pd9jG
nV/YnD3+emHZDeJ4l9TRi2132rG2aojsk9B/hS7ll1cb08/QeC4UI6XymspjzdWnjyZCB2SYDMBH
PGZWVW1N26TwCawpHIIKEJLnyBmbRe+41qtfZusgR4yxGrInMTd10FNzooCQyYs0e/JcNhJ6ZO1k
T3o4lUBVwDObRznL67J4B5ndD8d0rIJlUa0DldyC1HL6R6qByzs9CZND5w76Y+Z0RxARg3pXyzby
vWCvqR/S42qi9DI5yD68ovcg49StNpuk3Z44nOQxhOAqUqHHwkBRGrXr6mMSRo1MiDZuhDD8t75+
Rv62/Jh61V/3XdPeW1FSEYNMKYpJJsEtVFEXKK6Wl2JuTB/+/HAKy0dpMzSNgC/HoNYNLhTiFRef
ICzojqJDKoQx6VVC9EBhRrW3+g61s7mxcqtb9FYTr6RNaIlxhEzCODohojpBpm9upspozUOknXXB
vgDiUqaXQMX5wUPrmSWU1HxOdmLtZKO4HqEueVl0FZeFGYzLjNMR8hn/cRJD+9udfK/FDvQ/3TBo
Hwcys4+mH//DfePnAFkPcc9p2ml+GPELLronCn4d0vmq/z23nQdNN5RfVuetlECtfow2xOJZkyHo
Gybe/aQ4NgoGArEc+JRmWHVwhnJhE1sBOC0LDl3hfIRp5q602BoetLmrkLyDJcl6gyoUSbwOsswi
IclehFBSpJOPUGaqGG9ekL9QYmid9CGPnyeyq9IskjDeKmE+LGQ3MHxvmXWZ+f9OMsokX1hTDXqL
4HSphZDiQVlYNo3Br2EMjkGOIkZjlO+cKz9MFVRNZ1rWpaqgjp7NtUZdwljX4r6NUsRkEtgBy6G3
STAP0SuZmOvsQdcJIzpZi2hLthlIxnwQioHBA5zQKi3H4MMYw5Pfg8lDDjc6EsaHP3y2w3ajLflh
zMHNAA2RadXHVvke5prNRmOKUS4ffI4upnYP3nKn+oQ8Ok6M+07TI3TKyW7XPSGgsTPiPcjZ5JnH
y1amuWs0xleT21gPMjlOfduiJ8vz2oB6345ljTrTnA03qP6h7q3OjyZMHudxtN7lslWRZPdQIAFl
ml+lRW7Qrz5ECh+VYzcxTNNYu8nnX9QT+xSCO+qEBOG86FQqaBuDDngU4w+rU1Gh0IzxKU5CY12S
myweQh09+Jyap91kkUdI2sZ7UJvQpKyh6Rp0lClhGOJ+S3BVg031aiuifRPAaD33LLPrVuyHk0fF
HpVtXUKLLfrMe46qUTlaXrqTvQTRlueZ82Qecru+3RZFBj3gEFNNRIkeSmTk6aOW+kVfM9GpSYvw
PXO9f0pIbj99HxrsmMTPXcNGx+3r8R8qrdFeQw/8Fe4YxDxTKIVrdeju+2ionyYFRtOaQsVrt6My
+eSpIQJiGqItpgFaM6dg4T40fP9Q6m73FACt4kZ+iYaeTp+hvW5AciDHlLAc9qFZUaTJYCgSPBLt
M/HGZIcmdLzidUlqJUazKDvOF1OVmceyVbUrCEwfql+5OmbwB5BUc9jgLiU4TOuGVc6h/02rRbk2
TAvM22DYH3VByFWI7/yK0XcMKSfn1vpL95Ho6FwoneFyQKRCGGgAxRAiKxoSNrKhfANAprzEkcsC
dttNNTd/j//heptvNC1cpre+nH7t1jCGBlWun92WuNFQJt13RwUW4qjFTEzgVnBLANQOj5GnhN/1
AJr+qjO957qi4hskjHokPI6QGLWxMLDVYqvEIrwzVDvd1Jnln6Gc6h5CL2THPDT+Wdp6qiEWfJfh
vc9VAsNpx/cwhX8nLydI8YE8v4+1/d2FYelUU8LwlGcGzMRpxWm1RT9tskEic9+z79uBIBEohnbn
66J392MJjMFDSc0aSUDmYD8usOaWazXUizW4G+US9vyGSvZNL0aChodmCMSoqEN9m8phQJ7BQnp8
7ioeFJxuEb1A+QPEtHMu0tzkg/eYlAi/+OwV3njG+4DykRCXo65n/aIsF7maeVCaZLcpUGik4h8K
3n5ae33i3pt9q30QEdu3nW896bkW7J1QPCeD69wVahfPIAdeXEfNoC0G716fu2Ds6nXt5wnFqHQp
TFA2ik8mHIKr6MWIyuCghcT1FesjL8I31RqtZyFyHZmsDBZMPoBnw5+RtE6NhIFQrGeX5MTBLOOX
tIcAVm/6YaXUxq61HKQ0Z4RnDkENAN842Y4zSBQ2qeBxmilb5aj0ixsIlNkAnmWvH3X4IDIgl27l
nQEJlxtwdvYpBArA91YM/2gtBKVdnn3zzTi8Z2/P9kZ31UNboiUkPUpY5ZQi/qcharUQLvl4fwLV
4dQOChgetE2iddAUmQ52Fe3gDc7fnVhDSlNNUPI2/Oy9NxHZ4DH0giR9d+jLkBwCH8R7l6Kdy05U
fzDqEQWAgPgIpF8IemhAXGbG07Tiax7plLk5pqEcYpCdm6HkMcPv33rWAy24M6qyPJtpGK8zQ1H2
Xq/9btS0usB1nD/e7BDin1ITTY8x71Fq4zv2oUzFsQXj/MvPEjRNVZi5IyJ6dg3YiarLZNW1nBPV
Qe239sQLq3pmX5pS9+90iFt+OKW+inVr/GUE/mYkGvNN6EW9UMfA21lWHCChWLfo8fT1a2Tk8QZq
nnEhu3Vo2w9gVsjSzaN6AiNHmPnWCnxa/Uritlg6muOux3nU1gkY2WZFcGceZTNE3XLD/wR0tPXr
BOa1qMrkLFcq0TCwC9E/A9MZn0eUP+Uc3dDztV8W9rEdBjT5qvaX7z6aaiN+kgzO7oZEK19symnu
xWjm+0wjuG+FWQ5b/OifVeCSizG0iu8Jui7U6DW/ssp67Am0fIvDoF7kUT2dEx2NzEhBwDkvw3Fv
qkkBwUervxhzqtalWPWn3S7Y/zW/uAV8ZnaivjYpWqigowu+cdTEpxTfPgwwN5wsDwSwHjsrS/A5
AuPvNkr+DGhUix4rp6m3sNUIYlqjgz5GbCb1VjZy6Na19QhQlQtv2R9z8pSqCg1+7TWPj+JQz40A
c7LU6r5bwjxZHIgvAWGTw5pwkz9GIs507NjxkaNUtbx4nCSa4bFweRZfG6sI2B31zarqU/Cq80Bf
wSp/lwv9A8IsBCpkt45jFxZCAKuzi2pNJvSYfkfyRYu2ZMSREZOXY6DNl1MuHgq/O1xHqs6Ptl3n
o2QuL//wD93jSIDl7JliFREdeZtUI9+TUwRSNnejJhBrw+DmoPld8Ka2urEkaILUxzzKk7q6m4q2
38tRkuowdynqkzVW1dO8JLzpyqtcMmrRQpFduWRP9mspuwHbm+uSsgs7xINlVs6a36C6EQ3RqoBy
LEjKVJRTvmzyqkemcGMB9ER2aB65NXLerSuvbjY2LGvhNXsyPCZkAi9NmVEQbnTuqQ0c9+RSy5Xa
xbS72c1hQC0+BTMhPTjfojkyoxIbIrFkqP4zVa/5aHS76++kH0qVBklZ7s/JQx+27r6erzQ3/n0l
bRyVfo/+5fffRgEluNf1ijTY+7C5JonubJqBekKYiKiQdT3TNBfy0jQndh3y8uogfUnm6Xeh24nr
VGmr5Xx5+cck0iXOptSsZjmGTkahgFKvow6gLtoYKClkQUDNhsa2sgamU+UeycevgTFxggPl85Ca
43azewkcs9wvgNsTqnbv5HBj6ntQxf325qfEerQR0fg+WJYDib6nrhwBDTx048Oms0z4/WV/ctMR
AZLCRz/2a9wsc8alqzRe/a993QyQESPcT9Wkh6bZMXfz6XtQIGClpnmzQUuhf9K15l3afej+rXEc
hE5pPtu8VA+CcyY05ZS7MKjxZW+WtbAVth2hIdakHlXY6gZIZ6eqsbegLK/ecgqbS++IkrXskPtj
Vm8pK48U117aZGOkYIuB8HJXUUO0tF0xB0/nKtm7XuQmQZ7E45eVK5uuTyhNDcYX38iac6nq1Tkt
k1ezLMd3OBNgJ1xVYam+NC+173Qvwu8MrvWk69C8AOv8+9o2IJ7MgulImba7iO1CX/VGiXJAB1EU
kKWftdE6Oz1KURurQWgiEGE9RLE/PLPVDdYtO/ClHFVEke7F5P2Qg2llaGyRtuASUoSbURHVjOBo
jB2IRrPy9rLJWpLcd5Y/Ng+d4sV31/5tXF45VbtWzVTftG2itg+NEvnLMie66sVlt7U6YhUQ/Cst
qgT0nbmRV3/Z3FSnlJ7IJBsxAwoR3QTv4xrRrumc4Ni6/e/GcqALHuKpWv01QMEAPFeVq97dBojv
BcfMzOM935fFX3a5ph8WTyNcHY+yN9h6v0PSZikLemS1z6T1xaNlFtRq/afsR9otDmmUot0KifB5
NPC7ma5XLtVDt+WkTa755StNf62uh8FWsyuxNocpUahmhqzD8tu1l2RxSSVCO5Km64visXOT+ZK+
vMphSr0z0minhyV3H8c3DlB4mQdTnwI4hMal1inlwR59iIi1KNeWsRLngO7nUZP9Q995d2LiiwJW
mXdXj9HbqPM1QhsdAde5m/vIN0HeUj2CG47fDC3+qc/QJjmYWBd+Jc4LPv6JBOOp0pToDSyjt7E7
6AylEzT+NberSgfdwIL8rBHTNl2xlc5D6O9r0tFn17bJp/GdkGaRWTW0tDZygPMk3eQsp3y7Qh/K
/KNK7OQkIQ3sUcQZCxU86emGdACD/pel0D7ipEtOgIXFFS/xf69zfR1hvd/W6AeKxShX3rT5CKaA
QHO4rVV/tBcA6IGGzQ2Vjc0yn5AK7PKypVxRaeNdRsHqTl410jhNNodzvQk5uc1OcjwSevPb/+ol
J6AMoi+gOgOa+9cicvg6KXbQIWw3BSeibeK14qFrvWcCvAjmmYNV7+Vl1OcBFVYYR36Q3DQoagDt
56BXp1DoyPcg8omGxL6yjYiO3BX5YfA+G9dHu5DYI+rqc9JRph//e1JSDgEI+J2eVIxw1fTo2Jje
AEEKBaqVPqNJa87nVxq2a/9rWKi90h++ukMETzUimpC2afAfiWWaDIu+spLtoMVoe9yY3BpECeUL
xBZZlsNX97oCDEboMqoZMvIcks7ah21Zxlk2ta23+9gMgduH3L26UCiPkYO+T5e3xjkXqXlOqoCK
EcVHUurL5nEPXorEIfE6LyUHCqf270adDOPNpqr2u5dMzVauJO3cV5cC/DhlRMw0UFU6KU59fT1p
ql0zJz3bXuSc2KHgtmv0x4gzFsX75QC4j/tV53sdO1QEK3MIO1peuI9p1doi2TU7jKiKI/OCyOk8
sZRO8tIPSDxqsSvub7ux+t97tb82Zze/24bt/3cRiUCDG/jLaug4+EzgG4I2qI8+cGbYhufG7k/B
aA2blsc88uazrSqcVyKw5qPsOUldH3NDq46OV30OVgWq+sskPUbdSEGSTOV6tKAiTroSJWCDim8/
7Ma3dKKccmj95jL0mX2floq/9xrkr0xNpBsdAuedcKfgwSia+qSYVr+Msyh7mSa0Hs3Ocl/Tdui2
SquCjyJB4gLTpEEZLtuV1VbLI2+n+wGDbWf+HpQeuj7GO1MP71QOxmpqxadiTizGUewcXBsh2bkn
G4W7AEqtzWc3BkkMDDXqH0qvQvXT9u2lsFNzIwKKzYMoVB7McXKfO6Xm0Jrr28YCU0hK++RFB8ey
EugfaRKexucG6t7MdZqj7F3tgbfhLKjsSEAg7FHk4ptvR9ZGeqhpmp5dyJdRuOyttekEaoD4OKow
k6iRUf1aXc0gAu1zEuc3WyFS5X4y0mwpl5ELtlU7PpBW5x3Nc625GfKkeSzDEMVp+Sd4qsHewNae
0QQag4UNM8U+bLqH29/c2kZ+Kgiffr2+HOuHEQKZDND8/GdLEzzs13d3M329w9tfEJsuKZE4sNfX
l8w5bgBUYftwe83YcWDgycnA3V61ixT/nlK43+9QLlij9nZ9h9dPKwpdqH7nd3ddW7cC9ju8O+kt
15fvUECcdvsj+/kdZs31/+/6sfQlReDJ8PvdydmqY22UwAUVNX8QcnaR5d9ivbY2t+Ud0o53Q422
KjC86gnc0Vzvqpb70m7dC6myJ6E73gfFN3Ds5T4AS82v3gotX5S2kiE665n33oSUQOMUR25M1lOu
E5ELJ5+7TJSQ9UxNfadoxnc5KJsKMIZheePVv+4omm8IgK5kPrSPw3bnlsnnzd/TiB/yzGfD6arL
1lDY61UzTXuGzoyIXe0SBoV+gRJr5w6Nso/n3lg5/SaM+WjloHSzfSjr2W2H8GDi4jchdBQulMfz
GrLRm3K4zzqn/MPmJ2Ll2Y44Xl9ljAUxfx/xpXkNOasxI1RB7DLbyO6gjeIAuPnak7OGBjqjyq6g
I/36e0OEi6JJc0/SFEP4sIZMoljc/l44w38Vaiq20iNt4nDv6OL6mtIEtztx0CFBNu7rjzE+kqBr
rx8JYP/yQY0zYPzGt8HbG36eH4SiUcA6BtFRXllpRulUX5dr2XWsFCb3SgeBEJlNjErav7y9RB0e
a6odbwtID9nwCn4+/n6Fm9lOUA3zvl7hNpBW7e9XKShCgT+e/ZDawZGshhkimwqhbTYdK91SkIBt
guSR7Txk1pM3oCM/uqTb6+rgeUglDGrYnA3QBUvyOfazErrBojPy4d0SfYgSqjH+iItmX7ud/8ub
yNXk4cCeEJVgqNJhJU9dnf2JGv7jmNr/sHZey3Er2Zp+IkTAm9vy3tCKukFQEgXvPZ7+fMjSVqk5
e/fpnpkbBNIWWCwAmWv95qO2POmLnzg2CmFN+qzC61kk6KteoS6xNdU0+cTlKmvTb629JbX21knt
cttjKHXQMkvYsLDyUtzv3FzDAahWjum2OCos+WutTbaipdeciXGUkkvGPDYZDrdaS3NmPS+CJYiK
lH9BzX85nQdVTbxfUuJVo7A8mRfplM5WrmlU6Q8F+kProMq3QakExEwd7yw74EHAF0sIULbxPFKT
+jhWpvwQytWzqLe9SFuEY1nveLQqcCq1RZpb0ht4VmXlqK5JIpnhfXfM1AbR3U73t9waylJUs0Pc
d0UvP4VXY/RtaGBmXCP+6sCzXLFMJAhJxjfed70e76sqr+EoT6ejimqFbSi7TvEy4ov+IrDbfDkO
afLsmKTPmh5zBNsy4+dcwlbBzMB3iGLbQLkKM/mnKI1SbaOQ7hzFSDRfjAdU0udoI/Mung52ugFZ
Uj+JQhfla5Tb66sYm4QjntqBfBIl/hKUiF0/PIiucQcIsCFUvyV8ID0l7D+33Aq5PNPzKiBWz0Hr
lWAuW6mGX3vwq25M4HOhcF0BFDYI+4mOYa/+1Tx1NJsx37lDBt74dz22XgQaWjniQTq+RLitAKsu
4tdWGlTk/3nzi6KWE/PUQtxsPUBar6wBXmQDl1vo6uNLYyxEJyXFslHLW37HzGCrIXwmU2ElMA2J
bYN0vuSCEphaB4WHY2eN9lG0juS/wSF5zwPoqquhYWdfx8mrrtjBfqwne7RpUNaO2coEY7ESg4xc
lkD5BmwecFjZo97vrryJMSkOofDlcQJ8eOLJskdUamAJiY4iBTN6ZfkYEtYaoka9NpFWorYcYGPG
N7wSjd1gu2fSjreSqCqbzpun8cAtNA13SGnvldog49XnJCARQn2WGi9km8BMBIKdbQi5AATzT8Wo
vqHsAOwnmGjiupVfIr0w1ibWdnDmenQJJV7ZTmNWE7MaY2yCEe+VBX0KD0pvpjSYRQFd+m66RT6L
kkx+zn2TVIuuqgSydWfToRC1daRxwpPkASavWfZcxWzN+FF234mvLW4zFWm0zbtWf490mAomxPDH
pibqVcdBctTkjMxd1HubQLbcs29p2cJWouQ1MKUfiWUZH3F/vc2D6dVVwmrlrTE6vPiKVro6qD7g
1Tfi0tTHzyO2Vk8BfhBPbYUTVGTBn5uqwkofZ7A2QFZPjUWTFKuMcPpStPJsjA6t3gERnVpz9JSf
6v19LvJxU1Qrqg+i3XKSZNlY/Mikt9Rp2qehTRYFAs6veGkpwC8CDHSnopYb1sr0mwLp7rp6ZSeG
lVPUQ58QrYm7IvHRPipuUj5ArbpV92bi79NsQkdPveKMew76SL8e5MbYd1Idz3RD6o6TPsVCrvxu
rptjfxR14gAUoT/G02EMa3OBpRNdphEd0r0D2FVaRFmVkWi9N4s60YocHOip1NzLVRzOm250T5Xp
Wcc6s/r5oI32OyG4nde740s+YuCQuVWxhpMZfPH0EW+J2H6XIDQvUnXEa6dVwktK+gZar2q9p+Hw
qmA+4ZHZmPlu2oFrxPX7frBq91ix0NlDZizsWWQ70XaUTH8musSB9auzF6C6rMvpMTKhNs1MQnWz
wqgr7n9RZnexKhK+nsBIh0uFoNlu7IDyCHZAO8TfS2xYT4I5UFMC0uOj5gSrYHCC77LZBCfBDpja
6qnn/8U4MYtu9FtbKYOzPEIVkCoS8a4ROQ++0TkPdgV8xDavomaQCfogk1MvRJuoM+161Tv1eBal
2IiiTdWhXOZjApfOTbe6INPbH8NpssxV7dWIi1SgGuaDj8cKEpoJGxOtNh/UbLSvsQXMhTZRU5mG
tHThsy/irEK1MYzCpQYB5KiAyrbLMpyHYVS+KFn660zUQbNqHoc+n4OhCL463U/NzMovVm6mWwuC
21JUu16wd6xGJ9nL0wrrGKQMki74Go7ydyj77dWPmuw0aIM1E/2rVEMqIrO6k6PJydVV9Q9Rbzi5
yzqgMJGt4T5z7OIg6nm21mhnJs02NBLvS6iTnJ8uR+qkeB0jwbYWRa7O+H11XWf3GEZyFSjM7IvG
+nV1LUupeae6qwoplbDoso/CUs5EZLMvY5gZCzPq5aNbO8W+wHto1XVB9Dy2QBQIo2QfsMHnUd3r
50ZTk0Wjay5Slx4mINPZ/ZA00rA22+jgmM2f9aKvLusvnm77z22r75XYVL+4fYEOWRr5x0JpoMfL
brZUE9d67dX47Aa28iPUsgdQccmr5vFndWUm7UNt7I6oU0werH71BlZ+67H2/qG4+VesufRnuZTS
lZ0TfNewIT913hhMopnu10jylqIrckg4Ojl59ZTB/l61euPtZKjsZ9Sj+rmqDNzEg94iPj64oNpG
3dpqobNhg4GbPWJBr2Na1jhaD/FXIw++5UnlfiOScMoQ6Pgo1HEp89j3Z057RPQkC2eNifwNjJEZ
1I+VniXlh+PLF8zUmm9aG3yMrW9sJNPpVjLOI48u4L0sf0QuIntsy4IN6OAqK1HXjnp5hji2SbMu
u/VArtCbO7FOGAOHuSELHvw0dM55YIBins5g4leLJs6CZW0jJ7L0URzjP+DsS5WkNK9X9o1GET3c
WmsXXlJoY+caWYgXke5umOevIbc6vtXbEDG/r2TKMuyDehXbrYR1bSydXbtT9/EAUC7ysvK9DV/A
H1vf4rJx54iNK0f+YeZRR2h5Xk4NzfA9gYf8HppduPRK9gHmAEQllzvk1aLQ+jbqOYyMxv+Sd1G7
CuxQ3kq5IT/YoY9l1NSjb80nDQ7mc5Dq3gZ9UBvwnlk+N4nyKDogSYS/d1gAOauqcq1KgcpXQL4I
KCbwuuqLBSZ7I8VJvioxgrGayH9B8V/dxljaLu1eNr6aQ7MIrHR4dcte39gqviGivpS/1X0QvzXY
ua0b4EdrxQnMr3GSGF81m4hCH8vWumi6+G2Iv4m2CI7zim21tsGyZXwdtGoh6hWDjWpYJSoxr95/
IaC8ER9BfMdaBFKwxtlXmmO8jdUZe4m9OMun4r1ONOh++X906XRHh0/R6ItPY3uQ9jt07PEuQ+JP
HMoQnHIR5Bit/65Lky47cxHhmkwBXkS/G+KpAX8CG51t48enerWGcut7eNb/a3/Xy9JjA+K/jcxh
XsFanndd95oaVXktJuaijYbP/ncVrPfqijnNrYosW0kQCVasxLbW1wdlkeOod/UyQ1vWeo/gSes4
q1zT86PDTm8DK7bfyzX/T9Li7tbDLnqfZH67qVD5PBouijp1lJPBkHDxi9BCvvhhhSaAW3qPidKi
EBuyGA1V+QQMIDuXpiavTKV1Z2lquGysb3+bPGzQSGBnaprpWdSJMzd2jB3MoJMoaU7oIWWU+MWx
IiEVxB2OyKIuLBMsBBM5XvjDID9CBvd29VgCYHX1oWCv588BQHdX0WrEdbGwAuxBRVGL7O6QD9m3
rEzkx0ovmxNii4fYc6WXWg0DMrpGtBFFXVe6WZqH7q016Ma17kTuA9lT76lWm4XoZY+sX0qddbwM
WxHgF1ozgzGSJ+zc8OCXev0S4AkfDRpyzBaRwlFvm6UoNnX0A278cLGTNrqm7D2NOgYk6ujaMjeL
Gt1LBiW4VWVkTDZyhr+rZRrVQ2kTBdbj4NjIGCJGtREcW17+ok0cvK4ul43ql0vTVMYYIHRz0Q1T
XnsgSLZp4CZncVB0rNjlwsTQTsvSW11QjwlsJc/HBdQEzjh1FnXiDAZnuZEbEpz3Olfy3QVqL8oM
5GE+Ltu4JzcyafAkTpPsQkhN65jyhXHI2bVNwwPKeXZUzf0ZxDteGPZHWLg/1aaXX5JSGoElVf65
zip7gyJ8gNaiqZ86Bf5uruXFixLmAfmNov0Ay2to+MBrZfgUPqWlrPOGGszboU4sFOra5FpEGZam
/1rfTo2f6ohtYLPSzGLD/1kYXqWeHPDMUDLkcakDLDhmI4bcePh9IHA+oOoyDHtxdj9YhpKslaiB
RY29mzMdfNYhsB6n01Arn1qVDPHd6E3UqxI8fVF36/y7n2i9d+5LpVjGsu5uJNhoa8xWB9BGJik+
RZLQDpSNbVh5wasfJe84vVdnXtzBqz5lwePqxXOtntBw8iiGjEWl7kgZdnPRKWYHC/ILlgZRWN4p
A6+NsYNZZPSW9myGurJIoqE6x4qKfbZcJOAXNPNQhHG88steebAgic076CRv3Wg9EGSfgPwsv0ha
Ye6dPAUuyxBf18o5dMf6Qa94gySFIh8UtGp3qY3r+1jI4zn302ExYGT60nXskvMvPHOSg27kpADC
qpsR4JKjBfDW+OBNNCmngQo5E2VxAJIXgnBoRjwao79axByiu+hzGyPKqoRia9e+DZWeXP1J+lrp
u+zQp8VZVIVTFQgE4xh29VpUiUOnq82ZWMFMjLnXizN10sS+1dHj1vX3/EiDrW8TyglxuiSqzraf
ZgfRXx4DaeUaYwUQS3PWBoGt/ViExa7OOocQfOMf7UrTVmDiogu6+PaCjcvwmA1GTcJYK6Z3bo45
k+Yt7AbemR7pyh7FFkQMkkktRCnraCUqMWW3i9up7aHQ7BJNG/byoAJBU9hPZ15TPbZdDBJcdwlW
J3KylpsOYcQ+17dDUhbbdIpMhigyrkanjC+5JELZqveky1kyN+Wq+IKPsI9OKKHFFmFS2JwpS+Vh
7U6bqBnAwmXbFUiNuZm1tuxhZkyAj7aQgh0bcPzepqLlN+4MvoR0COOkffndrbFAF9o9jJnM1351
cyvTxbSMbg6ziXoxmzl1A9fyZzdWISY4gTE+RHVdrqXYJrkfDepjYJrl1ecJbta+UcxdFVJAiyLB
rnRi9dEyU3WTeQZM/qmzjbnNYwq1Z+qq50k2V8C6bURXRa7jXSMB1xZF3aoxvHQKddNZpISQDZIf
Ex9lTcMxopfcY9fTjKr5pQ5ZDPPvV96jESkJv1Z+SGnLmitGaJtYxcwmzBXOvHLNNgPTVfA0yypK
iqskVfq8aqCal2GLRlOTEDokCfAOifyY+Q1xi9DeeGVm/yQ/9+z2YfGWJ0Y+t6RCf9DAwa1qdFSP
Zhhp22ZItA0WDO1JzIjUT4ool4tqdtv772XG6pR31xQ7vs1YJKB3phn11snnwyRSqAOL2oo9zt/t
gj7VkRErdn5CaHs0Nj4kxTDT+xSHnSFZJugPodItaXlyDeo8ey6a4jnrNPU0uG36zFVmgBsNIjJT
4yhlSN3ZWrkTrVZTheh3Gu1GtJL1KFB3ck38ORlLGNZYVcS6+6o5gaEpwL9r8ZsdyAdjcl0xLbYn
nut8SXVzkhsNmpMTVgAzW8Vle15DCIuKdlZpVv0xrlxPyj/KOO4BiCCJJefdG9QO5+BK5a9D3VTD
Ms5ibfap4VPRLCt2W5AjRf0YZGiHOFgIJqPuHPyaMDTi62xaQ4MdfhH0P1iRIcjcdz9RPnzBUNz/
4iToBMMr6s5h3BubCl4OXBc7PyckhBfIbJtrUx+cOa83vvbp0EAw2JuKjY5cr2EvLiozXFExlh4i
MtOGy/trDGaB7umHrqrcJ9frphtFrTFmpJi0TrksGwPLi6kzLgHmetR05Damot846Dhjhnybysqd
5uRLzbMYOrIrfkDwaG5NXc266eYsfYJVzH4CXqQ3Ros8ZuOZaVKvvTYJj59qwb6h92dAknucHwJE
B4xFHg3dh5wrjylZxne3NauZapnOCw5mwxzP3eRRbuRgifD03kksdAL9Ac3WcMy2PUgclE8UKZvX
ZbtjqWGDZ6dVsfR4LRl2vMgiN31MpsNAZoFMw1XUyK53cKxxK9N09H3TOapKZoz4dkOflk03WQAR
6uSFaC8HIsJZi15x1bjHkLj8vNB7e5b68lNkwb4ykWRYD6SfVqablnOhLCSEg8KJAFtn+WQdD6xV
Hiv8VWL1xdL58+xIPYuSTAgd5PUTnqrVRUFzeFdmabnwUst4G9rsh5UYyTV3KumEPDRJb6PjPsLn
YYpGXskmV98Sv/lh8J298XJp8L4EFhBqTTBHsfmC23x3yiAxLQPbBknsWFhmKl21LT3o1i56kwNu
QRgMyeOBu+WrMvKAxAcEx7u69VamA8ISvbfgh8M/RislZRMpobQhAPhtKBE2T3QEyAv00H9xWVCI
TNXcetUH3V1jdZKuzSJvrr6ZH2N3ULEh09j6l8l3uUbZhaCzf7HC4tpJfrjt+8DcI+KNIuR0MOKz
l79nhV97M6+DL5oF7c9OXcmavO6DwvniZ263rDW53NtsIM4elzgPGxZZGgoOK1y39XM5Nt68IxYJ
W6gIUYp2/GhWN5EF7VM+a0ozviuTxSriKenMtfKcX9SwymT71Udr95ttByirdBDOeKGEa7NEGcWV
je7VMYFrlbrffveMYV16BYm7RntqU92BpSddPTPd1DpiC4OF6MgQqfO6xmS6S3x7HaFJvs/6qt+Y
trRzxyxdKoOzH+OqnckEPQjENP2qDTRzlbnNF99Kaxze7WBWpUPwDV2mi20U1kfOzYOUMx6wyKCv
HKmud0i/7hz4zSc6TGbmMBRO6QAuPQIG0nt+eBUHBMqUvRShSj9VRZKErFhiG0tyO8qxswblKHf5
l97OL4WZEo3Pyifo4/EZYWf5OZOUF1QKrZMa5tVxMMpLFwLlyZMw3AfORyg36UFGdMIJ+2HrWSig
AO/P9IN0chuYir6ZvHWgMtZg05FmmorSYJ6nyNaDqbbdqTFriOsSoDZdCoNFKTf+XnWao1I3Npr1
E+JwAib6DmcsEX5EuQ9GakC+QNSLA2Qs8PSiiyg7fvWVRX+Kivbw3OOmdC7i8LlWsupEoJU7aezI
8HVV+yLbaTiDZJGsy6D9YZMJuWITrB373oLaqPvBnNVGduDsKhoRje+u+CIAVx6jb4T16dEpxrB1
giif3cqBavWzoVJjQHVpu8x7u3gptLBZYoOZr0XR1ExeP46Cvqw3wn9z8mHe1dBAibJp6f52arFr
3bs6TL/5BKrYR57+QCpYmvsdtou+s0ur4VIMoXG2E1CtXb3UHe0H+7piJof1t0432stYJ6SdMmQ+
y+BtLLkPQ0mdD01Y/ez0x862UPmJfOdQkGaaoULVLvoI8kwTYkUeSI27wRqPgBO38yVByfOSTmek
oS+JGheQOKkSjW0GUarreFaKoqzqyUlSym8RqJ4Mp7OnMpJb3kHIQomiFXjjcbAJlvGeewLz2T0k
TTaHBmE+5ZmczAJgAiTO+z/d5MapGEcab13ffP87MznRQzQ4vB622sCn//ass1DKHoL4Z+Hm9q4v
0H60G/xtYN0km0CHYQU/E2ZyiTYZW+5hpeVacR7t0oJsKTfEcLyLUxfZJmOpvk9t8nI+t/+GdwjJ
uQwpBQQPxzOizNnSDQL5oRkjC5ehTn7K42tZsgCd7HqvbRuGm1bHET70nPo8BFPyxYnLN9VNj3LB
nR7FPW7rwJmIcmlz08JyXWsMfdO4o7wBK42TeabGqINbxVYxmQ1w9/TK6Aoy06xLISQvVbk0P+w8
eVQGbIKqTJaxrZGWnRHmP9nlnXyehW9eyxV2fpQh0RQ0m3KoTza30jpS7W7dG/ZwkS3bW6ABrb7K
JChVMwl/puaRTBbQcW7mi9nX1pvlo3NatEr1QIKpWRVxnYF1KcFGE8ZizVVdskpv5mllRd+KrJ/7
WRl/yH6JCUIaxM8m0MBVi/TJfhw1VFoMsLy+0ynk9IejWuv2k+04Co/sFVGu4j3wDeidtlzsXL2z
wBN2H4oX8aC0LaD4RmUChG/CPVLE4ZLIzXBKHDOftYbxLVRy7wkq4rBREE5dI3rqPLNHRyoy9b4j
YwGAME2GhyHRO2g/pbwq07Z5RRd1J3oEZj3CWiM+p3ZVtm76aiNbXrxFE8LcKuQfDvwvI1J/tXlG
esJZBAj5L5ueoPugBsMhJew76wPHfTJ0nXBQ2e8m7EmnoRBc9KAF+zo+BgD1YNSU9bI0sKn2+C4X
Jo6fW14u0ksTjv7Mbm3S31Nr1dg4zhj6kywjPkrigUVRzYu0BFKh6W23bRqi16OtpG9ObH10IE0v
hRPql0zzf2DWnkKAdmY5OOo5PD4UFhzZ3GIiNaz7NkofPHWKXGdN9d1EPCsJGuWDXc5HIQfWc4H0
01JRojd7KPMFeU/nkkwHMMsoqZI72rimpEpoflTKYizBLPlu6VxER8cxgeaHJLHvdbnUm0R/ebBM
s4huMXGli32b+zZZbGKu05z7tiPYLHn+0s7y9Ch5FQYEY4zwU6vFB1AXXy0Ak8dAM5aZXz0iQR3M
1VE9jJWz1xPiuJZjK8ccU/f5OPjKwqjrfuPElbrFh2Q459Mh2KQDIRdQBsEm95xgoZuN+moO6OmX
ff8TMtzod+zYkbV6Lom3z6rayZYdAkk8LmNv3JFBmPu6ZGAUlWsbeQDEFhemQqzGszZuJKVzfvLc
r0r8xXdUZGBsTGA0OR8OI2TVeaKRjg5NrV90RkSEXh4sKHVN086iunlELCjZiLr7AVbYX10qW+2W
ndVpM1YjR51UwatddYRhLD14mdQoF21iaJfI8Z2VDznbTYw1GanxAMEo3XgGjjedWqD4E9THrtSS
RxQVWFfjsgf2Su+3ok5JgL6gLgscVLIvbAWsD0UlDDVOdmT2g6exSsZt4l2WpGHn69m4A4/Nt+OS
wQgg9R8asEcsBKMvUkXaoYOEu2wRYN4kRW9fZQxNZUtt2fTgNA/vlVhpwB7HD5p57CXBAcxwug1G
AhY2MI9FYY3qQvMdF3GX7sEjGu4YJin8MZTMYw1C0YWvdpUyL7uylp7YzthGjCarJg/07rOJEQDm
hj6LvLgun3H5Ioge6U/8fkwwOnMU3tOL3UxOys2zBRn5QuQzuR0K8tKLAoWw5TD1Eg1hUbmnOv8u
Cli7yksSptHCssrxgsKUM9OUuifLoo2XW51smGs1tnXwr3QRDewW9LMBRHKqybswmssGBu611JSH
3rGKQ9PEv85ipBZQ6EaGEdFrQMqiz+2UJxG/q1huVzFvwmNp4GcsyUa+ThTHhVXJgZ+Bs21qi/h9
Oh6N0uQFkITXupAibn8ei6xgLbxtUejG2AQKSWlYV1FX2xmBxgrZ0tBW2SZVLkk6orqg/tajnKaL
rBhODXJAFxllg7nm+t7V56rXhOZisoUdqvneeLEBEx246apOWaArqPOadvW9k6vJug71t9Zvo6Pf
/iAIXp7iZshXju2iFhPgQFS5iG6KMzSVkckRp/dDbZ36oh8InWI/0puyidGEhV61FL+5qKJ8NbC3
mBm6VL/wvFfmdeh6j4Vd4tQWlu7ZlPlRBBGiPUG0NxvciNXG4NUyFcWhQ9QDFqST9dlMNKk9ceu0
W0hdrF606iEQ4kyyGWPPwxd8026SCcdtYYWRvhghlbDrVadQHwZuQmBJHApfYVngm81K8WTtJuBU
1g32q72KvtAk4ST6dfhaoRdtHqIMHYE89OJFYyn6rg7g6zuAuZ4U36we2E7P5D7JnlB+XAKTlK7T
Qt1tKuVVi53iUCaBeysaeZLMw6ELVwi44LGStr20xK5VWsfAdB8qPfsOdQKMWNp1O+61YNaRqboa
WQRezonHteG4AK5K6cXH2+qhG5K53pTVkzcM5VOW2JccMeFT7knlk6N1xrwdhoYnLEXbVtw1KYpw
4dbuycjy7tjmg3tKsZdHnzN89ZKw3Aayn0Pc8KJXMyI2SRwy2IjWCB41GHlSZaLVlTCuSiPpUbZ1
+YH3x0ZU91abHmI/A9nERhOA5Ogj3kAG09CqeAEfwnw24ggBbxXtcBhV5nNSEfsGaCYv7KloDLKy
zjNe71JkGc8JLCUgoUq8FGNVp/XWKHw3y9vYBuQwb3sNhV86s8KrVtnoeuikMVXU9gGi7fC/RFHF
pHKJMr+8Ep3TDky6juzorVX2opTQjZ+vb2P73l0g+COvRWcNMsWi9G331hqbVbOwoNlvRGc56AA9
tVMaVnzu6Etzva6jNbjRjWE57bn1BmuVBGN+sKN9RoTuCbevVpG7p4lJ85SU/Qv5OeeYoSywQeEB
dX2t785NHW+htDt7S5NQYxF1tfJejDCzblWt1kUnHaSCK+dqgHRpqu/JjuzsDn9t0T8tg3jB/jnA
sB13EyvtWOIF5InlMMa2jtxFovTf09xo3/PcV/Hx1YwzvPRwE6AbVZMOuzRG9NzIWIWZTqruiKm3
89DpvdeS0PFKQ+dgJVqVCtuPuohxF5laMx1IX5W1Fy+wtZfmvSoSb6P6GaLlHWG7MDHLRSUV5Ro0
M+8t2xuHnYNNhbEMDeuv03g61ZWkUOd/dPjjVE+UfBVNbC/PeMDc1nsx+fMgLQ8LCRmgF41f29WN
MSKaSpLR6efQGx5EKRzT7FSAzhMlMFbGQcOhZxZMeupjiciT3ffonU+zYtCprSZ1rUVoStp5cOVf
B13aWhKUw3s1C/58F7uAKadO9/pYR3PRHwJz/qkh80J5VrjJsL53Fl2IR7DXMdGa//1xbsuG0SgV
5RljghX87uHNHk13MdZOdxiUVD7KKuGuRgU4GLJH9gfEJoLJUUgcislWSJzFmjHpYGAMO1o4Cok6
5fdZnE1J5hZ72k8NorNoRbUX049pZjEMz18PHQWELJYjIOrbrBWxZWBPJKWaGUjmRTSM6S6rgl8H
uIHpjsh3uhNn94Z7v3vDp37/QZf79MDNELwX89/HieK9z/2T/oMun6a6j/3Hq/zHT7tfwb3Lp+kr
T/rr8v/xk+7T3Lt8mube5b/7Pv5xmn//SWKY+D6UdsDf0Q8eRNX9Mu7Ff/yIf+xyb/j0lf/3U93/
jE9T/d2Vfuryd5/2qe7/45X+41T//kptzy9ZHWoZpr0DS7tgug3F4d+U/2iKKp9RKTnC26hbudGj
7M/ybcAfw/72E0SlmOo2y//W//6p96uWO1xolveWP2f63+b73z6fzQxb704PWZ3fP/E26+fv4c/a
/9fPvX3in3+J+PR6GC9G0bWr+197v6pPdffi5wv9xyGi4Y9Lv08hWuLpX/6pTjT8B3X/QZf/firb
KZHOLbX3QTKCfSO1k0IiYLN9/PsgWqJhKHaqdhHVokacVWLAva/pluFeNJckkLZOjC2b1nkPmdbo
c68y4FbVhnTNghgBtbp/YheMkO1UinOYhC34lqldjBkD3dyRff8p2kW9i07UaixRxBJ14lD1qGWY
OiCwGrH9A3LRZ0Q94nNhS/G2sx0Mnzt4vrYZ3Q4oVMbHPEWBdOqlRRFOcqI1sCTgbJ58uNWJZjXS
P1oAVETOGqRlxFS538NzzlV5eevooiq5qIzARifZgF+SjVjssLMHh4mZ6sqP8HK10bsx4M93xVkn
aEDePoTdMxWHwCrOhRIXZ0VptLWnF0DXxehWq4aNW4Bs+GO01TsAk9PmDXFBZhQDKzPHlsior/e5
xNR+p1UENb39bb4gKZpDmMbI8v71kaJb2nf9UWVhceumj2zRLHXjyGUPiRm/IG9yt7+Z1SOPDEX9
D+P6RoZ/NQ7d2uD/tgeU6x38avKydw0GiUox/N5cgBNxJEffJV0DqsLOC0inKUofmbXNC8u/FRwl
cEDDTPU5cFwErghe3UaIyvswyRqjOUmPevnHmFvPaiiXXZyk+88DR2Xwt00oXT/NJYpGZh6JdBtb
pTLwqo8xWhvlzjsFTeKdxBlgLw/f1tJbu0BmyWvTem8Q/TpnjI4jzNKp633kbSKtfbDtKCZuGug7
cRgJne1wRtZ34gzDtGGbSMlMNCa/u4miq+teCuGEERnkaMxmpVnryMDLcBvzER5rCvXUSpJyErUt
ZnJLMLXaXDTcWqfu4qwbZULeqncQfe89yDiZKylH0gO8xq++99ZI8R8xGVIJ2P5LozZm+kZX7fd7
vQmeUEVPK83I8rjyWrTcP8zBwxBUXYeEyXTVv6/rVkyh6kE1tJfiIgzLU/lGygSFLdvdiYORZTjW
34732i4yqc3ghBAtnPomIFswvh5wvhvjTvpjAr3ICRjEXSzdJrwN+mPCskfrVUKhYaGijL7Xp0MY
5s1eFMXZ/fCpDp4esrFsxOb3hv9qgvuw22eovbPKkLZL2fiU/SFhi4gDsppcfNlPL6GRsrsKMZQQ
DcTbIjyoManN0EhHl9beQQUY05kogz39VWkZ/hNGC/JK1IMec3b3Efe+pTC2FNOIsfc+n4q518PG
cOrtKEdvUpOSycgNlNz0MHoMAKhtbYuggcwv7LVotY3oAYHLYc/t+BdrgrGnGey63IxLIFUWEv4T
nKSd4CTNAKgnH3OT1ON0KirrqUWc3fuIIVW/snrsm+5dRfXfFQMBUbnPFMvjyW3r4To6/0PaeTW5
rQPb+hexijm8KufJM7ZfWLa3zZwzf/35ANmjsc/e9zxcP6CA7gYkayQSRK9ey7o322x4rnjgPpSm
Xq+nOs2/BqZFSgmAFUdnEyRvIgWlJv6nygK4mlTQr8Vt6y+UdtpLsLFEIcumbVx/aVletr7ZJGw5
p6punYHfWkrHFZ7se368NVy++h9Az0HbJ3uYF79dAzuquJsIxlwErvyDV3negSdXM1/IrmzgYreA
EDRo2l+tNWXaY6VbG+MWCdmpjwyniCFvhEysaOR0t2ojAJYcC5R2M8IYmkOors5Bi2xO1FzqEt5n
2ZNNOWVU2+YmqA6/+eVI3ntpAMgBJmdzK4NVw0AOOgnhRG2d5m7M09fY9xzIh1Mgp0o6oRvy2xaT
yrqTjlD0/suejflr+r5G0j9zbFmeWq9MznD/J+eudlaNx9EnpF6/TNI5V8MMnqTRyj0ktCd1dqdh
IWOaAQQ1eU+U4XMvoT5QrJX1bRNtZTftrB9upBfbDzb5UvHPEl7wk+wrHJmOo5FBdGd6h0w0o63B
SHkbyx46weiS2M3ub7vSe4d/s41W6B8URJ/QdBcx11WlVY7lHNn0E6UnS+mpqkndkVXuLVu7N82w
fG05bw5VgOx2GpovnHq0dle+BkGuoqA+gOtXi1cNCfk7a7Cf5Iy4dNNzXbJpLE1Oa+2OC41JyfUx
zEP/KHvZUH6ZAtfeyNEwVf4xaIAkc3P/HRK/9262AZgpajg+6hPCe3NcJ8t15Ip/vVxLtc4qbzPB
if/HvFvwr7mRigqFE23UMCq21WwGD4paw0JfeeknTu8+W6Op/URc27NMUr9uED+lTtJ+9vqElE7c
h49h7HLNtGLlaLd2evxrnQ7Sr2M41PDd8CU+aWrj7Ael5PwJ2oFFi3jOKUJeYjp3sAJu+hjoJVgE
u36LE8Vbp7B1LRwOykmYZsl6MMru1ImGZN3H5maTIZqqrZPaVfY3u5xwG8owactLw97NiYdW2x9L
WuX88RVu842YdESbZfe+ZVEIlSLu4MBKvpXDVC2zi5elFwC2SbnsctQsghC1rdBo4fkaUeDSjGhc
QKo1kDj/oynQ60Xv1YLbeyFd8aDBYy27ZZChAltxrPbB6FeFvTaGGJSb13SbSEs0UXIQPsmmMyGQ
QOv+QY6CCgKcW8QgwgYiImf+HcGuCfyjhry3VuXNirRjcK4lSVLVpmzb/WJcSyPUmeF5koRIqQiS
xv+Ouc25xTSCdkk64tgIdipYPRiESuMFrpDE18qXvkGJ7vfgt6dSKmWTUx1FMYy47hlBsY6hcljK
y+DtqlhMMOOGwnGzXa+jwmFOPgfp4rIqm9tSN8dt2m2pW3CBYBPntVnOdb2dn6j1HxcuGffDnKAX
o2dOQK6VkqLU8btq2cBVEnb64yicEGO4y04DmS1jR8W2jlEj9G4Lo69Iq0RHt9ajO+mNSv4ieQaN
uRw6ZOYvZjAeEQ5Sn+pp3VMf04CkA7Ig5M7dwlj5nR3uc4QuTpkDCxfPRGWykl2Ixadm4RYgOylD
rTftlI/NojLUX6FX/22q7A2R4GCYeFaRQ07ZqWYaAeElSvHoUm188VtDe55Iei6NxDH3oKa057B2
XNjuAx/F6RKqMNUclrbIvlpIvu4to/pezarL46qwgWkMAIF19X4WeVjZmIFm7qO2/S5HncjZytiI
0p1/jRVr3qbLnlxXK5R6D0tXehyToaJ+nf2UxudwZ9YAZqSt16jWbD3f285VoVxK6nTXU9ujNjcG
5XJsMu0wyyZtADgVQk5wIQ0fXMJfwPVxCLL+V0+GfIg2kuhTXqj1DvROfdBViCXf1Qal5KAcFlFx
JC0SHqWplaqETUbqzFZzQcH/W59QBtc2lXPKqAM9RrLww4xRK4+W7QTH6wLSc1tlzqG7Xr2/jalv
SJTPQbq0ovIHqdTyiQxU9aQo6Rdy/f3JFCNNtcYdkEmkrEREWenVUxF1K6jP53sZr1UzQsQjJVLS
qVh286C3HN2L6XKS76cagCO0vq8v4KbZOcstavuNslwOHJUs7MQrjjIYFMG81ycqheTroxCh7ieX
tCTE1U5vvHVNbZwdBXisHDoBpMpzS1WOHFae0yxUM3HOeaCob7/m9L1mnJUMnnG/8oy32xw2sfG9
rqP2F8JpGTnptwwMzl0hGlKY2l2oZ9Z6FOqlN5t0ZGaBTkKCyo8cykaGhGb0NIJOPNxMskfN6Ghz
OHNbh9yhe/BzKH/fX+4aqVNr7o8eWFfxFmQzOiYM6nm4HXylPVo8e5awDejtUR/rnT0E087V2hZ6
WkypbhtUrcix7ErrdY6cbjckEYHiVs06nME/d23xLxMKlZrPJFJ2WscjhGzSPvBBXYlxoyr61Ui5
yy/3LfAv2yxmdHbn/Zos3aaR6lsNXP7fS1up52Zoe/6xbEnpy86Y4G+EFyRdJSjOfNI6b+BOayLS
aQfFJ819gRTZeYXarD43MZKBzpjmn3J/KtduQHk5j9gQPdfqwilUbeUJZD5S0PnREshN2ZO2GSA6
sGLhkU3x3pNDaNJwe1YKLc8gbrzFsFfZM5/gpe7utTDr73XN8lfDgOLNzWarVXBuSn8rTQNFl7DM
CkpXY3LHvTTKJoYYYmsD6BA81939rbGf4tYv7kFnOjwqWhRxFk3tAbjnBavYVs+ZBZqNEtNVDL3m
riRb/do1fEJNbCE5LJSYqf+lutrv2qMphkMLgpUKYf8kvbYbfh0mb7rIqSBg77Jar+6lzzXLbWfa
6aP0RUq7AIGTPmue5r0MyA/D8OLZynMEU949gM3mWPggUsUog9rg2uu8FBECrW/20jFaQX3v1W63
g0mL/YgIvjm6UNmrmtkheEGYjAXHFmy6AGDKLVaujohclYThdfbVF9bAMRRDWytB4G+8IYSHIA2K
O9moFtJQc4uArhwiaPzL0ZQN1DSqGmxuwbnwIjkxrMKkhHrufZVk1Iq7INS99dCVCAS9O+QMa+DU
LlYcyJhMZWPDtL3ndex9rqEaI8gpVSGghywXWsGS1vI2vrkRLoTwUo6ntq12jUnxcpjM24L8PyxP
QX/vGzrfN9EzknOMBuAdOeVfltgvBnHqwx9IBghHX7Y1FQyASTktXvtKSp1+7METCAHtfvBa534S
DVW5qADXnI6lWuTch5nl3Fua72zbMXEWN5upKdqJCqejNMmpMhYam0Wb6yEYRVaTTi0IouvL3Gy3
l/F6Ko57uGmOXuj0ewqzKU5Py/nNZsu9ysyO80gxdGGjomzffBh7pXlKTGcbqPoM1qQPjikI02Uk
h6aTrNMuaHbSG1Xj19gXqXrQOS8V314ZBbcKxPc8ECJawdJVo+WoatXRVg7nuAJFqYXeWQ61GsSn
kr/lRthduFOl10nos8A8DFPDWkaVhqUs6ho8vxzmDoSdOoLbZsXX1i4LlBagA9o3pZNvuegaTyQb
uJJDJPBPZEO/DSH+NzgCx6WD1PfdX7EmPAFosRCbp6i8s31cUbzrrVp1No69aGRPNhFSVEenCv0K
DnQ8CnCrRW8kLYSbDJO6eTS8Nn4bktaLn8u8a99KtfuhddHGdarqoRxU/ZmydOCRdcNOMQqN5xG0
xyqwBn8rvZHJ8z6qJQYADIInlL+PiQ9MKhHBNWeI95SAH6RTzo+r76nL05C0hGX8OagVGK5FtFJC
7D9DHa9alrpK+ak9yobiK9UKHwerLx8p5pw5S1Ihu5z9JF26KY+ruWlCjPoe3/bF1ggt66I7+g8/
Q5BsHLT0bii4UrKdhB0fNOJdJxrpGPPc3gdj9tLa1W+TmJDnbnmu7Xh5je/s4BCH87mTFKWCfF72
bk37L7Yps/6vuNu0OOb7XyjtuDLTIAEr7cO4M5lUDIuaU70JdRiDaGSvL8mTLOT4LzdY0GgXRv5J
2q8ryCl/xd1sH2JKuDo2/B5+aGqls8nghT+80m2K7P39bnKTs6GRbd3iPwPlire1ZZwRKta64qoC
UzcaAcvBhVWab21SbizBLS3HUJtEgIcBNN5sw2igYfRhLCZ20ijn3JradeJDWQ7KA8BB66lv8u9K
YQ0nOeLIVd/wbGater43TwiH7KKkGE9552qo5FCpMdmxjr5prt9Jm2z63ILk0tWLtRyWygx2t+rn
PWe2fP+7OnwFDR1RoaZ1aAUW+cb0pu6cJI1HnUoUHBTB/MqiHFwDEArnOgCDHoR3smfp3G0KrYMd
+U8HKmOcHvvWm7TbcxZDQyFCtPRnM5BIkmtkhRtCDjHqXOYUGwVZakOvC8vYeiJh4H9PESY5Zm1a
HJ0xfohMK9vG7yZpr+w6LBd/d0cq2rHyQV9nS/+HoPfVpO2/lyx97/fqbRlsATm5a23w8nOTRj1E
C1QalNSYLCK7D3/kwDwpIvrJX+aTATfW26wV7crX3PSuKGAShNxP3012pd3Z7NFWdt+VS0r3PZIP
7XwKTeDZmzqklMhpnHH1wSi7sjECAOp9a/jAtcBsg+3W59PNPUFx3y06n48J3eSvN0cEPSxKbGhe
qlnxyN2WyzF0pHJEpYR5bIr5sxzJZihN8aUZ6rXeTMWjtKkRRDD17PLjxuQjmk2qNlpLnylM0J/o
21kxuuXNlmWtu5h6wOq3hcbkm6+hXX5dlXKwA2Vy8UKuIW25B7esn47xRtrYHEXLSo/aHTwjd0U5
IfGBzNJj79njGd7McyxGlMlXjxMs/BtI0+aVHMqGM/wfAOVjTicJSxvLu/PJeMtJ0tRSbb2F2aBf
1hBDUyc8TiDJfKQZx1K/S0HHm+UcXVoxknY9tM0je4eDHLnqbIJS1Kdq6yC5tZDGa9Oo+p2vIxVm
dDDNSVs4qMbFnOJFk9Xx2vaU6hKVFtlZqHl3qaMZF/7fLoBnR3vpbRIoam+G/0yltswgQ6GYuzcP
uRkVX8OKwlUXVirIjhRlncyVczJhKDl4jWpuHQ5F7nvqIVdQsKhvVhF9I8NV/3TiLYoawYbrTL11
qJ677zzdXhZVgM3uOm9RsDc/da13kF5bSWC8Tye+4miN2jsVLOQ+ReJmZei1faJs/geUCiEFFBqS
3sJ0a242G472XaF21JsTIe3KOJU9XNa/p1G7+f+z3L+9qrSJd8hzl74OQMrXIn3ZiqYTmVfZUGy0
igH8nm4mGRHok7bpdJU/qIiVNjlfDikEfQTvbu3l6LYuVTI5XCDbgnKpQwesXMgsZ89Vn1Is6nyB
yt67a8iwTU1e7QpdjS750FL9axn2A6dBKE95PuRK6JAukMWwvoxW9zQkfIOVsVlaAzlOnvKPV37V
D1Srsjt5mb6uK5NSGcGsqhsWjeyJRobMgp21E6fW0Zz9nPVyuuOKBs31GPbfKFY5VJRVvgWQG22p
L+93VeTHyNio3yy+Y7vcdaDfKZzidaQAaeu587SWw2Zs+zVCTflWDv15iFeqZcR7OfR0QX6F0MVx
4lL5GsBkRbkR1FuVqipn9J/BNefQr1Wqq7+MWv5rWIvzVjn0Es+Hiqz/5ZXD7L4011Og/ujn2YP5
1VZRHUpNsL5tnoCOHniCsTUUS/jPrDKlV89yJJsszASRhf4jHow8W4/OXrc56OfYwKAcRjWuPbFZ
pzCmGkgCUWgmHSZSDlcvPzWTEiURndaWvi71Ae7Zd7dXWUa5kitel6WydjHlvrJukYpZ9mlfHKwk
QycQudjVDP78m2pBwqB7X5R5sNazFkaHrnbzJyMxviHimW3LIACn0wXFWTauP7anwb2Tg6mpqm51
cxpKoC2tGomlsauGHYSGr35eUUzo1frC0x3l0grBELIBwV2ewrZkacYHe1nlgbkYXMgno7bj3IAw
OQsG2n4/9yhdkr6IP3c6HJW25X5th4AbXVLCE99Tl9ENbQ9nROF9hSboq1b29ZNpTMmBrZK2huJ5
+JqwPU4N76vJSR2Z2lIFC6trj+bs/pDzeA7g9k3ZycNIxSP5iM7kvhtZV0oydXwyNVv7QkUp2p1A
RPby0VE2GY9CoVNymxJPk7KJKso+1bZCIDx3XJiGy9k5l569kg+hbizk2vJgqfmtetcksXpXNP7n
Ogq0vRzJRjrjxF8M1Madb3ZD181TVxpzhVSl2niv9mzMZ9uPpkWvIio4QzK39vTR3cphplgvvV4s
UWNFE0PQ1phaHPKp6eFJ9pI5zJqF7AaBmzSLm0t1Wx5aag1kOFM+BP7qIvu3MFvbg81xHk+xaAJO
YfJVbQyfnMLuttKB+paP9ElUvNlmTsVhWYcNf+sB9JDshoJ2JxaiFuKGc7o2gsnnOr4GdaTcNLS+
IMQSmGmJim7gc9N4/AwdNEbhpVY4KkbPddZ3rdDuaYDLc1ePjV2b6fqL2vu/vFDfxYdpQBmOfYK7
oJYu+DY7ybaOTfMnDPv7Ju445IOkgcdHf283TnEvD/JTvZoXapCHRzkMtDBcVyrUZG7ivDTjjD5S
Mn+xfbfcpO3I4aPn1J+Evaj06Qsls9Cy8hUmvbOsQEgdCnWMPpluApmx1zx3EyyQWdT/kGY3G8Jt
aYwLK9vZPKMdYO6GqVn0zD+HkzIOQr4Q97V7DQ+BWyEdDnnu+5y/1rlGa8gL5IvbmoHnPDjUQWzr
3BlOSlAMCN4jZWUN2l2HlrmJmC826U3UcTjJpqjzZ2UMnG3SxLZ/ljaoQcDQ6GW9kDMAmUQcT4tV
q3xOdhr5nxLxV7S+qUkq02GTvBdz8Qd05oX0WlH8uWjUbje3mk5Vg5gRhS2ZoNKOqNJ7D5RVYFD6
2ADMvvIYmyRQW/ZsaEo2IXVLEmOr1Im9KeEzg+1a19RVELQ/y5KjfCWt0Amk7oXKit9i7/xfkX3v
hl8OKQB/tQmGjL8cbu5Q/HpbRkZLlfircPyf6//bMjfbVT7+fUZuwazCb5d3E4l3Ewl5aBl9e69W
qD8GZm4sNKWpVpwxFPcojOX3juiBL6CAyb6TFtnMISpy9WA7H0K9tJ14Htpdp7yvMFZTxmXM79Zy
plzadNX+MnGWJU1m1ocoXlgmx8hRGG/m2Aq8hcZ99Vy6w1qTQzkvK9OCdKZqbtSAsnHK/PruFIEI
vb0z+erU+zpc8Od+e3N4bdcfGw4dr2/DVIUImLJCyNl5yDh26jwOSnWrch/SxjPP4F4O0qcKUzE4
EHUYE7sjMZSOtuyGda153kqP2YcveYLzFw1+oQbtXGP4o97ZkPec5CpcFboH1GxufrB/7R5Wl7Pj
Jjs36qxLaxUp99eMFKjWqEB0YDa4xLNpXWTPDWpjH7Tt0zVOTgmG9J/cz+ddxj+Dg29mOPwkdm1j
RAtbrCrjbksJXOjklMXh+pIaXBkRVVmrQWQbh74LKMEry50conWOELBFKZIcuhlUH3X3hGCAe0Rf
wrk2fw2lQ9p6L4425RTGMA+C/TPiIV2gb1M/oDFXP0QxOS+z1Kn4Gqaaj5mGOpOPNhnMXbBdpQNs
HXIo4+TcNmbvYXLAfJ3713pNE7bbsqEWW0P1/GgW/a/G65zjwKaBEniYliim+u0QkuUVQgjQcVpx
U9QbuMvhnIBmsNKqYCVX+NCVy8po6fFhEOGHhjTSrCIehfgmkphlhiZ8G3snSqY5ZBss1NLLIVNX
1zFVqO7pGjV5AQwWdvjtg8eSkwoxH9ZzHr+pE2QbnrJfMWtfOc5UFbK/orGSUkGGmawfhD66dkjG
MjpF1LnCPm8c4izdBJxx7mKHsqq5rKwDOVt7F5jDo2IMVFnDirww5r7d8AA1fUk4RaD+dPqkB3Ai
8A1pN3XaX+25Xc9X+5DpH+wyfgZOco030045o6oIJcsIfdJQVZdaqOumCY/HbTlFh1lo7w4O0gIa
AnqbRojtGjy47PhFhSvpDaBmPfl2wg1KzK3yyb5XlWjXiVikD9yDG/ivUJjOD43dG4umhrUHLrgF
jN3GV0PrkMcI+gg6c5MSV73RF2nsJZc+KtMnFJfuKtjEPwOzyjd20CgQrHnlZ49KZs6PSor90Ggn
4Y9qYnamRLM+Q12NgFCFCNDg1ldTYIcQFJHJr89arXCWlgHPlsEyRjrkUDalQx27H6DIE4SC8+UW
KHuKoHQuhu+35aVZLnKzDWH0pXM+p2Mxb2qjCbRNNdsULSo8rq0QIq2WXEcbtlHCZcVJdRo7g6t4
5sXphgOkbPG/ZoGlig+GZ6yui8j1rkFm0r9pilHvYiOOLrfGLkBRD9PyZoEeKbrAY4lWwhxZzxxJ
Bntpu4XIXlO689LXNGV1c2iTyzROTYOt1WfUHYoXuxplt6hBdsDetDJS8+O7MByO4rqy++rWyXAI
/Kk/eKrzq5E2OZSO2/BDSFwp6eLD+H0ZZfbNpY+s1lJ6b5P/cy1HvLDSluEOzeY91B7zNhqdcFEL
Cq0WZn+oANxyVSqeccxDD+otSbWVQBp1TsjvLCcr4rDXrycVlUvmqAV/lGnWjzIE+oEIZiUEmIKg
tHZj6jjsHmvl8zBoeyrnYONWw5Hkl+AuF/Zqrn4YCUwdURzql7I1D03YbQalP8SNVXwLM7fhLmko
L1FsVquxUYZ7W7WirQO3xtFFemLZpVOJtJ0O+X3bfs0aJ34xSsW5LygkzqF7e/HJxzwXwUG6ZAP1
A5BmtUE3kGj2FQ9NYy7Q3P1eoRX8nBg6909DWcqRhZjRszPyI3OTbjWx1145xsJWouQpCLv+KRmz
eOVmfrtNM7t/UosiPnMFfJVO2YyB/8Vlt3iSI+g4nG1jUrsZqxwLLVnMFYt5TvhrsblJuy0Hweep
a0n4zQV7GEHi08OQDeZEDGE+WTutvq1S2ICiSBm4Cf9W4pHCOFraQOxsgS+9Oaqm/IrMiwPFMqcA
ShaSZRqTe4m0AmV4V7VZci9BWMLXiJH0BXF816ipuphadh2O1ZakCxN1AVa/fHQKs3hkL02xRD7n
WzmUDqOgTjiOnYs0NVZfn/TWeb7Gi0mBIuRSAx560qmP0+Vgtt9iL+iOMoRMhnvXzvbyNkFT26XK
RfLUaOYicdgEJ2XUW1AFp/7ey5S7uA4UHpYAfl6QLOsv2dCQ/1dTilZ8qDy3hkPNAhpF9db3NYMP
0W+WlRWSIhM301RP4DaOkf0RI9lIZyEibmH/b9vUo8I3NhT3Jsq6sF3YCXmmdqEbWU9x5h7HMazu
0Ciplqi0Zt//74iMNcY/1+i0Ck0Sowh2VZK2T82kfPJ5j6dCjOq8C3fzMGpLRTGbJ6MY26ck/aSb
afIoLRYaIygZWsNG+qLJcy7mCE9S0LQPaawDa67MC8+mKHNnff9t4JYdWkr8qXU8Y9N4RrQvEtW+
dFwM7MH1jzW3uZpyXbrj7ClrtwQAieq7Cx3mjNjS3OovE9RL16He2/pL1/vOh+HNK4P/bW7O2d8O
ztts1tuTbDwV5gNuugVUjr9tsqd2MF5wFOyTBckFwHPKkNVVYZZcXY2dQJPGnbPLbGM+zCXs2JKU
vUMBiXuS89xrs7Kb+g6ofq5Hn9XKWEL6GX4DOAkcLHJfdCdGIrEEg5P0ELsa0cUaFP2SwCBDcRM/
k1MWlOur045bZ28H6ltISQOpHv+1aLhEePbcbXsEbFaFNxvPVWg2R9If/UIOdcjB76MmQaSnVrql
Ybxpetk9SV8NwUKiVOFFjrRyKpfuZY64lN/DgeMep0RJlgAAkBeZ7OncV7OxRG4p/OYYzoadkvXW
tyWsIjoMWfakhK+lEAQTAXJmIoRJ6hFGJzmTrXX0ba6sTT451tswDOW2T9ZhAPX3DGK4/ieq0Dmc
Wk15tfvhW23VyZ0cqfpr07XqC5C67oHk2jlNC5S/O59Mpp4GSznU8yHbAgW21+D0PmXUx++r2s5n
UPbKvCtBXespR0OqaKxwhHPqvTdmMGXwMDBspEM2Wpna1zgHwo8jpGHL2/y0IYmC/FHXwADhhxsn
R0VrdDuejOspuXidqnPFTLVHmJqHZVI2Lh/6HCwapzah4zLGZekGxdHuqsq9djO/LI6aa3EE7ZQw
MirfOwN2bg7cCqSGRmDgE3epwhiQxena4Un3hWZ4ZsbfU99fcvTY/czi/t6EjOrzPPGDMY2qvG+9
pNz1g80ZoZbpFyOu1FWokbCHs/urnDS5+xIWoh+ONWSLUM3rl7xHaL12/H5RByiAkx/sYRTlN9dM
Zr1rE7t75kxCaI2BbZfeuggDkjzmd+l0isB74oORLtkgd/6Kfrd3liPDbtyl4Q4gzsTSUBf/61rS
WSmz++daEYInpqF5Z1NMlmvF+nOQZuZKHrv1VpeibhS1v87rPoz7UXGXWQfjUCP21q0O98cMH8wO
rgjrOdViZ1P1ebJuxV67j2uobxWuwL0YqqMxXzi1Ju/LSNFK/WlMHuREuZhjlXsUPAbuefgRCKqo
1sq8o1xLNcZ/f6XgpQwibj1G4F+bQG8toKNhEm26vukW0uP11S+3HF5j1KzR9uA89rfJccmTRQB/
0EKbDC6jNRi3o26jbQaMlVxgyvVVmHxBe66G2hQhy0T3Gp1FgGsVLT7MUOSprvbZUkNgxm3nb4ag
mL4YM9xTv81dBdOuNKvOv5r/iJaL5OJM749oaQ7j+B+vgNt4VN1+x5OTtU1go382p+B7b9fTd0hC
HhUIiF5NPbYorrJUKjdrHn+6eV7ICGgWN0PvUc3phyWA9u7NiLVxaZCBP7ObhHlVVdriLMcduPFB
8EJ5w3e21sh2FebPPCgv6Mq4nwe9Ru2o4lTb4Tx1W8Ozc3CaTjn1vaev52JoniE2H+CVa8bvRW2I
C4/5k4OhLazDiy735uceYAv8JCoYL/GpWTVwj3+xo6F2bs1SfQ5cuGAHy/oVHyEUdYu/2UV8L+J9
h3i5vvxA/4y/vW7AOn/Fy/fzZ/y/rC/ffy3evzMV65EEyrPhWT9Coxu+d7BAz0mKPoy7oJIugvDf
ynccGejf0U//Z4xN5wDJbc+G07J2sAfFG9/1py/wtUHFVitvjg7ncSXsiBdPX2DkWZrv9pxCu6td
xM+u2e84PWkXGYIrx8ZM6nqRZop9rAbDQcCj11fSIxvpuA1lr24MpvzlLuLu0IXjuLvZJ22wOCkL
1SdkneFlyhL9c9k3Ly5Z1Z/w7WaKA99YNw+7EY2a5QgNyyYtvRpqPxr0tOqTHMqebJSBdHlgtg1M
KNySFEq0yrk9yyYpvfYciUYOfWu0llC8tKubrTY7zrHlOFDmeGOYwbyQ8+QU6ZhKWGWp6ayh93fU
z/1sIPVWBy+Fa0WnfnC0q32KoTgZUxs5TRVFEp4NzEs/QP+SpNmhcjpU1FPQXFsvR7gb7nblxEEv
dXMOpcizIfjv8vlpjHi88Qoet5zpCXWQ+clFu4CS0h7xRWGj7GZC2JUNR2RT5mfr9xS3TU/t6EGB
CywD5mOvrpbB6FJRkOoX6bUjUWcFSmytGeH81EHEJZ6G2Uy2S0M1vE9xOL1p8BL+TJN7BybDYGHb
4CNmUScIrf66S9m36AWwg17tvuhUuA1blOfCCxRQ4hHTGJDyhYlr3KlOCDJAg9hNrcqDHI0cjdzJ
XnXX9NV47SvcY1eWnvKZjQCBqOGnaigLKD2vqEw813k5Ftu6n9gyQ6i3JDk5ni3KtnK4oGD6Mfpv
flMsx3Iy4bstlXWgZtEh0Yb5sbFiKGchltuNquWt3TZsNu6IYqymBONrmwjCxzYP93rcja+TG2sL
HgBzdBjwzlXCHQUBPDOLRlRKKu4Y7w0ikL+GPB/FB8Wr4KOHC+hCGVT/0jjdkr0IWZNY47KRBGji
iCF19pDe9fkqHg3+S4Yj2DULsMQcwa/tstE/lYrQEG8S746EW300QZegDaX01EuG4YbF20XVUh2R
u67+IBs293eGqkFlGMBddrVDO2Aq5X0DcvuhSClMifQZ2u3fU8yoGjg3DD/dTDMknTvV4ED7tgx5
UoRtuDNepzYQUy7TuctXmo8Qcg0Y55zMuvEGFX8VqO1bYenBxYXMcyHNaqKjoGHanzRYLcn3uxsk
2MFNJRworhRdwJXVfF8ntaesurjmGanIzc3ca9mdmwT5tcmQOkEYGgpsGyjKpQBZuVUNdNisppvu
sqC3qb7RnC9QNG9KMyh+FEP7qai18dV01GGt6HFzQuFtOBVtUa0GvWuf+yrzV6TIo12jRfMr5wvA
aIKa4otBm15Dt/uigDWhTJCRGljsb7Lhycxb81kFO8Wfd37NUea5D2fvUQZV4itDzYO2cCKYlvW8
2yrqmGwqE/4+al/GF6P3Tgr33a+2Cw+mMQLOiSJUJynJhJduHNqv1UQJXeGk7sMIs9hx0MABTCC1
v1YcvhmeU77BvJ/uAieItk1rtZ9FykgGoNILB+6U94e61/UnPapeO85dtwFnAbtaEL+2nqY9C8TR
Jqmd6ICML0WQkFktEfvSv43Kz0pXpn8AlHL1o178MfScaGeUkbFzG199aAO4vSEem/8BPwSBlvK9
DtwU3E2j3wcOstVN7yA5C9QhL5r46AkGadn406yewP5km0lAK262a8+FZNpt+UJdPZYIDDU+Yscw
MTrv6/DZ2AihIq9Wlfl4CGaHo8W/u3IsG900x4NKGcn/DlJbRSXtHAzjwYorVgHAGIIRgipBBWRm
RFp/CerIeijrsb+Pva+xaSCrnmZhfgom/1H6HK+1HsKyV3d1DiZ1oKQgXiZWaK77wtbIYYlxAMvs
kktzAe0b4Z4Jx2PpbrMKlr+p1LXdXP8PYefVHDeStem/8sVcL2KBhN/Y2YvyjlVFK5I3CKnFhvce
v34fZPWIkmaipy/QyJMJlFgmkXnOayhJQ2a3WQdrVHzqCfw3BpZde63rENi/2p9lC8Hb9lpYDhnm
LBZrGZOHWU8BrwLtjJEJt5KxxhOvqaY0h9sI81Wk/oEMxYSWaAd3KwdrgXfMjH8shX1P9T66JKqL
yUzg3Kd6ad9nqdkc8NQOF7Lp24O44KZICq9zpq+11h8GAdJFceNp1yiGsWHRob4BQET+VNnXg3JP
5qm7H+wyPjimcBe+5/9pFPG85Js9rM1Hq2Rt0lA3WwwoKD+LOEpWtVfWvH6CEQAowTu7ZsFi21DW
1bRyjm2g1lRs8+7izXYFSMSOj20LSnA0lPTV97Fttm2E6iwLdQF43veFV8ffcPHzF11qYOzRI6kW
O7XADCICmmF36RNysXhhtZF935L4W48D8ENo49qmKWvYGAAPdlYm9GPHonfvd7yNjjrPEarV7Iyp
j++gfzMVWUN8wWqRxyK7gPtxNjMp/WJ6xN5MJT2CIdtgOybaK4P2in9CDOOQH7WNkG0T2OV3Qx33
RTaL8HsmjOF2wuIgDcaF1Wn282Rhjxu2FZtqv4IhLeKVW/vVKwgknCH0HPFh3a5ei2TBXsh/HVUr
PyElkizlqMSG860nDrYj80VIvqycJEMWVdTd2ay9it+0VWGFWiovTuBCinTJTuSiezR9ZamOp8A8
d0kR4lkzZAeBhdIfepF9N1UzelM14Ith5OArq1nUXZNkAihrIXWR+tVZ2vUIRPttyykLfaH2dXdx
ZhqZZNJKxi1YzA45/O7Bmem4MtTHPuosSScOrpMUjxPcxQMm092irOJuN4CJ22CPpF7iJgzRr9DO
sgVSFmDKfEC5sNnG6BPzhPSNaF3qvVgoRWo9IMciFuNgee9dW15wgXD8BY9aaxa05VXvwiyGOVJm
4SbTc56UvR4rgKMSPF1FZEPMaOw70lT6tPIhXLFObE+3Ztl5YtOYCDI5lKX5GKJo48Saqh7UuMZn
C5nRRSK88k4e0rl4U/HOD7dgnO1QrzFOslNNDdRHyJGtSxMzj8QBFdIYfnRO9HRjKUjfj+DA+Bnn
xjXqXP0a5F15hmCIquu/QvV81qAw6Q2jffyMD7FiLK26KzZaGPvoRGPYubvdjhkR7M5o3m4lb4zl
aHuqq/5PrZ7Q1h+C/CM9173TfCix2S4MpxwfnWpy+UuN/sDO1l31Tf6NFYCFiwYl5E7NAiphUOxk
87Pj1qR4Fbt1dvdbfDBadRWhq72Swz4PeU4Kw8iuMmI4aeGshlFrl8Jws/XgHVThdw/yEDi8tZ7o
1L1solSuofiLEs9Qdw8K38IHZC6zre84uMvPV8kYapqw17XIPchxfQPxJZ68ze2CeVgugmxTT964
klf1ldE9VJX6giVpfpKhwcFrtqujs7wI7F6O20iwK6hQnLWeRNyo4VypVz3JWGT5mT3Fm+Kn/saw
dP9AWll70CbkXeWIwa6/kd1SH2vVqfaVWfcbr8ErWM2jfZ0Xpo7Ji/DOZQPfv3XNE6okSLjiJbAy
jVmkCmvCFTKw1Z68pfNq8XAJC9t4CUItOvVg0JaFZzmvelAzFapVxC47N19MD/uT1AmWTQ5iXtOc
eF+nunYCnxZuoyjqL3nTFGvURtUHsvXW0qjr6KUsQw19mRRdemt8VzCE+KPuon0R6zrPNmfcht7k
wSvh0AZMzm42CnY3ZOMtD2H9ZHzzzMRZNpM7Hcu4s5/DxFoHxUQc/ZWtNqGbamb68JYJstIdsq4e
mQhcyHVKIPPlYw4sLCiG4tIWU3XvBf1XeXnhCGuVmsiyC6rXcZjekWzW964L1Lwthu6s23a2DnDb
fTJLzYTCmoVfawv3aLnlqfp92PXWn4gcPJtWnL+FeV4u1VoTD9kw+ht5x56tx+2ONrqtZyXtMZ8a
rPypHAYTaL8WfjWD7k7Egk0Ud8xAVXzXqHiNf8zeM7oInDcr1Pk8eks/6WlgPAY9MIw+sd96HSiL
gvrA3kBF+lH1E3aRCBRMhZph6JXdUHR+ZrRHZo52KVF0oFrb5Zh985wyxIDKc5aVVomd79LsuwSx
pL7HNZl8DRjqxtiGChbhsneI2aEFQLKXslcvIbXbUAvx9jOPiiucFZrF/rckWPPw176VrdZg2pWq
JzOsk8uoGNlMVRueZoRZkYt9VVvjM3v94uCLKFhLYNmv8XCOSyDar/GC9cJ/isvxylBUVCRTc6cm
kb9JXS3Agl6PnoNOV7ZtjP6B7UXxcy+U4mAJzC9lb64lCvuOkSfS3Ou6Ajf1IbmbtLmI09TfJNzD
ULrk0PfIFHyiP2SMeifl+B/oD2UwkoOMSYCI7KhN6gI14FBbR+jYxaHtzpl0yshKJN5Kh5m9FhaW
J8Vbg+P1SzUL6JMEROFsHpp8mPGmzUE1ykyBMbbGWZ6J+QxB/8ugTMlBhj7jeWY12/7HVbKDgvhf
l3qN+dNVIpi+V1Nt7ISmRZc2je1VDt1nZRaorMuYPPhQG3aicHG1gsRzqauuZYEL9w+el7Hsprjj
L/xxCe5gW7dsneNtnLyX50GabGbiyk9BRfWslT2Bd2jNOlRWnZFXuwqh20Xi1gGGm/MrxLyCvLe8
z+3q+RWMorNXqaeRd9Jb996aNJh22lB9d/WPIo+Gb2aR6UvehvRCadk8BBiEbQR2u5dAi0080mp7
raQuO0uty14stYOdU4p2N8zNzKyQXo6d6iB7EXPogDIF/WlUw+zFbNN3N+qtM5zu7MWI2Mrzqzo0
AV8bNeFV60kt3sDwIW8UGNE5Utz0EebQRcZNJ89BaEAannBUerP7YjW6VvaC7btxLPrwr8u9FImx
EBX1s24l//FyH1DLmzXlt8sRYTeOvu2KpZ3qoDH00FvGLtmeWB/ZCzht9KVuX11EjZ6bqlaufkIh
PXWiL60eOAdSPA2eNkX8ZWDXulHtGrQUn8nCVax6K0YPhzm9Cs5Dgzv7gD70rh6xSFL8sVs1QWG+
TKH1Z5HgTlEm91CTWWLPJAz4GovIys+Obgwn6bQr/XjnEN937DjMf1n0/ghVJZ6FfRp5QFirdl8l
5UOEOrW6hRPQ/NTEO6bdYxX1ULZqfg7iCoah56Yr3TBQQJwPadq+J8il7MeuxDhwbKL0oqE4voxs
u93Iphynzh3pKCgiVnp2u0E1VCtXT0Dhdfr4NHhkESK9fsWBsKRCPpor0EhzQgHBbTS5k7uBh9qL
2SSL2IybV0O31IM3OMpSXuX7ol2mJjbRsld9HZH3eyXREp7SBCc1ON4Nq/coXY21VxzqULVWpDWD
TZfwBEdjoLPgMbIDs43baY5Qdw0g9wR+iCxJR/U/Dup0r88yOSvW3s6i6Sue72iULck+Rs9OE4PM
wiv1I61B6nnW9wgYAmlje3rUM2xoh8Hwj4YJnw2piHCt2HDuzSrHr2gi3Uw1HX1E81vPLExp0Efa
EtuE7eAV9h7utnWuQ7dcuWMiXithXuQLGWGwi+FCYg3Hg7RQJ6AGuRdd5JlVl98VJbApBP4SL6vG
xcAed/GU1OduUNhwdqrZnTqr7k/yrM2iv87s3lSOaghUnAGf4d+G4o7e33rbbtZVsQoSkzFls7gN
0p2LldWtbNbzAd2VInqVncUMF8nDxZg4yZMsftmK8ZWlUnYnu/APyFYCf4ut7GQJktzuVYauckgH
yslBLPwrJnbmCqMmoE0hbHYZ8+Yz8u5rRRWUi3EpvMVLT9S7jurtQo74vCAJkZZy7aEEpfmvm4Qp
/xQnRORnfhkZl1fFnWOs3Bg7ctnx0915QeMSRmpxz1aifa4z5y4cO5Agc8vR0mdFDd2zbNl1/t1L
Z02OMe2ebRzd8ZosppM5NwvwzIvScHqgE1ypIlqzFL7bHdp66p7jLhiXKT55e3ktGW+sJSNj2slr
B5UJe+wDY3v7N2gojHgdrgnyWoci16bV1WQje/vYM4E+zv56JRacVWphodj1xYtnRbtJFfa7ZSjW
KgH8AHkoKJ7gD15vcVQ5VjH7+ZM6ZM2DY4ivMi7vE4416pxuM12tDO5110zO+9AaGrNtU12CMHbP
ljAt0hAaGoJNOqzqAVvJ0gn6KyzM/qrM9PyKx+SkukDOfsRNYQYrCpcmKzRGyA7f1DCryFBgmUN+
oSouwq7jJcOs5ChjqRFHC2ZMc1Xumwjwt8Yqfl26YtzHFDaf+ny6b6oen6CGXOBo192TZUNGxCHg
1M+tWyhAzaRCc1a2IvhqeJkn/VE2Ry/K1n4SjBsvBoPotK21ySRzRw28dlHMp5jHb4yqC+YlDLF2
Zvdo4HqLVRMFgHBmHK42xdvUnQ5ZYStvDVOqmbIiZ2u9Q2SUbxeIyLcmdXeYqOXPPCTqIwqxs8Mu
cTSC/hhxvVG1R7PP8mA1XoOy1I4hy+yjDk/GacmQCybthdkP1UOmZO4uGKNhO0TJ+JSK4Q9S/9Yf
kcU8gl7Cl7wwko0D8uJAMj28IoGLnIwVW3842YOlDu23RmDxa3tWcnY1QAF1DepVsVPjiDZCvfBY
9zDN0ZQHL+6N45yYAe4/B386dWVUb8t0Q30Yzce5vzG1eOnOW02W90sMCbwT+WvDWfW2Gq5CRbFX
bdrYZxy8W/Y8Eb+WoCh3na7b4Gvo8M0awGhnDpAUmax3MkhFy7l1m0EA2cS1usWAUteq1dA7UXVr
esA719zOxlJYeI1Nymw8fGDuUmHTEE0PvsuGE5GVs2zJC6geqqth3qqqStGmLGzbZZnU1VUO8XiG
7adcsxY6asAP5nzwBeIbfha7e9nUOz85B+oOxvMVyj1p/erFRH3BX0Ccf1D5J78FfhxjlxTmjyrc
lbWaYjFQoMqyt70p2LNb8s+JG+KHRO7lMfBLZcEPv3nvyuSvOwpqIP+6Y41u1tadMnWNVajYGVqM
pkVVea8IMX9Ull5dA5gE2D26LzI86irplXRyt848qrD1rSlC7Ynd9oTpuzD5rIl36OOuBrDcB5yp
6tcsXcn/h8mpHyydLS90Ojsv4GInw89N3C2VBUUoa5mOE0ZLvVGdIgXC6WacT7vZCkgeaq208Q5h
TIEASrOQwc8xOsq9W7NI1WWYkXaUzsCaGHdZQ6Eq4je5MMFoPo92IqgDTfCA/dxf91XjvDTW/A3K
v2As5p79Pvzz1gK0uatZ7a0Co82/jGXaMLV62d73lHDleF63UUpw18LFqSvteFJ5fbflK5u/Zoie
tHPi1oACs4qLGPtPhGjvTd+OF1ibTV9bkKQ8wdLkXsRxQvnUh634Q6pRnknBxZsq462HjTarXG/z
Oa6L+nQZWqm+zPDm69usv47zISkd8uh+8dGmaIDIlozrfgiLtBxZi6K/fBvmJlV5KcxXOeoz3Iws
cEyRp7vPjrIggRXZABjl3eTr1WqngXfVs/hr0ftrg6nhnNQDPlftGD5kYHmWwgKFOlYAGPogL981
rXnB9DL8yHSqoaJl1nW1bdZqBVtAwz8Ip8ZUSjE/9DHQX91yDMjgpMOT6ONhlRWlce2QgNmIOqrv
WgGjRPTGTOjsu9UnXr4LhnbpFC4UPQpmVFj6oL6T3TV8UJxh+o+aDeK2JB2MFE8eYxOX30+thY+O
BowrUwpy77HA/A2jST7tsDm04PFeYebJ4RF5ln3c1cGyqvt8xyyF7GIdGatgnnDloWmiIri1Y7PK
qoVewyT/x//87//3f/8Y/o//kV9Jpfh59j9Zm17zMGvqf/7Dcv7xP8UtvP/+z38YtsZqk/qwq6uu
sE3NUOn/4+tDCOjwn//Q/pfDyrj3cLT9lmisboaM+UkeTAdpRaHUez+vhjvF1I1+peXacKfl0bl2
s2b/OVbG1UI880Uld+94fC5mqUI8G+wnPFGSHQXkZCWbrWaKY4X5Dm85vSATvIvuRSfZ6mvPfoL2
Dt7o1quzskTy8iI7cjFArSpzdM0chLqMLlm3jV68+k7o7J0paVayidZgtqycNDoNRlG8tisQ1elr
rFMMSiYtWcpBatx1K5dU6N7IwufMyc5TM1RXzfCKnevn3ULTc+jjMpiVDnS1wDvJFinV6lppyrjO
ajdeOWVaXXO7+/r3n4t833//XBxkPh3H0IRj2+LXz2UsUEMhNdt8a1DOAVOX3xdj1d33Sv4sTeH1
DExRNpnWRlrMR536Ikexm0jYTLMj8LXso5g5M/JgdlqLp0/8ATSvuucjJx7F7eHHKHPOlPwIqb5l
oMqrtsvCj4aXBN2KyaNcIFtggyGjhC9Bk7QP2eRA5mWMr3j1OTINsiLXv38zLPvfvqS25gjh6o4m
NEdX5y/xT19SAehx6tgqfpuqutloRptuDNaGe9KYyXPU5xfHiNSvmZNSYGnNkHx2EF0CN1EWsqNw
jGe0db1H6MbRoUvdcR0PJTZ7VfOI+SiWlVMSPHRNlOxvzWAuHcj6gUpCdtsqEcYzQdLCwfzRI2sM
I3rucY9V2WfFQZ4JRbfvPq+VV33e9KfBXC9fV474jHsDcFakA/m+A+U4FtnoH22Y5vmtHejYWPJu
bWWvNQ/5HIdAXnC7wpVXfHYnUZpZS0zn/f8yiwgxTxO/fl1d3dZ0U9jz5tnRrV8/oVrVavTMIXd3
Slhu+lR1cQ9C/8dxIVSSZmBfijXaOfKq7lQ0LiT9Lm9e7VqERz3psvvQjLJ7LcH9M+ldYy9jt0MH
88MPCgxJ53EyhrhtSu6ia7ey2Y5Wdt8XwiGJmjSbUb645xUUdfOyW0MJ8ZDBgKYcG3rWLIZKQZdZ
jzktQdSTInXqZWxrxclNCngwP502CA7vosm7emoN2j3KeMf7xNzx27RO01DG26HXw0seJWINbLS/
j/hFrDBijJ/8jhQVu3TvRSl6KGbDpLwlQfBNUQGfK8I5oTc9PcHFeqgMrdlNAKNIc7bxVZDrvMoz
uDLfuQHKjD9CeYPIYdSkL4Y7Dc7tgqL0YWam4EI/r286aIUeabhQ4deYz4Jvk5WX8VfSKhCTbUSW
fLW0l4bZ4/MrTGi/81lsT0i1y9N6Ct1bUDYBmhuH5k8zpvbrL8Fqx3M6MFm7TQCEWR78eGc4o7Kn
uBmjYK3U+lJzAiwAINGfkMD3TonSdEfyzRDgacm45VesoX86BdS8Ro19OnyOyV0WbSvZtoT1LTL8
euvlzT5Ui+A5UNtiZZJ7P+WT4Zxd6sNLfU52t+lsKJmYrzxi8g3VQ2OPITf1Ua+lXllZ4w2mL5H5
g+dj0edA5ZyB/GPnkmetgRvJTsC30aWv4Pub3lQsjSodF6MaYX81D9YblzJrFr6D8W5Ok9urZ9CS
fx2yDAMa9rr2ln3qJBZ1l6rnSAOWh2z7Ro6ztA91bIKL3cTO3ZhhzT54VvDu9rA+4tFku9HV5tUe
0HFzcz18r7oc4pHnJOBjDOWRMtPZ6DzvmZxMt3CjAzWi8ax4leqvO7wjKWsCI3PL4qIr8AaQpMU6
O53Ko4xlYDnRutSKC5mK575AO6JiB+qv2eKR2AHbuRsRKfbXhcmiTcnARcjr5CXyzA0iiDQJf83n
vSYHQfiEH8s6CRLe2Ahs2dqYvGBls1xea43gyY1q/BmWQ340vcq61LawLmMEmu7vnxyG/vu8pOtC
1QxXU3VDg8Ft/DovDZWXNn5vm18Hz1vrs4+CNh/IvLVs+zkzEbfzwKb9K1g6Q7CqKI//FJOjW9Bh
xzhXDNRG5qtlW54FA7Ly6pRSfJp0pAWbdkP2O2ELacXnKmDak4duyCL8MuQ5sgqqihAPo2Tbr1xY
RX53lNfI+G0IEKJn9Kx8FHVqTV3kZgafTcfo+u/fJ7mc+GX+1i1bdx3TclxNGI5cJv70hDXLCHdj
xSq+KkaULW2yQtu8LPAWBcj01pko2KFr95I7Tnskn4x+wRx3IpQS1cKcLsmkeFffNL73hTXiU8v+
heVEfTDFoH6JymIh44GnhzuyocVGNrUMi1AQHE9k7fSTEQzV7balVrAgb9T0PJlBukmE1mO8kIQb
4fgOc29sf+mRN4pnUOxv8dRfGkWbv/tj7Kx7jIH2CbqLX0I1vwGMI7RKb3HczNsvCflkCfT9bXxG
XAKG3VCJ0HE4hpWTP851yVWRhcZGNpWxyS+wUncx+a4C4WUBwzvo8n3U5sUjBtlUWJr6YxwVbf33
n5bzb+shnrU2hTCTz8sUlDF+/VZXZa07VDGDr13Q4gSt5V8mq/buo7S0z31e9YvGbPu3oQ3AD/iu
BVvZ0Z7RyNlgid2/md2QbJ1WhFvTSJt1HYB00cGXHLX54FBZO8qmPJOxwBTUamz7EIk4u7LeQdJF
5WdT4oV8RSwQu9iByaUv1eLkaWN/KjDLeG5G8xJU0XRBlCh/doX5Qb2juZOtYE5SNkVQH2UzbcN+
Wbl2v6/mK0ufrZo/6fZW9obgxtd6WtUb3xXpIZghZ2Ag21M384msWTu+XTZ1X59A7QG1lBHZ9zmq
7AUy4g67haxGaaqN+u9M+tZc30uFRX2M3OYDz7FiF0c1yZREJYURqwzV424eWjf+zvYgZ9buaN/Z
SLlNC9PI7bu8Ms5Vbo77cu6QvTKuNZb9Xz54+cH+/DMV5ChNTbV11WCzpv2+EO6Rou5619ffR+FX
q9wqQNSaSn87xHzhUSNxX/IqsjZsKaI7q3Ss+3RCeNdGYFG2qIMnF7MzgIOyBZ5Npbp17hnhIqvB
1Yw9UmbygFZUdnZs5n6/MRQWo3iOO6hOkWoZzh1L4v3ff6n/baoWpq7yddZVmLC6rmu/LSFjwywd
XYu0d1vzvtSQmu8aZpmfDkOPOh98R42F3GQvUsSl70CN9Csj89xrmYp8E7O9x0gJDVIzy71D6YTW
QQVCs+uSabrzuqHaFFgzX6Gf9YteH5tjEWrk4o2i3gG6BiWUTGvHS729AX7vIM8KNepuZ9mPs//U
+xn7HEdhLf4vj7R/+/EL07WEoxmObrrz5v23RxoLuIk9+1i9R2n6kWUX0vPe3RBF1jmcsTwSn2OK
NF6heGSuPmPyLG4dcdIw2LpdUKJRs5Cn0TSDiPVy3MgbyMGyAyWbOfvhHUeK1uNfUO8OhYEyGAO0
Vpz+7gb/lqfqUM9STWOy7smBgjuAMCoA9MANE/XFljomc8wOW+3uNgTU162pz0N8NFcWaM2OyMDW
2bWq0yfhmMZBmg3hRJxdfdVsdiYiuhCwaMqDHJun8W1sCt7fWZhl0O58Zdj0kaih+zqttmiH8g6k
vPMeqAn29A5gPDIkNptY89VofPfd6u1mCXMBdRGtd65VghirmDsQGyIdnAfZBWSNfykmD9HNuSMb
WeM13ogZuBnkd+2gzukhOqKp+GIAiPz7n4ktfwe/zAEWaxoXYKttO4AQ9d8zA0hWJhpatu/WAHK8
rEOSX7gLrCOlt19Kw+tXZl1bu2BuKj0YblVvsjvZy6Mb916ywmNhmk8ZS0wZHi2wUzzcvqEGar+0
GvgPJzfUpex0BTYsHj8VDnOvk98Hff+EO1F5NkvTvjP9UCxblJW/AXOHUaWPr1NdgPrDNWWfhX7x
VCnVFzmgU7J6YbVjc4/cY3wM/ClZJ96gfG3ChRyQi8xdFW4wHr0ic/GJ93j0z7fGT++JfYD1xCpG
3w26ghuZJF46qUXaz+/5fJE52qpaVN+P8wH6z1+xKjOqe3lAKuXnmBz8ea0SdfVt3GdMRCglsab4
5V6/37+0QQWxnRRUzx9tWz0HcELeEh17obgcsn1eK/ZrH6EbX9tvXQOHLunUCrUmz3qzS+zAoSyy
gO/AlWAwgsgZceiVUBPqzLp22YDmdQI11HXLfVdQ+EMoJOFnovvYRUP3j6DPVWN/ZOHRBy9u3jw6
AuyLyOsXF4LA3WQ0ziNwNn3du4i7hbgRP45+1WFzh+9RhHTFkoULCPOhvcixw4SDV1IpHqxVxvoa
xbAqn5KF7L0d8mZpuNF0n7BxPJmDpm/FD6EUqXfym/zJp8gKRtrTFivm62dIXvDb9b81f7tdC6Nv
VZrCWshrpczK5/1SLMcOaoGlUW43667P9atZaA0FDl5Wn8+GOSZ71cIVt7O/H5ejGb5xVWps3oxx
tyTcXZ76ufest5Zx6yA3rZ1ciZCXvc48Wp4Vgw84hXExNaJJhwQxsRYDRa1G9/KQew1iBl6YLmc0
zS3WmMa0t7MZLjyPa+eD2rTwW2Jx+bw0slvlLKZ22UejWKNu9Gw47nhvq1O91Pqu3sqmPAyZ1i76
zkn3XVNM9zKmpcCDFUhPsiXjxejuc6cY7z5DrRmhn99G10w3m6uZfXgapeI6wdGIVOv4iq3XB/VG
/+oqmvEwaMG5Ge3h1SwtHTQN6k04pPw8qo+ZaaBWnse0AJcPY3AZjXpaLhP/7CFt9uCqyvBY+xHZ
BkqGW7+bhkdRjvpp5h86bpeV5CfxgALnAlKQsV2uOJBReDhp8aPgGYEu/3jPdrl4VIe0XVtaL9ay
ObpxeJ+N5VK2biPGUlsavlC2MJZJMfrkEhD2squN7hn6MRQdq78+22ETae9Mw+rrveyQh6QH9rlx
TX3WsuqrhRwtexpbvQuSonzQXMSzy8bs72Lb0c5eCyAJEGn5LUGALEXW8Uueptk2Q09xZ6p58Yz1
170c8B4K3z4Edq2EqNHB63Ab425wnIHc0zhcoMCmZ8gAi9sIjZXMUYmN0+cIOcwvMlzUrAZksqE6
LJYrhyxCgDX5YA7ze5ZUR81HRD5IaSZW4+2zrNfXqDWUKGuS0LEHL/2mI6BTxtbwHaMigMVYaj50
k488TtpYOy9SR+Zex74NSfjNuZb9h0VRWbIrrlmWjnuexymKFV9amF6Y9A0IANb5Xwd3bn7GitTg
Y5yJlhsQbu4ioJb7ilXfUioHpJWN7p4KEDMqc/sSqDyWpWLANCYPdlqKU9HzLk9Fj+Izqo3vkzNT
ljRlOKcqKT0DMxFhsEkF+b0sGq18hzcE+ihwc7g0bfsGNddKsvJ9AuS/9eqp2MpmIg7F4AEPG8Zy
N41GvZEXIwm5zOG5fekVBXknLx7XMh7U4a6JNPO5mNTukPSGuZK30Sr7rCakC72sRzqgRXcyMS0D
tqA3vBnYGC9KWxoUTeM9Ru7vMq75YLfBd0tjg+E1Ho7BPFw0irpzMexby1GFal6M2qLkCwL6TrcK
BcXOfngbzQYJgHIR47e27GPHfLbU1l4MTT29Nn4d4/YUjl/NyIe3XonvepTtKJP4gDCVP3O4kREJ
nUvJjj1YUObe9HlafcR+eq8MnX4/+WEGY9ocrhmw+SWECW8Tx2LW9lVabzeKJmetNwT12ouSRYV+
4sU1lcxb6BoMwYq3dBNnPir50ZsIVJcdVlkpd16vKXeDjQ5YLMqjDH3G5Znaez1/FAvO3zqMQFfW
Ey+2rQYLh64pvjhJiGyPoXjPY6YnIJpd5ermhX/PDsdZ6FA4qMQSs/w+O5siuKdEeYpUvT/qg2Zc
1MY3L/iFxLMs21qG5CEFaINNy9AeKEWSwW5ZMriqFjz3MYBboC8xKJI2fEapw77EXcl8RaflxcOj
r3/kZRg+F6qoVs6Y4nnkDs3dMB8KESHvkFU71cuaO9WxOcxnslMOKw29WJqQ+NYy9tu4MhmwvbSe
IO1op0qo07F30xIDnTp6mgbK4D7gi48Q34zG8D46MwgXHtJT1Fv9ae2DGLtdBIGv3ESJtjCBSh9t
gXCsBiOtQ7BS73aK0VxvTVTljdNYow6zsNcGfLvnJsPAoCr4mURmWj2XEAXXGIMFW8e3yudMR86S
Wd3GLYamKA2MRJ0c0cu5Gdq2vQvQkl7KptN25YEFZnRroqjoHuElgj+aB6eTpd6Jwv+eiCcvntSv
QMH/iIBovg116S38yrSfkkrUq9yxgnvYf/km6gf1blDKgST/qB6SkQ8psQokVvDzWVqqaK8wbOOd
yn97SxubM6Q8c+VXo8Ymu/uuaUH/Jz8NpUqSPyNWdosYa4SXMhyDdVUAEf7TyUS6iq2EX4AaWe6p
L8UOm0V+AIVhvWRlph8Kbxyvc6tsCt4pP8ieQQEnC0XTJ0RM1fTZ9g0g0b5SHWSvq2VoLqJrDySe
XtENPSp37rSRTarG0bYnobeexix9Ro/KWKStEp/cvA4uQmh/Mhl2X8IgzXcFPJu1hTDlFz93NdJ+
hYoqC71uF5xE0OQPTcYMYvoI28xhuzSqI2xmOaF2Xxr0btfFUKtb2cuX5f9zdl69cWvptv0rB/3O
vkyLATjnPJCVk6IV/EJYssScM3/9HaTc7W254X1xAaNQTFVyFYtc6/vmHBPKfVIl6LN4yb5fVciU
HnQweldmr//lfTEFpuvlGK0dNirxjIbc1bckjuVIk0siu2IjvPigFldWldaP4NIfcSZxfka9S8fb
frEmD6HWfJDAe7IdAkFU+HxQYKHU0og1fpyC5OMgw+pdqyqsF79PAVSYUX3rz++UqsFf3wkRXP2Y
Vf6jIfnSW1p2f3knXL27STIcrqUClejcjF9a9MtDlTabv5nkzbWOfGnWf3TlaaOpumxQOEOA9Hud
p828IpBk/BRmFGiAP9v4qFaZ+pCq0fPkR/UV4D/1IdBiFKx1dT+UDH360VstO+HFJtYYqfXHIUEz
HiIdVdGyOAsmt1DoNL44XsIapH4Fm0TbLa8IIhKVRRHTpJu3jmF0FRNBc60wKz9Q/Qkvee5luyAh
Z4HRGuAPMYUn305yJ4iYUubhgLs0HUjGSoz7ZQ9/eIT51t0t2wNiR3jv5rIshQq3onSUk8NoBw9W
bRsAUzRm47Kx9SpNmoWE1glvKfagebGWsmgXx1GE3ohFOykH8Jq2uVsW9cbAGVo06jGwxjsuxA+q
ZWS3ZtxltzFTDpSYdDK6gt+C60f8eMMsPS5bUYy05z9/g4r2ufMwd0JtWxbUagxcQuJTOSsyuZqU
tdUzwxvGLQXCSaN7O3Fh9FLgWA1h2tG5FbJ+NKqMk4r/K0Y7j0azMYprL3tRZSu6Lao8vi0Jsd5b
sWhoI0YYy21YojJg4m0th9J6zIvuSe64Mbep1lz5tQVtpZj2iaR2T1PXT7tJIOMMgMM9lRrkjYkS
2MXQSchBH/5xOPaQZm/V/HT6+dWKFoesbRnluSee5GFEnr0cXhdTfijoohPAxW7lLKfI9LQ6pahP
H60f72nbdXy07Ex3l718AdBP4ep4XF4DJhJNzXElWdHgDlQCr1UIc9cF4Qs+l7fLz1W2QBOjDUDb
lnXLg0cUz0aHrvtxKDhn5aSXxqNMiO7JJ19xl2spvLf52c91/+nZn/czI/vH69n/fvbpVeLQFluk
0/Ra5Zu6k7xtFIShywRtmmdp042SBslGtF2++rnOV9pp1bWKtl4OWzZ0ulq6emp225/rTGEBTBvV
ciP66Ts6cPCYtSL45fnyXmiUsSbRQ6quQ+sW/nvuGlnQPquduEc/FiDCkdaswMAkW+VFK7v665/P
798a/prGHIG2moELnbLtsv0vDaPMYJITqk3wDKgmjA+Guau17B6DV/NmWO1WjLXyVfYt4QaqqV2V
MPX3VTAZW8z++SmHfu/kCAcdFFac5PODBNZ/ZcQoQZdFtW4uf/6Ttc9dE820halR3DQ0S7d08alw
ZiiyHwZ0pb5O47CK7KlGIsKDnhRkPptms2OaHDu97P1YJw8mEd/k2TlqqnfPZlYfsfYhN1ewWNFG
wDyVpv2zj17fSUUqn3uYYXfSmF4Zqdw/FxVfkEqkzC4NVtimCz9Tz2NTUdocdPK184SbvGFbCrGJ
bFmeLQ/LjigVenKrwvxvpBqa9enCxH/cMg0gyoap0xWlz/hr8wgXPUqMbI4fMLhgiqTMT/Rn/DnI
m6fm/JCqfn7yCjznFLD3n9Yvi8seP/dd1iUih9Wa6GT9zS/yab+fiz+PzW2MO7iaIpiwen+rATc/
BsJ+xjhADaTWRwIaTF9sLL1m67wLTlB3wDl/vaxCrTXsuZJOsGnZuLxILxPjVFuhvgNHN9zKRdkD
07gWUc5LSh3npl+1UFvmA5YXkbwycJBP+MflRXCYjZeY6Lhlo6jbeO0Vvb40So4JNUKGnMgY4vlh
edbUeu6AWW7XnzZkKax2Z9nR4Kfiqgog2aotTHB68eQGWtjdm4kxXvhAbtu0g+41P5TDM46p+O5j
u0FplEFyfVq2IWJRs6w55QmZN0bZwHL1A4XMBk0+JUr549mybnmI562fdl7WLVvrRjf3wodO009+
cZTtluLDmNwIpSioi//rYdk4WQDvN7k+Fsdl+edmOQJpTNNgoElrk7crTdJGm++8yvwgo1+JlDa9
WPN9GBlNfJ6a7Kr/uA0jkt8Q1tqiU5i3zmk+IDgzOomoKpYX6cpUvhHtZtm27BWmU7WHujoyUJnv
5f/pXZVu3Iee/uNdo3SQXWsQSDbSaYKgS0BjAnLvuUbxgyutsK8wblpXy2KvjtKz2lPF1wAwnLpB
za7SrPlGvrB2gSqvX5ZnhqczAyQlwygLnWnihAhn2RAxzydGoi7Xy+LPh+WICq7rz1UyzQenVWIw
KU0vnRECAWNTM2sTyIZ0Xtb9fAgMP3D9IkwOVI/jIwwvEgDnZ8tDLXlj7ixP6VolG9ioV1EbJKfI
zyBgWUW2tvgaVlVUVOsUzAZUCXjQFLkGjG/tu1/m8DP6LrurG+rW/ajK64/Fum1vbGKDVE33cldk
FaWXsujIo2PnwO7bSxZNJ4o/ydmnhwf2VFiO1+ja4zCoxroV9bRdFnPCAR19GuOrMqj9h4oRi2In
+mMyjR2G5V+OMrrrFJMMw80moi6g1i/8mg8j4r5Hz8irbd4z/cnzoIBoGd4uO0B6Gx0z8IzrIbS7
oyhyEMKDXbygBp1fwCoka5UhnDoCFlKv21GfnGUDUrEbKiXNl87zC+gyAGXjDPV6aKmHZQdRwqSW
KLp0FnmqhRunnt7d9zaTVg9GGzPnajObcL4NK8CJiKxiDGwMmbWdF6r6g14jzZo3R1aMmttgvpL2
lbG2AjEcZnExvi/Qc1IgHcuFODfIq8wEnrUYM/wi3gd1keLLtZvjkPs/DBvq0H2nn1DckIE2Xqqy
pD2FBPO51qe1EjbSFbyF8Xa0qSsVaEh3caYOtyqUxZtWPy3bljWVYhaokwLDXRapXdzoum4cyFQM
9nWoaZtYVvKnMas3y2dhDG3nBs1UX9KkpIU3CvHx8QJiXmVZnj0rGj9qUnnk/RAM5Z0g8Gk5MlNi
EGiFwJNQI1SSdN9e28MYfMWr8fFFqB6Qvd6C0amR1XElJ2XmGhVgBKkDeZnpsE3rEp8c5tbS/ngy
Lk9IEvp48u9No/z/s8/vb8HrZHVbzcOCn28h+ar4m9uy+vtdmWQqTUbkqpuaYX++KwvhN3ZqtMMX
XZ+sqzhpr4jvKJ+VlnzMDkbLdlnMwHYYlUrBrKIz6PYtJcixX3m5L3UxH49ZuBlAPEyCUoQk/l/P
JN20GWWM0XZ59rG1NP6mNQmm5Ndp6zyyoi1pmATkIiHSPs95mDvUZYGG+l6vesCbUHflSlN2pg6M
c3n2c539H9Yt+9n5FamhziildKVgxiT7kOL0oZtKKo+J7R06tdiP2RRpW2XwzM3Ycuf5WCadZgPP
GCbKkDx3bZOstLoyD6UNUFTUd5EpJYzKjGwfBmHK5ZnFaOy+k76oXGNl0jD9hd+XvagApGvNIsls
Way8exNJy2OBrHLT1VZlXJIhK2HNhcWj2jL+qIOG/Md5MSzyla951b2fTvoNvz/GfLNAZzRJXspt
EjcDZnpW7CXbAJLTVU+X92R6w2ZZGuPWvlqeVa0lQxkjTy82wU87y0rJSJ8haHn7nzsvx1Ol2sjz
oR/7LscmLXfjZWU3kDoe+houWU3xtn4ol4xV+uKRErCJEqBIDsv/JLLtWzqXOsXbsPvSNRkVXv5H
BnkFLp7yAeJWZornIg2/BdGUvoZT9KxXuc6wf/A4QS0UoIRD3s87hNwnvoSi5FLX20jm5uHSx9Nl
DKWOMd+sMra1q2v8ET8HVpXSFp77cygFoZTMBdxx26nV040VTuWe8bh1T5v4RtNC7VshvBhioq9d
NC0oLn5ZcxOaN7TBdCn4YX2x5czfm2HVbcqeC04dvS7baT0H6ykhkl5v5DmbwevXGsP/S5IwrugV
u/im2tEjLq8OrJ8qDjRypdWynk/djYgHfppZqtu+NeutWdjSUwC8ZtkhIT9qrfZadYCvHt1nIQWa
+QVlX69ca5ysM+5h7aouOloy84bWo+ELyUq6Ub3aO05pWq6MVNjXUY/DBS7pQ13lNfiywv8imBsU
vjI+dqZZnMZKh580ZuMjNo9w04RahiKfrWEBWFUi+umybK3wPJl69ghlabhUxCYwJWGvOJym7ehL
wJDacHpsojZ2ZeJvjstBpu2vW9Bt91LdS9dmRpLs8sb4XvamHXSr5SBCF5NV41nGHqRZfa4i2CzT
OCHsqOdZUxhpX34ukhP1Y7EsvOpIaemvi8vWsKLksBzbzOlKYelT0k3pPdo6jX8ReIfQ78SPp9z6
ujmfuvQOCjZuaf3btuUIyRNrLTZkNCH7OPM88VQOdQWyA+AcQlVK9jENmk419kk+o+m8QiZXyoyO
xeiJu3iybj/WJ7ZB1Q0lsdUM3g2j6bdlfc2QxE1rgACYlpLrtCkaJ5ilJtJIXEsaWPqVMZX9BZ0s
eRARWN2uRVgDnHdtZo15+HhKXo15WJY9mjFbYjdh5HCTBYajn7MRjGVdEtXzsa4sjXMoT9LhL+Ka
eZ2v3IxI2j0uFgxfUbl1UfhS9f6tGXnhW9eXW5KK88Ap0peUgPDIKdorZsYicPI4gmjhT2/16F0Z
ldW/kL7zfapy5Vmd9AEqGIC7gbK3AyUezK5nmiAFE2YQGNhs7kOyB0+zsyhyzU+XnZZntdaQFWVZ
qbuskyosM44U8Brp8hp0EMIt/M73ZfPP46ye6LEgmPJ156WDY4M5x2sa+2vJKPULc1wZN6ui7DM7
as/otsDEiaC+kwLGytZUdV8hxV15PmpFR1r5Wdd9uJvC2dS0OJsWF5Pvp8oxmFD+zP6nZiSawtDS
3OmqwUSAxgPFPmwiBZl1th8xEMHMqvLy1xDUuoMf1E/KnM+2PNizk7j10zMB8dJxWbXsagRAIT04
p6uf+5oByYOKCHZJVImVqo7+lZo2E+lVxkgyXaKfm0ju1qqdZ/fkYql4bzX/RRuQwNSMoZ0uLlYx
WJ/XfIhnAp+if7FD4IfLK1W+8uOV8jmgVTMkdWtIlThT2spFGJyteSFhGHpO+ykB7NaX4aY2pTkX
gS1mokf4EMnndFFCUjWJmh1P0tMwP4uUMj35RdXschIIP54F/173aWvu1/1axsqPOkA+2NRGcd/M
TwNDlg+S4GFZXB6EZmXG+mMnyIZCJWiDXa3YUNxcKcLrDvRmYmnJI5If9WDpbb1SDazO8DIggwVU
B7CrpddWopHDOm+Ah1aseru1DqUf2A9V0rqJoQ9kpGCRyPpu3CyL6L72JMmJe7J9ItrFGMAS6Nst
ea581Iy+87D2vhLaHrppPgPKJK3aZEmYncDyomUGu7stJ7+7UexpdIMA97qc0HzQ5gqTP9eamj7U
91ZWPf5ctTyzyl5fhXOaoUzgjxKn1olEcotJP745SHPCVefFZd3yMBWMXBw8h0REWsD5IAbdVBTA
XIV+GCDdApTCsjzNy0Pto2JalrmL/2vZT6tHXc5gfmXyk4x+OK3k7J0JItDOTDBfQmgQxLpxi1bY
2ARWER4NM/XPrTU3nKSm+tLmGfQLyL5v7UuSxPl7pqIhrSrV+iJx2UM4kDRnv6/UQ26m8TYp2/KW
WSeIj7RMXjoCN5ejlK648keuVgj3PJdL6/bPlT9V/GpPokuo26YqUxa2hdBkTqdfa17UKIPOkgvv
VeQz/mDS/GNKrQ8PzLta+/VLGk/rJ9GCuY4IWHfj8DyqROMpNbZiSSjhVasOe5KQiPwrPY0RWX4J
o6ret/ZKM4twmxZ5cBtkt0ncXOWarx9kSWgHqgUEuuRF4oZdiwJGx5TBrElf5fII9WtIZC4dvBwO
Whifm/ZR0SV91Yzw26jbNVvsJ5STtQpLTRMQa6EcjFl8Y8q4pwBKP6kKcK1Me4reUM5q11P+hTA6
G6UPBGOV/ibJUVZ2khVP2aZV+0WyJ4KKfBqYeO3Fjm5q6mKslI5mdEfRA6q32tdXYiSJy+uwI4VQ
pI+SbNJyh5DqZOS0blKUqaveI5/KChLXE0q+weomb3ov0TaTeG11Ndt3lFrWJvVxVwAy3VABH1yz
Khh7i3bvTWGyw4uLVmZCNxSL3AHRi6GTDDUp5E+uc3o8sYDhnJbOIIfTXQ80OpJIbxwD7vnYe2GK
qLG5RsckrRHeFZtRs1QnDnpa93FTrmSAbCQ/wJKRevVbnIPs64ysXGe+lzmSVKar1FeL2wg1IJIC
9QzEWj03eMFiJWxJZAhcCDfDAcGxfSTBEPB5jZGMnmFwF2OadJNBpeRIrhsixLLaw+FbwcOkmR81
+wmOPbCGwjEGKgbR1L6mcqmdkM+8+IG2NQPGTEaZR5njdWN5oBruN356SjX9YYgM7eA3srmKBfhe
Ri2+Gyl2Q3akUdNjuWdWl54w86enkov0GAB9bXFkVJFX3AV6cS9Ekx5ESKva04+Ur6/AYhlPXHv3
gUW4O7njVpCdc82IHisp2Spm3xNqFdZuTjvyRkdM11W6kwQm6ociIACOBD2cspHTdV1zbo3DhAxi
PdM8N4T6ntvEms5BjkBFMumKY2E7FR4pszLOtY056OJQlNFDnnr92RspysYwMyyl8nbtqN5YzEcd
LsnWHmwpUGh1uFOiqr0sD6oJOXEoMyL4ggrRVSlrR22skcpp5qmgG3vVo0RZjUYAvt8khhaxrdt7
k9PIZ7+0xAM2TccKgmNJFfsgpdKwH+3uOcU/ftbVAW20xteoIXB1VY1gYWb0iBvRT666CkCCN1nq
dmAku0pV0w0l7VXuy7UaqtxexmE4y1l63eBdJJ0efS0mefAYo9as4qwlCD0N1hQs7G3im/kKiPLK
GPxvhqp1f3NZU36tGXBVwwqgCUUgBsei8Jvpksqancf40b6n4LUOEACNI/qRFanmERFBCXQmokM8
J8Ol6lA89MjhTgjYVi38gsJy/3yRtZVfJv/LX0NKOMBW21ZofX52kg9IztWO0/u7zZgYCkdbESed
v3VWMFtoxmY16XbsGBHcEGuw3jUpfm2bZji1vT3tc93alrLJCJoi1o6RynDwpAD5UxOaGyUooZxP
sA3bLnhCkSRf6im4xLWpIDXownPaqsm2JRdCrJfJOMGJj1Ieeo5aRPdhW95xTbXXftGn5GslYlvJ
2mOYEDsY6TDEdCOGYTaXu6PWbvm4QOK0pSGvFb/bp2mtuoGQO3f0lYrkKBNTy7xYGUayrnvz6GNE
IoUgddKBbEKwke92EwZbETbPajYB+ivy29zS7YPqK4c+lO4gVUUPMeeQo1j2S5qDrtPGVj6iEtF3
mc/lLJeSaCs8tTpG/rqaVbZt+y5G/YqzE09WlazHHppp5cXtSZWbBoWnTYSAXBybsm3OSUo4sOHn
rQs9N3Zi2QqpWijXoPwlugkhuZn1OL3/+ftXfrvHcibO5yPqdF01TevTPTaH22mWws++Z6Y8XHeV
XRD25Om9S5fhrg5UBukFNV51PjuLMg9uhBX9jT9G+bUAtZyDwhQYxamjEYr0WRsPmy8z7crOviPE
Ux/zEYUhaUpmJ2FRa0yJMgQ2fqhq68Ljk9U7UbyTJGNuA8Z4JAfFJ0WO40OM7qQNuxEfPXe7P39M
6m8/k7lZiqiD34pGD/Jz41SRzHrAJzt9V/LklRi05oTcIQHHlvrIOkGrLN1cNa7OKCO2TFn8fTAq
w5oaMHrhPrc2oVBfIPm354F0WVgqo3RMMOFHYyav+r5TT1NPjuaf/2zlU22PjxZUt4yT0lIVe24e
ftIzKDHzL4RA5vew4vchx+Kb3fbqiqQ+qBqeX+4z00BTMjUPIlhT7d5DG9e+5taw516HC5bgPu7a
RX+RusKhXGkfanNMnMgC5g/931U4rRg7Wsp9WCryegzyHUAledXU/lGxgDV4ZP4ZdboicMTYD/5U
ryg1WtveojjWNwlgkpSATdKMZi528uhJQ7Yxe/DFAc3dY4necl16HugSP+xOpjHSAKHviseXDM82
j2qnjMaXTKcZGGAhdGNpbNejP5ibXFgBE7e8W9VRV2IfHO2N32qbIBfVjdY3Kab8xFwPBF1tPF2P
uIXbDO+E31MOmxoMYlq5qnS/cb2CkZ4dfcNJF9Tli6Tr4lwmDMgkibxbxSJps8T/7phROFI88u7x
ltn7Xg/fWwZK2HyWweYw7mHWFruibpDfUqbYcotVDkBnQyi7r7JGDi5EDa3qCKLKm2BvzM0pnfkp
cZEhkYyBvq97f1j3ML9c2xDZnQ3GfGd37ZuAPZgyClCVnYKD7LqoGdpdodhhQiQjND1448lWi3gX
lL3ijJ0eTpQXMleUiTuSFX6tmRI5rCXwx162g8yh1C/dhNlTptPxJ7pBSY8EVDKYypSV379D507v
6lw3dnpXT25DzVYWyjVE+DkXCPtdPjX139ypPjloPk5lHZ6ESb3ahlP3yUHVyp7N79L0vhtVGDD8
6DInNiV7EyPZ2Shy2NKl7bqLYYjuovsKgZiRf8wTPPNcWzaD3t11c0IfVr/7lC/lz7809Vft1/LX
UUDH4aOoNO9N/ZO5U5HVpErLInobCFMkBYOY3l7ObzhPcmLex36nmgSPFbRO3IJy6yZRakfrEScv
5P1iAmQVjeRwaMlGU4x6g0aBSl/YpDe5nNlreQrUzTRPT7K4D/n6E22tp4LYvDx4bLjk/M1/57fr
nUlzQdgIDhRDNX8DzGhqP03x0MdvfdheIRtW7hQbuXuFwtj1uFOuxrZKrhtoaOgkOldRRxxpiqW4
jeCCLWmkete1kn8drBYFbWxqiCCj7s7s7+3cehn9sbj36fn/nVjE/jya4YPXVDoxmmbZOheSX2eM
hhLWaU1kwZvkA76ZQCr2ufmlSSKGCuBLN8agDk4gefkezw7tIWSxd9CGr83EPmSKIfbLZKqTtbNU
D+j1sr3ak5aVt8x3FPIpHB91pdn09VlTin1E4XCrWP4MLMFYAzHNPlT9JDuaV2+JBnodUYo9a7GF
cKWpzlHqVVtqw/F92lWUzbiYNu3w+Odv7pOCbTkRLZ3JmyULFa2r/UkvM6Ut5IQhjt6sVK3Xdmz4
3ME9bN+1daOFRXw0BsVY45V6GyWCotrhII21OKZDtca9BIC4D87aIFcnkQYFfGvlySS4/lqzpD2J
hZ3U6A+YfUmDxKyxQr0YOmWddC5FFdgnkV9epsz72sot12iPSRU+1y8evp5j1cIi//P/lfPnt+8b
/Q+DFtXiJDUU49M1oepTUVt+lr0lQsgrlLT9BTewTdB255v7kGHmVRrGK3Qy2dme/Du9Cd69clLd
WFbFJtFt/7w85DalXcg9wB4EykrsVlHbxjdceb19YdXPRDAPJ4lyr9Wk61CqLgQqD4AqKI/ibrzo
/G3XOsChkHNrZ+s+mfaJpF8PtPsucfYcmnvu0wlpluQ4QDXIbM0RhYXdVda+lEa79ujRa7GuHAkl
R8vfdDKkXVLCWnQzGfb4wuTWSN1r5/lR4LaEhji1n83ND6ZY061IM2fUDYlQkxRUCgadK7AP2amZ
qUd+apdE2AMER0vDHyZa6UEak3JFi+IK/WJ+UYf7ppnCHVNOnzq9gak7zQpShrvERQiuupP2hSEh
Es+6f2uN9miXFVk+3HyAgTs0FeOrhGG0MyFoXUcknjjpzOE3REVUcZldGLPbR8vIwyNNrNxpYl3s
lMAbDqM1vg9hq9J1yJSDNye6emr2FrQlqAvqmA6hAcOpIKXDK8mlbGD7DVzZN4JRFxY5Ch4ycJ+5
FKqLuQLXdaZD9Mxx6CqgYlHyYOgVmZZzAq9qUXNDM4Q3RjnWwVif9e6dBn1zlTAYcsCI7GG99Vvd
q+IHhP4Hr6JGnI8vViL5J67g5WbwoXpXSOucaIQdQW1cPor5AYe0Q0JrcfK94gVG0VuFD3yn5OIC
2Fm/1dt22JnQVHu4tFdqiKRyEOlr1lZn3YBK31j+dU/O1jWwVLdW0luSI/J30+fWblyo7ZuPmTIZ
zkjr4ZjJ6mUQino3KsF2tIr4umeOCfNsbHZclqhv90FPhFCAkxa93s4IKf2DJ2VsUaT2OmJkckTx
Pp79llLVZNn1tU/+2d+M6M3fZhWmoQhNcDM0bQW94afrcEcyJWed3r4ZxMe4cTAyikvxZVl2yzWU
EdCVZZWckPVGJcu9cCIf4Imh+KuAYMatEU6v6RCKbRIDnI8E4PGvVD1MB0yWvY+juULFzInb+YmE
SMwgoPC4xPlnvBlObGQ96S+e4agaNmm/H62V4o/g+9N+PMn11zjJdhqiz1sQATkBgll7hkEiNlGu
vC/UHFwjW7JLtL0Y6AGBL4uf07pLVljHuIu0AdMQ3qtPQ7HBE6NuMQ/gDfXD/NgD1YrnvM+srtq7
NlIVd+ruUzpfcNeGaC1nIJSCKXsbLJRGxtA1W9+joRTPp7BXhZcu6sZzaIjrZiqqjznM//mFGlcv
FLnXHKwYYrDm0+L/3ucp//57Pubf+/x6xP+ew1c6kvl788e9tm/55Vv6Vn/e6ZdX5t1//HWrb823
XxbWWRM24037Vo23b3WbNP+i3817/r9u/K+35VXux+Ltf/7x7XsaZquwbqrwtfnHj02zLt80bU6/
f+P15jf4sXX+H/zPP7B2ZW+vTUjd4vfD3r7Vzf/8QzKVfyLqZyxkMrggzlrhrgorcNmk/dNUhSnL
mgn0zbQNxiRZXjUBnD71nzLgB800tHluDff6H/9Vk1w6b5L/aVsM0pFbCBNUHHWZf30CP/h/H1/d
f+YBIkz/5UYodAvJtc0MVWfeRKH88/yU6aRhc4HtdlUi71A1+G7rlyc9NMP5fOMH0zRPjfSOOOvW
QnXuFIzQ11k7oFOgSulkFomaoUTbpLOyxyKfDVPWPc0LEnUZPRy78n1okxMUZCL0JJgFedI7crhP
ZCzdJkkmLvB8Gn2+zWJHugVFEUSJFtID+KJONn0J7TZyRmW6KIF0Q8+dEELN/FYP8RfTVm8SRZMx
JfVnXaoIN7qW18Lrm5UKaR3+Jx1MhsROlaanfna1K98iJSOQKI9X8jCPLiJXDfUbe7ztEvu+6pmZ
Tdl9NQXvAZoPQ0QvVKuuaiM49xVQqyY7xDK3cGXqEFmlk9MCgHSLrnqawB0HXn7bIdCpk2o7ysO6
xra7ot35oGvBdWvG713FH2+I4inJw3dGFtyTcj5myC83RkGgvVBOGK1qJ/b5m32zetLzNck+Gy1V
Ka3g+Meg1tjVmmn71hJkFdrRU9Ih8MDkCh6nlul4ftdwAlWVBS2Lj43AvcjROCTyBGhl21v7Taqh
18XJZoxkXkjchWkXO3q8s3SyvtGWu3LJ35DMpAjUtztZz1a+2jtDQHBQIVt7fTC+embz6lUcR95Y
4SQREsE+PWKwQP8NZmR26nCmSDVG9ekrbZEV8NliEwcz5Gqg2VoaITx//YYB98TXqe7mF450D/TE
/G17tfRdLx7pEdVOkWjNuhysx6hVye6JBot4n+QGf9pBlEPnphFE036OgMzEXvTlqu8Gp9br1Anr
/oIkqkQsnK1b2ugrrTD44if/S1wz0vPM1lrRaX2vNaqFAKx2OdIJAt/IqSr8bWPVwkHowcwkNx/h
vnZHO/FfvYTk86ay7yMT5Hjon318HjUhRGbQ9k4tR5EbpBHwZgYG1KrHa6lTXtXqFTWcdKvW3kpJ
7MDxGXGutGBV2iSsCO+gk6OyqUwS3ezhwNhLc7Sav7UX5p4E733AlHv5sXi2Pbgygs2pVHR3kt8L
s5NXyqjdpB2/mUq20RP7j+GUXGhqqbHCBySLmy6sVPTI/k1JjWUTUy9Z6fMNssz4bxYbWtyBO87i
ajV5HTrPLYqMrkWm3tpNUzn+rdy3JMLbJomSKeaqMiEByn4jkAth1W2hamsoW1uU4O+GZwzOpM4/
vDLeJ6CykMqLyzDG74Mdaw5sI8up1PxR9HgbcgdVLb8E+VEx8gPn6OB0ipSt4PjqPaeI2eWAllK+
Kz+rcmfqfVIKa2vV5EbHaVpD16orSAsG6Tb7lLBYp0v4iUn86FxL3gK0AorH6RBq95QJaWtQyKBJ
fpjil7j0NzHyBLXks275K2SFALRKWbX9Rp/Ce6JgNwrBRDQVQEhA9SVZjSFrkBKbmKf7Uh8IaEq9
Y6OZMXIStpP99qIpJv2BAV9pX3pPWRWMu5avkCnzvYqFyaV3vWZLhg8CazOI5XiVGFxPtcyj6R5g
WgZtRyu8fjJj3tcwUXlyrd0GNfITrp6xYUZuX1wDDOaLrS1lw8gTwHGcvkhcyJAolfu04MKSmant
5oGbqLWA6FPKjioTSCQHxqYieLulm+4y5cKrwCDKpUyH2K4aO9dW599sW5TOGJqXIeJimVfVNzW3
39UhiV2J/nQd4MPyyhH1CKkZuS4drVoato2vXcfBdKgCTV0jzqHWEDzUNZcj2qeqO/baKez/L3tn
0uSosmbb//LmXAMH3GHwJkJ9F6FosptgkR193/Pr30KZtzJPnqo6VjV+FmaYpJAiJASO+/ftvTZt
sLwrmnUFM3yFqX2LdCjnYpBcTHbEys6cS0D8coQK3o3MZ2Qim7GlLeqgLYI8Da88Tr6b1L+8UMvJ
7SD9DLY6UljLbrw8kB3t6Zw29uS86h0lcscIPTw71UXPwGQVHURNPaNF46qC4S0b7JUKuk1AtPdu
QLTsjcCte4PCKmkjhTdY7iN1yq1lPmgZXwXJSWdBVxnRDrhVI1lTevna5emzOfBtJfaHoSUnfFbJ
vC3K2t1VU/m5pPKPphTrHBdfT5ohp17qTCtNBB5KuOY+lgSNuE11Eq8Dt31Safis193XEXVoTSLs
ymlbBgsZPKrk6/0oH12McxA/YsggrdwNFt3+rJnIx1LFQ4QmjBkrwy0clENlOuPqfsFiLhl5s8Yb
LbTG9/qmoiXpAlaL7eizSUt+nIi86/LvoZXt6GN+RPVdrQwj/aprnIt4zVwvENkus4S9iXrr4GOU
Zl6u2atUp/MWuyyfGn9nj/auYrSf/O6gBch5fCGv86Auw6BTpyQwDSi58KrQ33QREi1Ff4AYqW9E
9r1zMJSvwnS6zSbUxTmvPkYd6Kcy4GKkGQlD+QgVT0nO5bmvMUlb6VVrXD5X7jC/iLM3fUje16V+
NABbRiPXyYSTTde/IUtGhemPn8heJITFSgNPBm9In3uvL8/28BH3a7quaxsUvVGhFCdi0xsIYye8
QR7cjlerts23QIr2QUadugZeoTF391QAXqQrGXwGpb00Pdyg2qEA63fi1ne1V3XjSKoNA6QcF3ZN
w5VYJ1TBS/tTNfqrClA8vWE+xNBR2ovDIdhNllqlBulXfK+p3m4zlbIgWS6HnDzmqmDGkS6zL+zO
q1Ezdn3EgIiI9WUmBmVM5uQ4Fh1tbNgHtW3ddC1ZRwZhDpTw51VoXuy2WOZvTBs0u3zWBj5L6F5M
tPCMbqkOhFrPz42xCQotvC5Tl6gUFwX8bqWEcSUw9MP9yHHNouAIQOCo0TyBJ7hRo1asOi5xAHsJ
ySMMjqR1rXkA+/w+ioGD4xhYBVdXmUQXWORRAYVugRv4j2IeQrINFN8/ZeAYuvemQOBfR/k3ZzAq
aJyy3Fa6/9Z2NhXnPtyEnR+viGOs1LuMRfQm0ZhmyWRL4XyFv5FE4bKPty1kEnZ5vhdStqeWRdmP
TTUV7Ymkt2ZlT3XOlGnDqso9mkazc9rS2DMD/xhWrLITIA1LWMEyOR6Ode0ayHTT96k+rkOtWf7a
kx2qt0DZYO/LUiycYdqzQcPmx30ywNN13scsLOFIHcMifYhjixQBU38Ga9ccy8lsjkaeNehmtizq
4w24LKA/Vt0dbSpixzKKu+P97n3TLb/wt1PQdEdpfR6MpD0qGk1HLEJYA6dh9iDNhid0RQ8W9tJt
gt2BvMbapbRtIHExQQ+J2tkSx4tbWuxRZmzGxrpiYTR2OstIhEDwOy2rwtyCAsLFPJ3vGqs1U/qJ
vBfa9+1xzNJXu3aJB7n/gmQQy2ujmjSBKmiPc2uQmYdLivhFvs8g4EzCHBRRTnJQ2J/C/Dolrb7J
BQgSSbgUTZqWkk3YeXXqV0zam+Dst+lZK4S+M0NTHh2w/0fXMjchaq69hJRd5zmxlN8keWjPzWwy
AXP7LwVe/XOowDiAKwrltazMZEXGpn3kv7xCWy0BCBxN0CEoR2FAA4LeVDUHjNPo47Htfc3w7jcT
JZjiyPT7/V5UpgkzfjWvjDl+jjM5EHVRj8f7rRRISw6XGbU8fWW6dcis1EeSd7p1teTcgIr/oEDT
bQthmMchTMyj1E1oY7/uizEgXjoPv2btJI56hB1x9eOmRcN6UglzR5//o9WlOBoack+kGy4q6yZa
M81JGO+cmd6QOGMr0VCJWOS62TkBftwTgP4IrQlk7o1OX657qlOn+wYQ1c9bS5YLOVU+YW2t2rBQ
Ies4a4dT67YG7SmQRLqSyLr1nrUhNmf0D9Fwln6oVqaw0fDXKI9n3aZ/59qnCvj0j1u+Vau11SJh
uT92f0qHejdvZjRTsbW5P0Jd3j7JHK8D2qERjLB+AUANDCTuv5W8WRzq9UdSqfO1Y+vyOvg+jSuM
SqehGuRl0rRzPDMLx+f3TJqYdm0z+5QPVO1JGE1PleoMNM3gxkQhg939rk0Bljy/cqMG5mbloIuX
NIqNM4GaCD962moTnOVtCr56jcp6+FTOwU6NKrkltki8Ohk/Zp3K3pWda2+AxhAskttMzyUJBB17
O1Ty5bf6ws/l++/4/j+a7vayWl/srKaUHCwOfe+/tilSVxOzVdQd3Mcm3xFMs6xVycxz1mbuvHQ1
sxqTsFGa2cXKirh6/W/+v2VQN5cO2Eb9j6a/O1lictuy25OS8GrPuJQVk0kWe2aUfGWyL4ibXHWS
vqEx/0Nnaan8/WIk/PzoVAelsOgY0ZP+60dn8q/Rfcy7fTqxTlwWjE3nvuDeJFzemjzUdnsdjeyP
5uHP6tJfKib/Udf6/7Wv//t/TJua1G8Hx9+KX+/fmpDUiLbIf699/XzZz+KXYch/uZykdE45Vm3b
Qr/xs/hlCOtfGJ/uFTFKUv+ue7n/YhbMUQ7+XxpsOQj+Xfey/0UuqgHuj9KwRYfuf1T3+qMnbKEU
lg71ZaAbhi7F3/p9kIGqTkPueYPNFq3zOgFS1QaHNsAIGnQZOUKm7dFUvueyJzs5FFTQ9WJbDEZ2
bEqHvn7t7oGj6RctTf5BW/M3dxjvDlWVS23QtSQl5D9O88AerVSFrXWTBnLJubAunPkVvQbNPkRY
+grLf0KLSd+siDvgDFpKFckw9l3Q0K/MYCskAXNJH1Vn6Njx2Z/RNuvkXq9MYwgfOj+iTZzTbGfa
aBb+598OhP9klPoTW7vs3CVhRNeJ6KWE+acvrA5aQhIKg/qOO5Yf65kIkYoEa3S0JZ3s2RLrwAhd
UJ6rzhw+TpiJH1tDnDKpwjNqhegsgvRYISq5KuKJHS3ZtE5rvLolkgeAb2uc1tk2Yul+6PvmSSwY
Yz8wVoWfxdR4dHXOtPT2D59p2eW/hp/lgFFiAU04VF85Bv/8TMKMAkwHqXnjQM93daMrr69VAGwp
OHQi77CiGjayT8L7ysRx9n5RYdQwwolYEn/YRU716gAPO1FKQBJSGVcsTSKKwLTEdHok3GqKHMZq
JGnjH3oqy0nz97fOuUORmXai+vOikZe53wVQD29GiUNMavHTZOyGrKpXKXmxLGD68JTPCGGiKbn0
XTp+KhuvdYatbWv9Po6wrFC2jnaIcMat2RXZakBKsBto30PqiU6kp17oCJN9rZjcgZ0JHxzsRW0x
6KfQckl7VRjS4ihxjz6I/i3HRkfqWoim1hFcsIxm3LSZcDcVDjMvGYharChJ77ShLPbQJOyAlPbU
KoL9TH4VsfH+uvLJQ+o01zhUEzW7ULqX+4YltOpltrPlMo1M9Au88eiASQihBwUvy9cxkwbF9Mkt
AEfjNnnfa8BfY81KNwwV467RfewQsRFvLb0lD325NST9YxK3CYlfWvOEFq246pV/KAwiriqxdodB
gtlLyCXE61WPibEBh9iupriuDmOj1+tBK79OcnQPWdR8EHkwrObRsW440fd21tT7/8WhKk0FLVws
Cj3rjyulMzhgllQobpqAmU2VE/cEsSZ+Qx5mh/EJicx1MC3nUEzNaxjZ5oaFwow8qiDEQ/gGGt9y
17lotJJ6PpMiehsw0ySkdptEM6zJ+bjAanH/QX8g/tr6+3GGSaQjkrY879z9Q3EmkZ7HI53f2wzt
j4E7fAoS+UB9LVvsHs62ykXMFx+wfkDnfrHC5hhpyXPjvumuLkBKRd8dPD77AZUDqdguoMEQV2eV
z+sp7KJ/mI4sjZs/zyrgIiZwjYWLApf9r/MRTCl5UiWjcQP7UD3qOLCcKfkUDek57JBiOk5Oozx3
js7CTptztIZB/IoFv/0HkLZJL+jvb8TVEbDovBv7fvr/hmbxJ9VyaeJb6vL+uUoM61zj9IzluYhM
FtNa9y7rPyYFrNpoTi6BoHXTDkI83HflRMBONA3kEuSttZ6nzgs8DbvaoaxQCSwMGprA2pkvZ8CS
iq5+zNRBRP0T5fvimlfTcfAN9HG+0Xi1qvSzphEBqMXphzgJtX9Qcv1nhwhOCIspBc0q828jmbA0
ECK6r9+aMfpidTB2B6aqqxmryzqN7aepSb7Lwrmh+V80n2P6CYn9xZh6iZrbnEmNbTua3wAlQiVO
omUps5qpXc4u0vMKy8Hqvz8Vpfn37wYN1HLN4Ael6vLd/fbdGGUMssnsxa1uUHwIfLao8I3drLov
NN7VA20cVkUQCuk0JKiZlV6cMlZuh8YU6y6xHw0CyjdWMX6x6amdjTBJ1iQWf0K6SQVc50thsQAw
QBBZMpsE48nehGTyXrZEJ+ghdlRkXqgk+Q/7rjGPoSutdVY24bbG5Em1XWWYjiaCOUtO7qA4KagB
SFycc5v07saJa2OvLQvRpCd9yumJ1+wPXBWcBzLx2rWei8e8CezvWtx5eVQaN61TRxOw5bGIDZRf
gfmajYRfGqKwjja6fxNa5sWXJqGsYb2xlg9FZbzf/vf73fqrqO4+lmAAUouC1TZdBpS/7vc4DfzO
mVzj5rolLSY1908TrsLTrKgaSk2OT5rbD17E/OI8TXO3CofpIIvJ3fQY0fcAM/xt11hHBME7K9eu
XUcgs22NFYpwVOJxFa4Dp5hOmHO7vvF8Fq/bsiKaRpodREX6Q/t8sp4DuBJbUF0PiZbLF4cE4jQX
p9nsxMUpSmJbJ7wSIiH1Gupg6RTpc18BzFoK41nYYdXiOgh/U5WbzCb/UbDy+4cj1Phr//fHnqK/
7Fi6xf6iA/zXPaWNoutBlRi3sczfW5AvqM6EH5KUA7Ghx7R2pEYJd6gB50ZZdrInbK4obymhjuWJ
RhJiRJjBufk/jqpzJEESlsPCQTds3TH+fGcEuQiqxVNzG0qzOMUQQB6xe+UrN3n1K80510o7j2Ta
r7QyqtcGgt8dCi0yb2CfevfDt0SoQdBtDbSLhK5LjdhuFXW9fp589zKLQvMC8kh3lig1+nUJnbFm
TtZtFxL2Zu6DztKfBvP9ILkuasNsQFKT1j5R7ZuWp8OBYin1HQTcqV1tCoukvzEtd1M1A62tKJZY
je7ZzXLwm1RddBqqXoYvcfTxObSRG24NVdRgLhKapgGsaTOjpDjY5to0QCQnyVucTN056jZlytDM
3AOlVyHeJZlhbHuHCOK+LLOti9+O4q0VeE0gGg/tzrwh+ZOo1TxK/2n8JTH1jwGN5RJlKWUyqglL
SeePAQ1ThqvgXQY3LRmKa6bN4NlI34QTEyoaC2fbrr7CY2i3ap4cAnSjo2vm4Us7w8cd7CSlcPTZ
GevkSrY1DWdBAhVpDCh6mHoflKodvFgtslw7sIBDy89pE7C2iXt/A1pBvxZNtO0Iz37UjY/Y8Y2n
xB9f217ql654JO7uQe+1YM0O03dhXH+JOrnLMJWNK8e2wyfE8vI5a7VjYiK0EzFRGLm1Gfto3Dqc
0itzUdnnEx+pt1CVFUhWOzfQaVjo8amL42A9QhmO0nQ9Y4cKsUDvJbqcGNrkscRyRQ9wynd6TW83
Gy3hNbkazqZEAfjjluhuY2YdoT+Ym2AxVKM63ejJmDzY1bDBGUKDQ6vVTqX5ugy6Ck2hnm9KZzQw
4tKMnQf/NsEp6s65HPx1W8XvjUHV+1gUx7F2i82c+NaqnieOtHRuAE5QIqxU9BCEjoveHYoPNEw4
grZOO4FAzHU7+CzGOgs+sD0i8y8mPHhMeq9V+mGqMVp3xEx6SAuCDQrYY19p6MFLkK51syEVMt/X
/jDC2y4DzyBE6DpBcyEi15Ubc8y+zF1CoGod8jmRK4xWd9awFj7gHu+C+sGMQsQG5Byte3NAC6Fk
vsr0ttggB/YI3/mGpDY96QPomZ7AeUn3Zl0DXJaz1t2sgaOHrzfdlZn6asTg+Oi2apd5qOin6/0V
aYn5SNbeJ7r7RAXm4TZOUnkDm7DimmEcYPs8WuTQ1nE4P0ZkHlhFFpEExQERW9pWK/ElQr2G6Fc0
X61UiMOo5pgusKO/1G0B5B+2Ll8b7WZnSeebjD1eGVDLTXKNtHHexCWh43qSlqd0ko8lp8p+LF0I
v2vWP/7OzcOzU3TfHAOLh1s38SU1ppkLuNlsCXhvrsBxIFPU7hphbo2PzslOgiRDyhnw0n2uty4B
NKu5GbKLXzaXLlIIYSxnvKlGdutSaF6f87EkaioYyKSY45Yut1FE8nABuW2lBnrZw9TJNaG8HA5Q
53UjuQ4p2GdOsDFV7t7Qq6vLe/aZchVBM14m0w/WHSz0NflRRb2qmIEzINeoWU15aiUZfUNNv56H
6odwDhpwezMISswemzjUU6JAy2BT2FZJSu6S6a2P7yxeddZ0Pac0oDnvR43P38/YHdx2RQNJf0zp
fz5OSwJtfLDzDNVJy06icZ0vCEyxytwyRyqIeKMkiawtLPuchRLCRhJtbDXvo3aUD8QJVru0aGh6
2prtBQ4OQjKygHbU7pcJNnbam59G39F2fdwQqjG2XbpSHPmbkYba0ZwDxtqw/abaeLy6y0aVdHYr
h6IQazt18kMfBd+Yfp2yIHic26E9aMInotz3tGq2XooFlFH7ASo9EwqYW/d7I6zfZVUinmUAxVSb
ZiJddoraw6o3BXwfDtvP0Dq+Tr6mdsWcJSujdelqlAbCKEZKg/bDqbRfQ4KVjoRgYqcjNx3klXq8
z2WCGNYXHrCrr+orhsBwH5QZeqFEESCfmszv+sryGAgkdqO+OA4KXr301WNXjJ8qWkYQV8Nnug8b
35bNpjfnD3aInjWrlLsyuiqht6GKl8F6KGMacUllPDBOhcip430jyIZVYeNvYa7Svc4yr5WSl0Gq
3Ye99i1sDfPQ1f4jTcSQvk1nvaKmfNXCedyMjl+gQLBrhCYs6Y6/3WT1zv0d9kPEWLBijj2GvyPL
ovLHXdGMxX2dWx0dcDuMymhx3Kg82rkz65t5ZKz+cR8xxMqnRu65yNKPlRh/bnDNXYRq1HbU2K1d
Zde/bWqXzkxpk9BgcXyMjLIb5Yivvu5iLDSZF0nlYwy11UTHko0K5unol3RtkJTvKyPyKi53x3Do
+50Q8IYCkmWzqX/78XAYnUMpyHZv8+5YL5vM9IkSjjJ6ZJYdr9OKLmFm+WvFkn4fjSOeqkmjh3jf
hAaNRE1n06bhF4k2ZCvTNKXP32Awwoa+HfL0lfRohAVdvXN6uuNunqWb2DFzeNigd0xU8GuzN6IT
AEyU2XWvr8p5ehYhA3UmspSpEMjz0caU1BZ8yOTn5o+7M1qP9axVKCzcJiYeCPVM3+TvhDbg05r9
4njfzKovf9y6360nzdrjdvLcOKxYRrLhWlwe73fvt4LBBEJwvx+PxbY2tIYAyBxCsvEcp1Zw0Gig
ElGotN3AYL8WIU1k0OFrWsN0x2TxYljUQYmEbhB5TI86xn7gtPSCq0LbKOIZS4lUAVgdYAHJmrYn
f8qRZKxVM9jWoPLXo4VZtK0GMlMG1FDEtBKn/oJSKtoGyk82mkjfBsJp5iGyyQxDEdX1iVz7aDKU
9NENQT3oQhs121RYaMcw2w8VeWqKesVxqPXvmqu9uYKevaY4PUNWuEmbHup42NSkko1NYq2Dftgo
pjhn6M/5AczBwam49qeWUe2j/C3Xoi0s324NuS1jGhF0nlb0ZzQ897V66hmp9ixtHA6h31LODEp7
nRkK1yutYUpD+zx1OCCyAQtvNBGukiwbLl8HN6ib3f2hWKvy4/1591v3x34998dr/8tf//oL8Fsm
r+210Pvzf2YNQ+rq178pK50k+mk8/fa3k/tzRNVjb88VnfSJl/z646hwio0fIqxvSjFv7r8oGJ5m
L+lbvpGZtd79L9x/8+t197dyv5sEpWDOHyxScOzpddyt0nzcxjFnSIFLg7OPBZJTtFB7/Z02Ikdl
njavhevTLJd+RIt+2cxC1F6HQtyz45YBfzK2YupbLzecyhtJaSTQKGF5iWD4pMvEWScuqChq5RTD
SvEljCOJpjO0j3lf2cdkIJ12lduuTg8/fB6cRedy//V907EOOjrKhZMFrtJzcxNx2P03XAVpg8cx
7eF43t2fd3/ovrnfzezc2ms21Ijlj9wft5fe+f1WmepUDfTYXf96ATP5lCsxnYesnLCm0JeNHa09
ZEk7H23Qp1i7dVzVhEYipZ/tffwhGPxnO7OdDeWnAhSM3c7e/WaeadgCG+jQDGvL7+6bQeqlvokD
prmAp2kwVibwIYMrwH3jFv3PW/e7YexnXBAW9/mv5zj/8exfj91fd3/2H39mDBpUeI3D6DPoM+Zg
JSgiiOWUSCzTmZc5+0sA3GUr6AEwAcrG7Phrk1cS2Nav+zATf//1H3fvz2ubKP/tLwQTTHPvv/wL
918wHSB0AVHUOuyodfx4dgZy7ufN2Rx5F7/+GaiqdkdQ3MG2OkZ54e99J/r3m//1tF//VIvYj7/u
3m/98bx7N+zXY7998Ptv/njJ4FaEc5gX1ywfCbei4PhjJ40dJCNU2ctuwiHRtM+I47OjnyVZtr/v
GQj1ebafdcxLGQaZ+3f26xu933VbwQIsK1K2P27fH/711Put+xcdFX0wU2RZXtAjOJ3A3GXzzoyj
fa8L5v3D7JabBjpExUK8W4Y54rbseXM/AsZZxM2HcRkP3fvQIZfwXaNCQjk2qIkIvDnc9TZ3jcx9
U8NoRzizaGbuG98ONKSU2J1KQyI/mG1WGBxc9z8aLldUG7EudQkfAnEWrWyt3kY6ZKH7Xr1/LzUT
362oipeSVd3BX2YwYvmC5/Y1jdrNfQf+sfvvj/32FZX3w/THXv91E44dh03UdZ+cLviitIgulo1D
ZSpmlL0dhGO3UvmtG/3T6BMmkM72+FRAcAkQtZqPurN1cANsScpdclX8zhuXHqaVDMlGqcUC07bN
Dt1GjjyVxWYMK+tCC+IyVqJ6bz9q0jfPTn7zDTs4JO50CPRAeXMRkI4WGp9nA5VSVegv9tBHB9Fe
OwT5JzezbpVTiz2Fls/RNmrs6WqphBRihmCueXSJmqreFKICoNaFL+CbFFME6yUeqngnK+czWYIt
muZYB9GGtEyDOuiBlf1U1blxLboBbKJl+gd98d5DEDg1Uv/kho7c9iLGmecYH+2EABWSNFedyJDD
g3V4SOYKZ3E+eL4O7zEfWNBr1vSGtPhTDjGEVGIqULrO4okOk2Bu4KLObRJW+AiPVqNZjAfXGL/M
NICJWNfcHVys4FFvNqFaN0vIXRxM72xZKPiY6mvuZ9OWUBp379skkCvdfaryIHpSzVztUMK99hlq
WprDKXrxMlibU+FsiLuz30RPwczE9LprgugwcDI8BAXVKpgiEBSj4uLG+ntwFODvSd70omwM1osP
AptG50V1/kXL9fyCPDrm0hjvqYM+MiBVJ2uW4SGNiIGPZX9IZXKzXD176XrUkbZlfR7FpAPn2uum
XZwKTamtq5Hc64hp18kemffcxwffCaATJ1wK4wqGgEnNgO/jy6xM/A+4JiLU1Lk/Ekgt4u9ZQZ0S
ZJn09CYnmLIK0tUxow90zjonfweFE+3bCxhA5w3pprYKRCew2wXpTpEs1o7dOZEMCrbRVI+imbqV
Dcs3bQwXSZWDDlfDeaj58wZJ1UM/ddVeGeP0RDDhHpneCipOdxPtSAnFJJyjypzkFLTgdhS4NzSK
XAcddZ0tH2NtTBMzzgNoBZBM2lvbkXnW9ZZzxnjxLuiVcbCK6IB0Lt12EzVE3S4hvQBF9Jx+sk/j
oH1CCYOFYhoT94wAvUPOHIIoNz6Dex0gn9NOmBqYO9aMcNeXlX0wpb1zoakh0AcsKKLy6lLE3viF
03zN3CC6xq7xjv4NM1hW6FvDAJQ428V1JCVUnwYisrM6P5Fh9Rzi2ThnbzMt53et+1mUkIej3L8Z
kfXJRBv/GIw++MwJt2Ais6sN4GDFXKU/1AVo7qlo3tVjbT+LKrmkoo7P6O6+IFZ18UWEi5YrG9Dh
00dydTAyNNdfHI2EUT0eNzmY6H3eFO8GkoQOrE8PiCL0XWSO596a6F9E/aGkbyKLvD71BsYOIWLe
HTuY/ClLQz00v0JArV+ScRX7YnxMzG0gg+bmZPgnCnnUIjulVExX1EgVU6RUeDEJArs6svQdTZvR
Y7KJi1QL9LMTymJXpPQPqnwKTm4kvdw2sf5xXa2TlmQapCendnbfj71Iz1Yzz14viITQZ2qEk44u
9B4Zx8Rr9HLSXvZGBea3VJ5v5J1nZ/EHyC/xstrXVnbdftAKzIyiT/2LpvJvU5t/CEu15Sn51hQ+
R7felaiKu+4J6cGzqFFOItTr1iTZY/tnVkYv/rObzsY1L8maD5PmMCnto86q+ArBMgIyJTDkyOiY
pHN2pu36RejFizs2L20wOdugVHuiTXCklx8K3Mw4dccdfIWV5o4fdXAP6wIpzSZ2a3+9tB8N85se
HwCe1m/GB+Hn8wXsNWLbQ7no8aLpU4Q97VD01qdBdHLfxf1Ta8ff7SSu9yNpYeDCqOYSqNCzln1p
6FCv6DTUh2x6ciLcp/0opWfJfH4eeiqMZs4XYErgrKxaCS/TXg2h75U6izQWL6HprEfaAWe7EoRI
Oa7yMk0LVpND3uVE0EYR1tvent7PVkVgE27Tq93n8aYoKtDV6llHfEsQBCE2kK7XY9w7O81nBThp
KtjFixtVIoFbNJG5nmoXu0P02JXPonEoaZnlAwahbO1ERnfO5s8Fkb43Ev1unRiemcrJzUD3YEwH
AhMb7BBmem4wmz4j2Qx3RhhXx6qpSwx3Q/iqmX5P1COFsBnyyDTLDsP5F9jj9WetkdW6rOYIszQH
LdXInGU0JEmlAEjUuPepASXlbWq5pjlpU3rd0ujjhKj33XzrW6s73h/xiQskAS3/hms23Uur87Kp
kFB/87Nj2dp+bphDCUJZgXRxwpRFvItK/o8V9+UliMduO9gD50WXJZSGoaVNrVzVAZ6UyYFV3/rd
4u7L6Hi4NZsxfxgzOz3WUVpvOCa8RooTcYGc0bIE/dJOX6XdXqfCQO43RW+aXqtDkC/DNkHh4EXw
fNdMKpl6weyAO0DpfkL00LX7mTnUI9ri3dHUC/swOpra6D2IKV23tOc0kUAYrO9goIZ3pR3j8JMR
QpE0IpogwNoVBTu9iOfH0E3ezHAqLk2f66uGPvWxvWmKJqCsrG3MQL+j7cJS3lIYP/KAenfGNYyq
KIjZvpDDK6UVDl8NsGgNzPvODXSkXOZKwxvFeX2XxizhYUO6Fyt2EQ/NACLHBd473ILyI/9yPgzs
hS1uyA+hBN026YvvROsbOvfm5PkWJVOfPeOVOfCKImF6oYH6yGpfrYwkeR+krU9HT5BGMQgI73Ki
NAfxbVv6sFv0Bp0yM9UPlpW+9oPFZJUSq+tX7XqKBsl8YHxJ7FwgLrOS7TAED2NN9ZN4s9KLwQJ6
kZPuB3MC7RVpFFeCgjDuN5p3xlVX3Y4daQIn+WjmOAukHXwLsFtgfxfWbcRN5VZteFbu4xj0ci0w
1RSkvK37CBZQYzD8M4XhqJjmB2M24yMhwTSKVPMwG3azkcH4LmLVTAUZ75Yvu0sAHMyrbJJn54k4
Od/Cue1+xXGV7vSe07VFQLSJVXPVkrZej2Tlxo2l3uvWd2Z16d4Vg1rnNpbCsSu/0cx5sjuhfzW1
iEKyK99z9So3yaTWEJTErUzVazhn81sYSH8FkgwOjlkxZ8RFdLISiUNLVNrOVbjMNXtwD01w5BKq
v9Or/LMqy42LV/HoR8YMjGHWKLP53XkGXXouZfaAt5h5PeqRTZR20b5JWGlgFQTVV1FGTtQN4ggz
Lz/dd36X7BLDuc0VCYIgHqKdPkd02Yyy2MKCK7fDKNdhYHWUhfGihNmAACJOWChj5v0IdfuTExJH
aKeyOg9GD15qDE56O2GOTwYd01HlegM+LyfPnEc7H3YYQSnbDNGJluCeUjZ1FWv+WLlZcaoYDBra
MWujowxXmBh30LYR0t6ZTwBNHI/ky3ZfaQ2zZZmkIM4zXj3SsEuZ7IepiZLaFWdECdSLrZHsanCX
mr9q9TbdkLGKEMl1HsvRnY6J0D9iRijXqcEFRdFUzcf+zFSh5R2U5r5U49fKNnA4bcsB9XecKf9U
Je4jKtAHYVBsMar8kGDc8tBVr6PMVo9VXHwsjeQUdSUwfkM0xDYA14vpvu0aMnVWTKtiNBFtfwgh
L8QwUQ4uzJr1qDnfmfCYJ61u4Pa7xPmOBnhKrm0PQrqHuhqYVeCWpoQ7vsmGBoy1BEXaevKQWc1x
HMnvxAE8b6O6wkKzkA0L8/+xd15LkiJpFn6VfQHa0OI2CCIIlTIyS9xglSXQOMLBgaffj+wZ25mL
sbW935uyrp6unMoMcP/FOd9xeOltGcrKfWgyCwRV+d1pF+93MyQ/bPEtt/T5xYWTWI3WN7L9gkcv
aL80QQkn0LTryGyHhXpTYTcqHCfWjPEiIMLj30TqlzVGfXMJpra4WJBbTvUDWqxztn3N2pFViG+t
C4z7VLWxBZuFTdvqnyWUWs3X/ZeS87cCWHOphISYR1o23UpXH/V2Mo+GPfsRats/zMZfsqzhhyU8
Pj5k4m7rLvGaGt+ESm6UR8MZ3Tvsy3R90HPUBj1UufLqpfW3zlbGk5nBlTe6rt07QqyPM5/ErrX6
JMIYuUuscScMaR2TRT4t0h9PJa5aYb+6HVBlQ0onhP8hbmY2PeOcwuXk5rcgqWAqoZqCqYRVIsAr
6Pl+dvyUZ6Z5ZUK9JdKL8zVkXjKw5HB6tkH4t0SGhaLfivGSZNmPiWRu9sMgUDyuUaiTuE9170Et
w08DG6HNghoHvIp1f1hPo4tpip/Cwgp4JVMqy/efzzgy2T3Bqu1J5eoPMsQjdGX+LGwXFCTYv2aT
dXU+U1OSIdeN1W9MNhir5xWzIqvjs4t61E1q4wV38Xvma1e2NOIhnb9rLUJNnyHkE4JoLIYd9/3n
LyVi11tXL19U6Y0xlV99XWsnrn2cDOzz69DGpnSqfBhq9lLHtDf3wd8oLF+H3kYqGRgp4aFtcsAn
RJOm6EE+107CnM6FSqxbkXTv/xgNVJp1SkvtIviXc3nlv5sOC3LT1WmDa0M/sitonPcll01cBv4v
Nv4xh8F46YbyuStL45IWrn1IiuWygE3glnMI0AlwOiWd6e6NWXux1fKb/nqItcX5MGcI9UBks1hl
AnuwRuPuOF9Z8PlE62UBglz9l1hbwBxrox10/KOXccwk2wpIa5Mo2Yhpw7ZaSfb6FuZUYN21Gpu5
kGAGb/dVENqKUJKKeNUTI2DzRDxTyWx/ttERkC6qeQH+GbsU0dAIXJYsPo50xP2u5uWCKN9WlwYw
POGo65Nb1dp+E9qMPbubJu+ARgUzYqSoQX0VwW+JWURYXxzxS1+pjxahrpJu7EQd/oVnBua+9SKZ
ajyXZfCgtUxppK7XhzEDzbiAMZVb4guPab5LU9t+dgLtwnwBn3zR3CppHZq0tmJXx1BHS5gd1jag
REhG/NFMXs9moY3hll+wM5B1HdKmxhJn518GZoo30jGxsKdSbgOuHC+0FxyzRSdQwSfcVYO+EoJc
rC58scVOeMWWbondwUXt1pvJTtsGJJUcfpEhm9zmNn0y0+kRInzwPksDiXKjGxfuXbkr4CntcrpF
jCnmubENStLKruMAoSA20gqdnDNGbH07smpEd5QlybEaoMVIs4p5L8hu0jDr2UvxWyh2rOnQzMcy
ccZrUJdB7LAoCxtp/NEG3cLsSGLp2HePCnPk3s3z88pTGs69P8ZkpJLztS23swSXplbH5UCadcvK
CyGkXgMhx0cmvEAR31CcXeYzWqYe1eC+tS05T9ZCfrpnyP0YkPM4GwvU98DeyToFRpxWj1rX67j4
aEjSzimwVI1f1jE7eFNp/lKAinDEmzjnR/Nti9oIpJvfp16y+J28h24wu+9BPR16u/ppmkFKP26+
do6Wx0SQ6EdYmvmutsb6eXSpSEggPCTalvwGrpzKvA0YVjRPyC+tU0KAhFfhw6QYw2oq3SLymD2E
qHWKPVrKrWVQY96z8hxMBHTedDNnkncbYUZe4iZx3yY2sywW56pvNlbvQre+FSWFYUBNbOkRWF+y
aW/7uMsQX645YsfWUnfLWfgOWfOzMEjMaC7wYsjyTH4H3J/E39vmSPziaIxsMLAwDNLO2d/pPwIq
KGeLkHbL9utUltp5dMziBcedj4bOt3t8QpslwfdpXjAPu7yvabOf0vTDdsqJNeNLynHxgLn8T72Y
oWPRkkPwQsqTBXW0TAguB9iv+NErPexp9UL2KNphqvIzMa1l6DWquPrLo7ZkDX0jFGQ3wwnlD28a
INyo9HPtxAreQs2Erxkvsjz7gp39UNveuZQLZVoJAE2K3GDhZB94oxuEkryoPbu8RHs0m5nVVW9H
aaHDmi2hNWWom6qnVM7ZCZ+cdVKLjQ/Tg8Empu61rDwfEfgNu6Mbo/OuWfjah7/na/rwUgRU1D2U
qsdlpV0AE10c4LB9Wdq+jVLTJ8Fro9lb6onbKL9qg/f1cwRTeWTkkUNhxOU3S1QGO1wEQSKUvG6r
PbNEhEsxpOV41Prfee+AI8sVSTPT9MupXUgaZK8MhY5Sv1JO6M3OqzM0Gl5FB9lEt1AdiOB5Cozl
VBKsGKckzjAlbf/wbT9bXf5WN6m5HxiZhpbT00m2DsXRxBRFbRKOLNG/SwNitE+AAbJbCQHcmnl2
ssZ9NEf9nC/2YV77/Ngi4t67a7MeSKfoYoJRGf95VNaW1VYvplG9+QSOBXNqn9I0n2HIUoCAN6kP
eiDsg6iBWwzeSGhICKbYFslydlrr94jE4ko6CeEZhdwHAeqJXIdzh/5WhQV86l1acsPlVCr7NQeX
0Y1GGeLVocCY0DgOrXPLyqm+FGXyqBr94HvC+aHam7lm/tUi1g7wCe4Tp1h/lVpPrK5OqLvsCcsZ
8xyj6Ch+f4rhk9n/INxl+AIe2yXkwPFJ7uGbjD6zMF217B3zzZln9Ye82nChY0IcB/5rMj4ouPJH
uZrM/fq5ulm+eJrcnGGjgP1eCOSpsNex9DsqrBVIMqH8q5MazQtzWwIXc9fbU029yaLLj6ybUQ/k
oNYQHH2z27a/dCkeidGz8wi7r7krhkpGS4ejufZnVh+9i7PUDRe9RpNUiAu0K53NdsBuP0iz+8JK
Aqku+pBGYFHuXGePqhhfom5c16q1bwmy6Bmnir28LlXWngCL4+UmdiP8HD0Cv1h3mnwyy5kpvbaU
B1sW5OXq5bVwtfcpYf/io/kE99w+DvkmXgy0vWmxPW0UxmYVvLRe4V0+f4HYxzM3wF/bQgPL0v6d
0aMiHEY9t1Na82MpHqiSxbUp3ZkAHugRSQbOPsPe0JTBvbWDV9JB1SUdgsgdgu2tLhnGzRUjrjKT
jyjhhkez9Y9Bolec8ZHuM3bVMNl4QfWnCyY98tqVi2xobxb58xeWLPK0rASZZSKTZwfNv1Fq164a
q7d8Lsrn/gPSx7HJRfnG7Wxcm4Uk+L472ppZvOoo66PaWFjZGPZyCwBha2tJPM1Q+Yg4+vX4OVsw
+hdaFC3WVZsfV4AmXcb+Q/f7PNZ/zSSxXLqJ0760tNdG8jtzdPaLNILbUpcneN0ekvu+O2OA+553
ox8Zdc8b5W/BXz5TXrKld4qilgwjKHiyYYaVmYQxkJ7LwCaPl6ImnzAzkhiFCHKhpWa2VPuQqHAR
72lG3D1Zn69geuejggQnMwsQobccLYlWDzTIQ92U3+W6KWimdnhpSo/pmhLITkdSgMAAn4qGQaGR
QwrotOwoZlMnrEu88yNoI3ulBF8s48nK+PYbNpQh4vb60PmFG46NZ+8tKuIjGt3+7DNhyWaBZM81
r0ulfWhqco+N364HT/TNoc3fCQWY4yxRy0427sRgNb8lDdEZaTXJa+Wn7S6ZidXsyw+QRXuyCusf
BafpzkK+guMnvbWlVJjpreLgGAWnkUuWrDNj4tCUYX11oPow6vgC3iE5V4N2t1rZPgwp5xa5sQnE
DmOfzcH63M9T85TMfxqW8tGU0V0w8lme3CwpHoGDYgFvvvZ6C6oAyxjSPB0ZTb5OaGQbIgOa1owm
h/7BBH6kJuzbQ+Xc3KD8WadddRL+oj2y7H+FpGSEjOv6h1ntfIAPK8OgV+6cgNi92rsMZpQMWbXT
cGnGU/DC3Lt81bQ/EHvFkZ3hFNpbq6Pa8jozGblVeoUSJ8152oo8u7ql9VjYQjwGhlc/VMPb378x
J54LJNmhhrn+4gIPv2gWglWtUXaU2zY/ZJqze24qHhJo8FdLEsI9jUsLHWf14k/DhamooMyBjpJV
kTjC/mQ15fpXbP44PFJNXNVSfBnJtAORqz8JFlZDNrpRNXda6LVGzyRqIy5QPfEtoPottNgbJJ9v
wXnvOxKBresdzXwdQ09fEnp0hndzMT85KR1nmjz3mTE/8jegQveJslFmFZWJmCM0v0fBhxVS0xig
pRbv5q7dj7UupsM8IuHoUrI+7L78BtBrePS8BDiA1J7TYSrQpy8gFWZP21NGejFZFRFN9XPVWIrg
IKkdO4UrvtvWju3AtQ+2eghsAIzNVrE2lMVIYoB+jVwODLv8nYb/YtfIkrJ0EBcYMgyfuIc7g/Se
zGtAkg2XjgyWCJamYg+P34zvCU2inI7+yEAunY33SdCWdeonA8wyXuwlOySq9kOj7T387cj5LVNa
11YZl1ZfSUCtEHRaXu6EcBHZRTSE80FBZeAqHePOQH9i0s2MNXY8tdztwi6eU46sdFkQtXjLqxoc
/gs999GVGYBhtvIsN8iHMK8MFzAaFQD1F4HdPulHdDlYaMBpmncP4pJEwgsbB3uNxZhX+e1vFzDr
SaMufmhUGzKII9Mld78TnOl5LqiC0ZIcTKN/MbbDs/bAJOt8blpnhn27uBR/IIYAJPWxCRekqkin
Rs2HizZz0Ehv9smcESFLrLNIu+IJvFsVkkKCSEIW8twit2CnCf7Ch7q80nBde9ckTvX7nILa4cN6
y5Wv2FdARnKsEXWBO2+w4sw+ZLb5NlniwzZJMEv8o1kHA/0zDVCbBNQfbv2yZhiS5/7YOGP7zSST
Q9X5aw30ONJGVxJOU5+gh4TCITfmczNXVrzqraH8WBoLn56Zp1w44GRMu7h4yx0MIAkfogo4IKvl
UWQzAi1XfYOEyDcZJIAbrFijU7pW9oeGHPeYjumepUTHtTl6ezaYaUg2VnaRQufkgGD/XmeS2FXc
I41BumHTrSrK+5xpSIqCuVrtdD8sVntsakawgC7GZVJP9xSx0gVe0K4u3imdOrgl8Iacstej0V1j
n4SeeNRc62Q29RtS6fkS2LO6LGyK5gHO9qjK7tYjWDkG/vrhWWlz0U2rvnz+kwBFc1Gl8Z52MJIS
S6zn1OaXz3+aYQets7YwS6qGm6cx2HYx2koHnUBvJEtIzpdBJGKKcnoULwr7EJtkPuZmIu1jLgId
ji/wKr1cjTs0DuBD5HeEferbu8+os571/ae9rGG9+roWPxFiPXZ24n4b6FeywPjWzt74YlU5gdCq
w/wOYr91Ne9ilZupIGcYOIj1Zk5SPVvFd2SJzqskBssmbgWB2aiH9UW0A7kYwoRJKP9ADv6aUfkf
WT8w1UW9zqW8egdq2zMrM+qvOifcb/5q6zXHXAbxOvAtmsi6+PGpj5jThfG0yrsbZA+y7VKIHoGC
EtL5fnv0s+megWC+ahknJWOoHyN/EWgzNPuB+8eQ4IYch9e4191NryIvk22/18b8gjwv2KeF+Fnk
a300Em2/mI5xdlaQwIkv9oPEvRvY4x42P40h9L+eddElSGoYNYTyqhYbry2oui05YtcIxJmd8VuK
7/1MmeQCqRvemZ5yO0iQMZ86WTj7Dzmwn0O+CZcbzW9ZB1YyrMj9Clt8dBH6bv8w1ExPyAfUwoV4
LdNr7yTvdFHqc0o0Omw7VAFw/ZtFhuUI0HiYGZjDJWKsqCRkL0Bi0UBIDas9Qp7z3K3Qp0Iov6GB
TN6soWMZz2kPCx5FSu5VzEab5QfS8C7WnXOqae6NURZlv0m24qCbb37l/SamIlbcm8eazQsItQ7V
u5/jumSmuzoO98AiYoRVKlZIEJqMwXM3xZbS9VirPzC6iOMk8seMgSygGGOIh8GNBlcdy7Hwfqp4
EH2kVjW+CLN/9DPV73tHq/ZqZP4JWMIly2Oy9lkZGFTapvHYkVBEnMuK5OtrzUgNiB/QrNZo253Z
epIYA7o8D9HEEpAEFQfkgRwH15sPcxqAXvLqimjA8edcGMwlk/JkLd5bZ7Ai6bxS2802ARG2rFUk
t5xE9hZYBIVJpGFg3GhQnvvE6M+t039LLR0q4kBAkGMerFylN7B8TwtZpAxqq2TPQQgbK8VQrzc6
+zD2T/R/m+aRaAzb00/9Orx8+gmkbdwReIqTBPL5QLDEa9GLKV4b951IFYDarbfgUtF+OYqbos7K
LtKWIMBuQ5icz9YpdKGhXhspf6R9Jy9AYDYBqfO38fn/iSj/Cw3YtIwtf+Y/44Affqv/OiMk/r38
KxHlH3/snzhg6y+86K4X2DbRyUwmsWP+EwcM4ITcBJgitmngFf4fKIrxl+WSvuHjiTf/HQZs+X8R
Iw0mhP9Ftw0ww/8XGPAGUvk3ex+aWMLy8EoYge/zP8L5+Xc3KEiNhuGg08fDPId/G6okLgBeGUL8
+l5hMmSf2PQbk7XO7lrvJnsNX+h5YCQ8Mr2/p4F8gSCsE1xQlFe47y1HGadg2TNEhF4dhEUlisMw
Y2LxR/e7XaMkTHL9AWmQc8ACZZ2ZVJ0MfShP0FHbI3l3OJUuwcAAV+B84Jcx3xuSEYw9BjUSG6ZF
wCKX1+5HYhQfPRa058E2y8gevAeWiuqKJuXdFGxTlBZ0l2qYEohuBLsDrkWZoTQblU/LUlPKB3+q
7rRlt8WZhmOPEPiUQmDEnfQeOByHnD+wr+blT970jA3DsSPj3mxRG7iafZb20DHJIcMhnevHKQ+S
+9jYPzVVfEexjFJI9ycWiyUCDRxkspqoknlFx6U8e2UDkNLMi/DWk0Qq6ONuBbzg/aADrvW5dCHn
ivqwEP196u3mXqwG6TF2WUcOVtDE7lbWSAW7uVS9LWNfx2xn/UQBiVJ85dYFu5xuHOyF6ywUQj9j
lPyabh41BBN3KkNGuN5dEIqzq1WOgWpgVYtgscnyo9v2h3q0MQflRsA0H2Ip+5k7U2K2oqpr4UE7
XLrbjrTXIaYt1M4Yr6OGH+K+JzQmrAg2Avppfrfzhh7SalBnFHDnIQCOHeS1QUqQCRXJdAVOC2+u
D17LFydV+VJZ7jcCdpojohChSNEQ1Oc7rZ5QA/QTPWpKi1HrXPjbn1AupWiRsBLExchwnBU/QV0Q
R6UzPEm5xLrJj4OwqiDcnFGUpilAi3ddm/lQshOKKhQRDAf2c2DH67i+NxlWXmet8MJT5RPr3b9K
h4iWPLkZq0eSYSlhS5OLaC+m2i9OgsTDAGvNwvzMcClif9Mcl4kf71S/AcZ9CfrePRRLa3GjnRc/
qHa4bWS0Kl6Nlocu5wyfhjyPLDZga+djtzuLbH03Zx41pvpHnuH5YFZmEiY7XW6b2LqQUcroz8oY
Ls6Bf0yDej0gYSUcAR+yZ+QUz8DAPHCULnXF45KXX5v1UUBiulRdTi8iqwfLYXzqDKQrzbCDyoA5
DPZGnvlJfbju17YwptdR+4Ispdg+1PVsjxofKmuEoi986Nj8kDChfR2HQjtbxMDs+iV1TzYddlSb
AkOuKd65XQ9eOrhHxsFNPIuNiN0hsxBG/5ryKFz9RG9DGOIHIyl6srGpKHtjOrq1fMb9bh4TM5m4
ntkfk1ix3ggU9XekyoLu1AggAz4YIBww8rI8ikRYRyYu6Ol4eGpGt9McaiYhuX3dXrUN0DZlyBAs
hmNL3eeRZBXfiiC2kOW5vvmd6vG5x4hHz1C9AlVMr/xVmN09LTX7sNZvhlffwuS29EzXvKkiKZEB
ProyQo0GEgzEFgjp6zwsGEOxoCtAjJqLjNejG5zVvUormDszQ5ykyoYQJDDHIks2YUwketvt8+wp
QeGugnCqq498YodXL8UvkZbF5kS6l0OCt8uhglx1Pt6iV/qOT2HcewOBmn2DlRKh0cS2P7b/IPXM
6Z75nP1gjZfZODODMHZOHoBAkANBCF5WMmeeXquKxS6d9BqxaLCYpPnvmqt4RH1jfS4bNr3a71Iv
37C2oZxA92DVE1SAAa9k4x3TjtGzaOI2aZyLqWs0YPmHNoObcrMKCUlrnlwCfnamKD/6gQpTpQfE
3NZe9zSyJCVgC6flBerN8lHILg/tDVwLd4Rx1ugfyhz/T+/Vkbv9R3PKQmPGh5yuIJgBUwfHksbf
b1wG2wq0YIGbbNd8Ny288Wk2skZfOmxSaX33R4b+qJWugcWj0IhIO6FulpxxNtRUrxtvpRE8+DVd
kFJJsbcFm27meix14RiHWEmHvcrT34XWxiOdYyjyX2k23dK2g8Wq6dNeM9j9+gu4fK1e9gCtiTYC
SSsnW0NCRbyRrbE6bUT6UOoWuVqN4xzc3P+Te5rJhtycjtR+34ZWd69MTcxDVTOgmq1Ef5jz7kjk
8RBhA8DjQd13TfKVfBdrqshsld2TSfLX0FRanPbtc+nZ7aM3EbfaVOk2qMakxKxlzw7qeR6R5TKj
0K4+SPXa6JkND/gVC24VTWhMhFMtQRe4PARW0W3RsEitc//XrFm0CmZyW2Q2H7vR/IMvwrkm4L6R
YhMybubdcOuGpge3zdEkeT0bE1qDk+dW1PnjZRBIRtNgOZQAf3gMKGlh7s5FsqunpmS7zkGNahta
1vBgL7OMSHTXWBFw1nlnTSOoJBPuQ8awFiywru+S7IPbnu5v+3JzPb3O/Y9JJxVgYle786dNs6N3
5WHEKkgcB1udlZ0iO9dxSfsjpRnfcJ694RTIDmyMIOHoCKk/X0bWr7uplSbU3ySaGU0AYUmjFq1T
bE8zHrWZ4ns2vlVmGhzdKnjA4r/g6n43B5wGKtBREqQ1KG2OGp0vy1Ncsu2c4dPrW2Z38pOJtk4U
JQx3S/m0vySy4FMnpI2fJ6OhQo8t9lAS+BlbjlcglEcbNDQgn1yGduD8WE3/zjU07RsJBXWBbLUn
PGZm59nMKDamaV92GixSiJiRPxh/uJhtA3dLgbocHeD4UBdGvAz4JXIpyaar+2+WJXkwOG3LpAUG
XNJ8+P0UrovxUSflF4Hy7co+//Mqs7JGoiifYXFQIDmq80AlIHw3YCV4unlElJucjYyBnZLNnkS9
dscqFOXjtyHXu6gpZuMAd+Me2MMD6/HsoAK6W+jMbDsTWJar0JY9a50vrQZsUqFP3+UgHRBzPvar
ZPdkIJDKzLOeZSHu7YraBBAxBwNDDXOMqvZk0LzZvbZHmnDhLqR/dlP6RYwzVw3/NmeL2tCd3SaT
DtSJSxHtgcjFYz+gUqhQEb4svvwJiPwVycv0ZID7xbXvv9TNq5ALiatmPlwIFFYX1cI2H52r4G6u
uRtfmtUCc1bKIO71yjqmIJew0O1qQjaeWrsbz2SKcqKm7DX6dm+6ibr329Sr7KxfBaLp11Jcl3nQ
X8ncKoZ0un/+olpEtTOrJeUN092e0T5z4U4kPXVV5OrmekjXBMl6Xwikm8imNpm0tNsGPBIXPcLL
vXAdgzOQATO4Jzb+rXQYb+pc2k5y50oUDzbW/0M6ZV2UgWq+66npncqtG/ULJgTI37yTlZgOA4P1
mzs7wZYEoOGdUuiQygB/V+3cdWdx7klZHvTGGJ7//ldBhqpd6c1lYbjugDq8lykvx4CzIhYZM6xB
deZx81ZGVsVGHGnO/GZovL4G8ANynPgWstn+6SwZHlaCKV1TanwXP4c2cPYmGee3hgDwXdq6+UNQ
m2ekpsXkrdcSahi0HV7XEuI2NPIxdcjrRrrTIMbwxIr5YfV3144kpBfDWBnyuNMb2hAM7hb6Aas1
DjOSVXi8j96o2KqsGrPWvgA/b6Tx4LhoDJS8W4HDumcY3t2ZfV9fntwmmCI1opVfxzbZJ03+XqVL
H9umwremdVnMFYdrlwjLXS6ML0rvdzaRAEccEsM+GcVXFwUHWhaukmwyY2keIX2wIILLVozdUQSX
pu6O4OeCkxE0b2oH2IoQN34EGfYUdJUuPyGDcgEkhzmSLmY9N+l4wPbLpccKcT9y2e0klF+wTOAr
Ru+Q5T7SZnuudnLy7iR1Ae/LkRevEn0NWVqHPkd+yRD3g83ntMdgZCAuAfNUufZl5L2RDfj5tFnb
QxNqNlb7znAIjlyLrzkDCzKURlzhrWS4letMXVw/XOZREjDG0E+fp1/gO9y1fqYW8XYTDzN7watj
3V2HeTR5ycVebhXKpLXX3vTuDdFRj93aHJ3M+aA4lyzpAqQ080jGq/oYytZ65rhBKgKit2SRwwqH
uTA6tv5KNzUbLq4By7TiSUPyVbMvD2Cf1xl4dOSyXeR25StstKPpLCccv90OZDHNseX/dlzeDZ1u
sh5mdAldG/saeO1aPc+5XsezyatLzlmeWRhyvqaOfUOLhQ/OdcVeDv2JgeW676ni9k5TvLLU/Oq3
fCJ1WZK4x2DUYmINJD69NetMuThVrwl2bq1PvpOO5u/zeXidmqRnnC1/pdy7q/J8tKzEN0ye+dUn
EyTE15eCP2ixnWdZGeeT931pJ7pYCFAndEBr5NjpExKpcR9gsA59WSL5ZoEU6pWvg+RkXg2Sm9xU
swBLxMovVZp3wuuHXtd66ahNuAbN3aJ8atk0/9Om4mAO64QaPGmBnOHkyH55nnKOskICWfnmHKPp
m2KPvzH8Jq7uhEz3XQ3ObgdLiTYNQ3zkCM+LVID9KBiTtzL1mX+W/WleHY8OSgWXfgYXMEI5A+i0
3CeicRMyUffYO4w4mWomtUF7CdKWmDBC25Swv23USTfPTPQawotLkT6yctBOwyBvic7c1HVRdttg
oUIZYIZTq/vYzTR9jFh/UB78xJ4HioP+IXBjbxZr7K3tRfeGe1qiCKKEA/loawTjlMSmpI7BK29r
76jJYRLwcu3mjuMCQDs3fl1zzfVomECCRkVpcEgOlbnXUsRETZuXzM3rMXIN1JiFJz2oVeZtWPPy
6vQfrjfKi52NN6vzz1DZKRtMN3tgZ60iqkPG1znnA94i/zSqcd57FunMXkJJ7bO1F4xJ4QrcXK27
ZdxHJ57IhCfUuCWaZ+1BiZ5GA9Jywx4XHWTLOzoGb4ZNuC0F1u+maD9A55UnDmAXeSRKkoyIC+73
3MTnPlVgWbBpdj/9HmsGANomrreY6tWpKRL4y+lNcxSD2x+ncQxdGhmU77xMq06MthGc50CInaNw
ucIRhI06UjXaiW1dSEh6wrdnhF1ffYMSyqZMhFpPBL2b7k3/ZRkH0mXRuEQVYr0de3cgiBnkdgHZ
c8JdvJM2dTYL5/PMsq+zF5zml6rkKKcKM3TGhOSZmz0QbYKkOpsGrxqC4xpkKXUKKjUxGLeSeNbn
hwGHDY3rOzfXnwkWGtib4LmziHdGnIWihZc7SUdGVIo51ew3DLkDuKiq1jFq2a/YMlCzEEVxXPXM
CM0ZbKOuH0c5Hw2DCRr8DwqG9bdtoozK3fx7QgHeaA1R8+vyY2LBgECNi/25EMl3Z0Lt7qPjhHRP
M+EMPqfGav+c6MPHYuwjy0XqrWcftlEbrOdnbT9qlGi+mKvIAqsFscaMaP0iUaPYm8ZHxxtfZS/I
KZ/xpVEKkeI0SHQhztOKZg/fANCxrCve84FeZqQ0QIxTJmenBFQjvO+rpwNsf2xs3QkT0Wf7yh3l
YdV+ZpKx1JB+Nyy+QECdf2w0QZI6ZKCASGGvYZE+sWRfJ7pX13RpDsjIOPgdyS4oYQhrgNPXzFgU
6SiH0Fgpmixga2rWtCitio81o2U2dUYxiygujYsBsh7BEjBf24KikvvirBD18/rLZxdXID6BX/SQ
cJkd13QhzFnuK5uf82cr4Q/EZlVUjFn3JnudDQLSzohAZfLCn7HRBKA1WAZv2pjN/0uMbLVLiVYK
qSb6o43tqd3qfqATPEVdAnaycw6J5PVFJ/GZGISm19rVjGpqr2nJda9YSXP1R0On0HTXmGdROH4U
2kR7r/SzndEjNyYcXr8+edWrZjhfewK0Q92jJW66ilkYVK9tVLlMfRbOego6t3ZfA1lq+xIK2i6t
OiNO7e6++IQWjEX9lCyIjquM7QzLjHaft8ljReN0mwRIszRJf6pqBOs+VK/2uFQXsyiepauu45SZ
136ALyJpvDFA87g1YAvDoMyWl9rKv4wdIpWt1cBsdhny2b8Id0SpIzp1QMF5TpIWKlyNNQZEDIhS
nzWQ9nMoguaaLs2OhHDn8jmW//8Nxv+2wTCMDar7nzcYJDhCyfrxb0R38+8/9I/9hW/+ZRsmN6e9
RRCaugUj/h/7i0D/ywbTGLBEcFwdrM2/xBn6fxH5oJsB8cqkWjgbjf2fWHfjL5i/uuVxtBKBuO09
/g9xhsb2f/IvMFwUCJZhWaQYu9BwaZmtDQz6L8DVbtZm2eHYvmiJwenViVvCMXLeDDRCBR+zMfdn
fRTZnmxiHSJAjvq1W7JLgCX283cjPLZzXQXPS9Xbz3VWf+3EynZ/+50DSoCJfVYfjDb9ydD5d2MO
z0LT7GvGTiRcjbYiFCPJz6Zyo3HJauSDhKnQ1TBJr5k+LU6N9qxrupd5nr4RKOLib/xvws5jR3Ik
bbZPRIBOOoXfZWidkapEboiS1Jp0iqe/hzGLf7p60I0BEjU1OZXMiKDT3T6zY/ql5Q56ApxNW26C
B8AYzfZkef54pFbvidf63hI9x7vmxjvXDcp2pcwmWjX9UkCWjAd8uO2TtPB6sEXOrTB8Fk6vN9ME
ljx2eOJllOt8c7v6kI962Nk8qDcIgAW04CRaUadgESwp5LGLgoAtry2fZ7On2Shw77DhjNc8cb7Z
Tms+j1o259gxuOj6B1jM4dXL5bCf4eBvcOPRxWNNH6GJgqt6FA4vcTTavNvspDWSg4yMVZYx9p0S
U78iZh3C2lcXv8dYlEVpfgw0kDzePo4btu3dfPg4VJ60mL9FAi1P6qdKYmcouukoOkMDZhh3lQwJ
Qoveu/Qo6K/+jPkOQvdea+x8bUokqrQCF+YeO6gYSzgnjVZf3M59dc0o2FuSAsHKFcVTAWo+9XIX
IXs6wJn0L0M7nghbOeve0f6u5NtvicdhI2zusfW7mAXitUokx03Dbtf8dkfTD907B5bgHDnhs8/x
8pp7+oVjuPfiDN1+4pR6w6XAWMDOeOYMjvOsMrHXTpJco874IJ2ebJn/1udgAkSQ1Z/CvCvPgqf4
OjIrLB9qWDu0G2FZJFs4pp7DvsGzwBmG7cG3BGMKqknkZIo7HYfDetCJv/cKoEiT/dSLajj91wJx
/w8A/y+NJH8lHHPDAY5lZqk8k/mkQ8npX284n6N+RuFRc35MXnRQunReLs65xUvUx9fW7KOjY8ev
XRSKYxG3X2UAeDKSDHpEmAf/Aru3hLX8xP8j9S9XBPZXwLJ1pO8qVoK/XpERI10bfUkcn0a9I03A
yAUOhIusGl76NJdHU6dMvQgWrZcBZC5M4zmAJNHAW6qV3XwuE55fAfvxLiPmiKY8w7wIwo9B0naD
8ySXpFgx3mLbt5PwTf1AcpgI8anprHmUrgXdGiva6nB4Jn5AsJQeyU7DY+R03AK7u7qZu6kB9SB5
8X8MUbIpflMULVrtcLQrp2dmw2Cwc/r5yZuSq+7zA2QrDx4EW6OiIoMq3XPEHmlrCiw5SROON2ke
OzugCFDPDm5MiIGuEV0bOSdvYd9d8Kl5Zy/gWOibTM1IVNlHKdxraojwCvUVVFSFf6yvou4K5uHV
moyPQYXTi9/YW6cxP6VEoC4l8STXMuR9bgioBSTmnGSAX6k03V2V9WauozIt1jIZTc60w8tYEaCI
uqXxEjjbUUbjURheftDDb1IQ3b5O+nfRuNzcsWjXtc1AqVXRbSpMbuMFhh2GycVNErW186+clUJ0
4sLZykx1my4X35QPcgcnqouNpP+Mq67BYZymR8AuG2qrM2hwmg18RWY/6qKNweZsO835WS5hg4dB
vklt/Vx4/ba1iiOXVB7IeDdbsGrbJGlxyuB7vIxzjyEVoi7+RkoTE48dtNA/SfggrS0Uly6a14LA
xtbKvYnQtXeJHEzrGrqJ77XtOSJj2monPSIb5uu+a756EI/3hotTLQtdd88xrt50HYgsB7Lupur5
R7EnDkTFydqbMGLaYPqssVKt9ESrGTMEIv6TImcrl8MFIiUELWLATDa3XevWaEdSnq15euN3eiK6
+oqORY+3jPW1Fe4tW0aLWT+KWyZjLqmEdknpzqGLOrRRJWFb0Su9F9YnXRP66bg71rhRvZ23hJNo
y1pTCkkhOf6ectEqncB7JmGQ7pKBkYSfIVrUi1cwdOKnRiiD8pL32uEzkCnm9Vi8vjlqiplUhpgd
qSQXQ0wsM3g1eiNYEyKrr7KC9JWr9IUOq8jtcHKqUu3VSPSysBux7ntf70cJe7lq39oOT5fvMRU0
eAJQIDtdJxLTBbLo0ZBuvxor55X2QPk097uKCPmxta0fWC2r9SMHksbBG3WMn/DPcj61QeLRNrQl
BIzy2mwqwUyxrcd7JhE3prS4VQznN4Flqu0i5FmiYM7mVtwOEdy+JJlG6HxzumonzfAd5aTE906k
kIikoeOCfAN7AR9saecH6Q4f+iJbsyiMUFHCJmsO/8lFZ8/sSVqSAqbcqJiQ5TSRCsQN8B7q6bus
euRDO7wnDc6/R7IqbqaXMS7ifS2zD2XQbvhYeeq5+YhMWC86Mkg1Oc0nXaj3tncQBLEA7MfCkBtg
ePG+bJyzmTANpzCAepvZ2qMEe/2XRuERdsS9Mw1gH2L0OJGHHdMosPYKoS1xrUM/mPGljJyM9Lbh
7IdK/qjiTN7sHzmwbfYM+QYv70464vcQL53y1FA6bfQzbmN3+8jAFkFwB2xwEAXAGFvjfezjaP1Y
4xi2cDNINhmth+N31N156uLDw1XNkRRO5NB8lIAbsZutOerGe6wIH1Ve1ptm4X4TifdRgK19OiXG
Wk2OfUyWO9eS02my3HlLBypxVuCUTv7iBLa3601m4fPo3DiuervHHcl5Zh1x0roRMj9VLRuqpoW/
rJv+Vs5l9aybYB3KublUEzpb3WGi5sFB5rPufuWW397yvt8JrzcOgVXdgkb4d8UI7O77U4Nre8Bz
hpUA+mtPTmZTc20oJ7l9cmv3A99GucJ8mr64UKhktYgWIVvYMo6OnVp8/HmOQdtYsjeuegvwTRwK
AOF2NnvgizZ1HVsbLzGSTREW1jWYEtiTuHhRk8lmpH5ypATEPBegBXdT7/0emC+soi6Fz+3H5lkX
9i+X1ZhULl5EKUa5dlXo7ZyB72BXEqzp7wUZGfrO2u7Dn6lKC4K7sVgFZfnVDGRyavCTl17anQsW
k1uDn5h0/WwgB3XiwunhmEmwop3prMRiBKd8qtoZg3srCwakcXJs4e3aeYa9kuIzgj3luZMSEcDO
vtGzx3jKxY9NX2h490JCJijKRzNz28syMUJP7ngYPRWYdzYYCPEFmuSS6l460ImLGfrOVG5LUd0G
M6qvvu9LvE7Dt75jTFIDcdpq5mJbsOTTOfa7i8uatvM1KAaHV2xxzw+7NujaDZRlHhALr6C2PX43
g5tRGtCXMPzDTk0484OrQrtNhudHBubx34YUjKn0CJLwqCk24Orla2ah28+zeagdTcAE6qnOQ+Ry
KFAbE7/8VoTjkdR0gIF/7SAc2b4ffM6r3ubYX+e7bjSfHomFOaFbZ3ZgXnlVttUTjbfNxLFEt2AX
i1C+T80Hvu6OECgLbLwstX2YVFu0OhM4bhsfRQ+VJp+ji+UH0NEZgQwtjpYl8rhx655HPF6xdRS9
dJ3/69EdkFqGoAxVnHoEngsEZ8W+pQHUTZuy74lbZYs3Lic5FGn8awxpgNIuhKo04h0cXbzdYf3e
VsLdx7Ij7DEGWOXrdt48rOTxYMVUyo6f0oHKBZYiMx62Ye6oW1cbtNrUT9Kms9S0q0MUTTBr5FoC
jHkeo+im25SHwSx+hG52dlKfQXpkbQ1uMm7CDRc6EvPkxZ2SZJd5hfHCo0tST3krGvNusuwe5EwJ
Mq0WjC+izDs6Kv/qZTWBtth9nqO6eKkaiBr+2EuktB5YN5bU2FHjS2xa7VYkLBaMtNQKLwjdvmGz
I6Vrv7eetVXNsIlV2d3zkUyjdpN4F5V1cX58YVT8s0wSvh2E0tlrwukcdag8S0iQAkKe/h4d37M+
9l1NXovWKdZhfpPDiHa9x8WnATA75eU/B8gm9uYXxjlx7ODTXlqBKnzQdI1RWBmzG6TaI2Bo3diw
n6MlmTQH8SqhD+2gg+4pa6CIV9j6Nh4wocUAl+BMAecx59mvIHCRxLQe+FYQlW4YyWPsQb0ZrQ6j
HnGBx6cSSvZ010N0SU3nSVV1dY9qZuQtfIWd5YzfI05I6wQBclc2psVAmJ13JadqV3n1Z4vT3XqI
Memyu64IaRAC1IUrv3FlXF5XDZuQPf0G6C9lxpoo75gRHqEh9OQtS3/ntwV6dlUjmafHUg0Yufgo
ReMQ8NwiMFAW9rxBjev2Ab5fPunzQeFjhvPc3hI+o57LCuYfybnXW7zxzEG0+0JMPQFHkZ1DQ/0Y
ewuprol/ybj8zhFX0o5cewdhcW7QPui9ipnj2CR4nNPBhS1upx8D/VfZ5PgULZseDzluZf4eKAbJ
4I0b9HC/bSNbPWIzoXW0tRYX3VvfBQxgI5SEYSfL2vbVDMewoOq3iBVKfhzA0YmYOxgmeysHPw6D
X4jGJdCNbR35z4H0Qp48Kt+3eCMvzofPynYbCvFiI0QYEGpx4hV0nZX+MYO+8ckp8YwFBRPKuaGg
axw/LKAs9jOZO/8w5T05pNG6UQzsMKg9CANrBVWaNUQTth88K+zTD0+M5i3TIS2zqnY3BfB/GzIa
jFs214EbfgWf17ymnfXa+fAA+zpDDhy8i82LBdMNL7aV4PwLk6KhwzsR+xaIE+9KfKorMGR5aVPR
0hzlLIYdWVUSaW1bkgIl+I5kHcQlQwtNiCtxl7tAuTMiAwsANIfvQdraFwd81KqV3lmkyXTrDvSK
+9dsyGhsjZR9MGk1vgjHupYAB85c2LdgxE3jBDRk93PHIdFyzKvJnnuX1uytQ3knM0nne9tEWyLq
DU+yWH5il/uKXMuQjolW0d3YA6QXn7EH3/g0CTvagQMFUo2QI7w6owgYmSkqEgwsANzOxHKdvKnO
hFNTAjDj2amlcxWpgzVp2c0VFmmBKAmvWeCZO0bTyY5JCRMQ9u7b3LTjvTe16mKS/B4SX5wfX2YS
uVKmTwFpjW1D2G7b0yqMmG0eXAKsxO+Gn6nFnTRofoTF3mp0IuNloNj9PDSt3reL7BZXi/A1KyCc
i3ijmBpzoBDkPieiFDgP1wHxOdYpAjskUmmRW/5Ui3wT6Dij5Zf4ZlVW0LL9sr6wQ/MPqMhPMZOq
F/TJ4snpc05oLARrUhwTMQkBUWfsv9lBkt65V6gwMKNmY/ccHitrcR1a1VPNmOdC6l5gxxQje1EA
L2e2+um5oFV23fgJ8wSTkuYmw+k6WB14+M5PfszU1JKkLPIXBFBxEFNPI25nhDhS1zGBRequg69B
3+UXQBvcWfT+bGSf+PAHOEZoGHxM+SzjbUiLz+x0gWGlEwMJxmAEpPJ1pspgW1fx9CRy+B5htjje
5jo/p2gPZN9TApDlhFUxtYEiMfAvlDj7AFvAUyB6QZ2+6VHBGS+gG8V9GL+FY0FSGYUeT5MZvbFK
zxe8wz8vg4y9V7P2gDjW1IMbonCP0eRQXOctjoJoSp7LifiJZeuzWS7lOCSx/YliRUfUH+VsY1l0
HI1mpss91m8L1mfwqjmx7zC8J4csYhYyYew8pql/fPzSiZ3uylAV66mxrrbfiOvjs9IJceQ0/EwF
SXWvqGnCC4kIWVluep6RMjYyAKzvanLJws8OdaCfZmpgzGK4c/piUoiVQyTYdIixTeyXvWSDGMg2
mOZgRjW4G+dLgxpwbQz3hfzgsIYBRWTHMHeiVvJSX7vuVzJH5SUeWJYok+oQ9ywevE2e7Bu2Xhu8
at65dIJmPalj76jwqrHOoRLCJbISvEkLUXTsx4o2qA5wYsivJIDyr1TJO9X67Rue8vFAJ2B3IDZ9
g5RBahP2wRWoR7AmXhfTXw954xGztM2kwjnq15tiHnLqTUCHzjp4we/uX1Ipm0PGgs7T1hz31IL9
wu7ARGXAYhVR67HOtDD2QW9viITl52zsAPNYoLsGoi/nxxdZWpDEhuHV0ZZ31gMtMDof+8NjA+Ib
OPXCJscajzfUFkvvyyyOJT0OOAnNDKcv01Z2KTZWsc08D78qVbyMXn0eCsOG11R+C7F+sHtgjmcR
7NypDj5siicG0YMUqO0fDQftB4wnI/xZA0GxnfoQJLe+TdtPKqvfm4oiHzGo9yK/MsrWkFgTOqUL
Ia4QTHbmaJBMDSMM+bD9VnXa+ve5yxL2u/5z7yks8N6cXtQcrRw/ts9E7J4aEjXnsW6/YNzh/lbD
1SXytA5GiA7OYmJ2yjdI07vHQZLRF+fGPv/S+Qg6+AHQaPPy4MuuWIcpv3674OUpEfgWt/OvMvKb
nWo/0/ayml0wL7ZNaDs0iUb5bHfyDFcg6FsQdKUByYD52WGmLCEk5M+bDHJ3hFVKW8OlNPRzh9H+
6oQAPWNjYOepvjnLEY++hWzZSo+FZopK0gIO0nZJXQQ85U/FuXUImRO+4shRW+hNAR/aPHRxkiFn
94xqdiw07Q78JbeX7MKzBG+69hwLp5BfWzTWZ5wAM2Pbs1N+x6xGVTtkOLe0zbfQqQiXVQXNflVp
bh/vP1u3aRMYs1q7svpsaMoDfGvmKJTpZCfchn2z/Ykkfvc05dmNGiXeDs/ndB9acBkYL0xTLAnh
tvZ1KjB5k5PG0A6RRFYImU3qoJmIFnu2NNegHKMnuriGFLsFryOgUMav97bgRjeaxe3tdpvcnX4P
lltfQQPDZvHLnUDp3OuQHqjIHJwTriUsfXlyQEtKsIqxEDak9tgS+OCWiHEYNIOgEWgASQFCZRXj
Lxo4zoyVV4CQwlEY9nAmQx8/kxXtOSYMq7oB8vyglMYTF4dDsTeVPrVBwasQomKy04lPW1uY4XHQ
9hc/NedbI92XBzxlNsNPWJQc3loFi91A3eseVKk2+JkmGtolYlFl5s0Bo2+wVk49roICmWuF2G6s
08TjuesiL/kow7+9QtQXIwuN157hDmQtYKUh0Lw+qL8w9nipxlRvZ53pA9iQVZI31npyi+SUf3Ij
1HD6JYaV3bC1km75027i0zRZetfbnC4Kw/BOTk1sW0TVQc0mpwECpocoxBCdl+TcahVtoMSy/Y/l
PhvbeeW5yDauRN9Bf++3eR21FMIsuWD3Ix1a+9SWrDuDBURcDzVEWefEzkvusPVpuJw4jx5XnwiJ
0xzr0Kr8FnV6+FCd81aycswFg6gkuNqTLp7NmToiH9eqndYEgzsB28cieu+pAhhCRvBB65DNlPXW
VfjiQtnF57EnpUP1g3vic/plRM6KUUEfyr3N59qTdX2zO/CfLgdtNef3suOYq0orWj+wVFr5YBhm
zg4BIQ7dDMa5L2kteCgSvc0aDhgEYksyDysrG5rDwPwrDD8nMcYUqK3ZypcjivdczdAUFNB5aQcn
BesOyxKHSulGr3gJ/ZVd2yHHmIVKYPfRaztJEkwDhRYOKcezt3xxYg/2QdjtH5uWyKL9qWyNncqY
6lt8dDrhzxrVqMt3oWgTrtuvz0kVbxdNACy7ctOjw381FPA3tXwpoJ8AQVhgMhGlXo/StVrhv2Sp
7jrxjEUJ5Kv9GyaAfSg8/WGHjY+aITk91UCAhs6aVrS2eWdk0jvRRLD2aVVfWstdmVhrTsASPkwj
xLBYVgnqwRg8t0P8mef/97Lu1Cu9olBdOhzE8FNKIjAUwaHaZNTr1mvy3ziQE6DsANgsvK1tCASQ
C33g0aK5+5G2HL7ZFQmoZRiCZJOPeCJxRCn8d7lPGW7eiZbnuEsipJnoaCVW9TabOTZG7BSdEeOB
HHvmvwEj1hQMyDtboIP22mo7aHroID8FVww16DNWTOcQLsKeoPdbi207B6cE/NjTh8Hx/HuX5B9N
Newi37Teavmzpfh244WeeQdmflFDnO1qK853aQl7Rw6oYPbcvbtOEezspkLsEIN9pjrz3fT5OOON
YaLZY8kKx/lLVsMUsp0vdpm6PFKJ2Xl477diAFZFoSfLrs73OcPAkwnkN0HXtC1z45Yd40imtJdZ
yXvo8lJnmTl+Hurgd5AS4AEZTwZHjzuTpfQLOI+XMEG7SQs4YPPAg4W3yID0G7d3LTVbFOfC3SGu
SYy7PAi6dAfHsz7OMdYrfLvrsMBGS+QWQ4g2w92c+tUuGeEtJEn0xeimcO/pmnIVcjwkoKkF1dnC
71wo38DJyr1L1mA3BnX1FbKET/x6HiA68L/yzGQuCkw8kQX1tGW6KRk+rquZUwQFF3QgT089bSKX
pC/3tTPdgz7Sx9CIrKsmdpO41IlxH8bQYIBN0iC6piuzfw+ib7WB9dwSgYQ9j2jCmajZMMKqrtKZ
0KlJX4F3idqVF7TJQuSbopASAaNEBA8w2EVxHZ3hmNPlkuQjpHZOjEbtP3N8Q4RlBDg3E46+fJZX
nEngO2Aa4tDC40YaGNt8k9NIKlJGNhML15ywIamb9mnIc/tiit8WgbHHWDtN2OGrtH8Lurh59YfP
pmvdXZqi4HJ4VB7H/g+ddajfWGpWUWN3r6NbqzNizp2msZ8DbKKXEHBe56uNI2tidzMlFVokv0cW
qk1T298Ky3xzQ0q7HFOlO3qPcJdNFNGvp3AK191oP0mMY1RNAWBPwqfE6V+lRTsqh4+t7knVQNJE
bzJ+UlwgNxFIBkbCHCVqhzO50V47zra8lu1OGAfTdL3TSE0VNXHizPmGnI2Bqx6C4s4vcpDeA2WD
+tmjiRsLQMKV6PynMEXI7GG9jFJcMQ87geF4I3LzozPYmjN8h9mXTNz0uPlW0M3IRVY99L5dGWcV
aMzY4pZh6yLTdVI5auUO9QXkVHCNlk7xx5/C0MA1DrW3cwnLbLDX6QP+ji9D6L8POLiBZ5BSc+so
ZLTPl8efHl+MuSVnaRmHYmzCWwjJ7TB20c/atlMI0lkd3apgOLalnjCoLH8HFiC6Da3u9p3kOcG0
NcGM6ortUHrUxdrswG+PLwAlwh39pDwklr8LCGXsmo4JiQdF42aGfnJj6z/DLMvv6Vgkt//7+8ef
hFm67Akgkvnejopi5JS+8pMTbRIXqXxOaGX9iwc5S2xN6pw9JGhcg5LkhBjNjn+fGBxN8QcbQZhO
bgp8yz41T0rJDwveMqYiKAGmmeGkBkYg/aLcWDMVHEKx+TXjCZe9X4qtaQXDa4o0edE0owpTvbgY
M+FExsnBYkUIOvQ+tPh7ziu7BtPDxjm7xQUKmQ3IBFMreIoyfi/N6ncxxJ/sITpw8j+hJ2PdVBOH
5xopp5vsfWNTh2o08kxjQw+jBbNk2Z28Mmc8Pfwsiq+uq78Jhn9UU0K3qfcW1Ksk8z5nwtnHDeDB
JnQvipDJlrMduzYK1FZAC19a5qgpXklC0vBO6EjG18Apjoa8fumYnygaXkVOtC5T81sxqnYVffTi
O0GDkpOUPJUDgM+iNpna6DDfqiS92Vbhr6XGjF70GZ3OiYP3ObHEatQHKcvxSTbAlKX7dRbZafJI
wM0CbHHke8+ZS5ebrJqbQzErx9ZegyA20dbAJTGOVsYRux1l04sSHTn9M0TFCKd3oDmV9jcD5v4Y
fbadysO3wv4gYdNodLTaQwG+eBH/IB6GrwVUQHMqWpbdmsRntkY6pna35d80s+VU2B5SA6pWUX7P
tDOsEscuN3ouOtAfLjbmLdcBxlbQwOBN91F9T0eVr0DDLxvp0sVm7Yo1zWPINjumVuyHcy/bWH3L
0Xf5LRr7J02o7+zz6MvUzquqvE08xz9HzJJAVgh4mcSSYoBmsvJ+zDGBPyots33kDy9Zld7KPHhm
dlyvrc6iMzMd653b4Mu0Pe6CkMOZ9CdYmDgA6tp58xkTKazXO2yX2Kcj55dKf6YAJPZjGy6Cnl0Q
ZK9isMTuIQ+JZ9hBQWS66NbT0JZbs+9OfDcFBXW7Nvoa6+QEO6loMYln8jWyYuJWLtnJKsEoScwf
Oa35TDpyPzq0i/Ls+OV45oFt+85KgYsOXXpkhUeMj3ZWAdsiLUSxzef6xWocuhlnZ+cHDJJs2JHK
G5gohF6F/tutQh1WW86ZP8Vo3/sG9VEGxYZ63qUvqMN4Ff+CCcAbGfcYqTH2exB5etWGkCfNjodk
Q/KheGoReGx3dJnS5/6uS80PhpJfeV3j6skegeZGLh+qsiNEYnYM6HtCe+PyjCmRUap2SV/CoS4N
3p8ASwTE1oLRAE0UUdceOHMWTNnoLoG+tObkAnSpGHjal0RPpuTeusuZFKvpuqqV2qCg8cCxoIOt
7LZ5dSErrFqqyhOqbjTxpdSU7aZYqpzwv27yjMfhEDYM6Ml2VCOPitCrL2ETp9uaXrHUQmwyqaet
XWhofJxj7E3bxK/WwkifSz+R0A5pApsNtfVixjpTb1DQpwtmZQX6lhL2jXEo+EYx10TRK6K/yvze
ZRQqCXiDDRAEBsI0nRrVzykpIeqA/lvPrhLrPHgvlXUABGzD+mnCDQP31x4u+YrsfSnhp2VMV6Zv
OJu+paxoK492m1WEoSZrCZSDO/moJyQfFIxVPdqfSGBFKzI7vcBzXewCHN8Hz+uuZc6oNnAR4mA6
0z5HqnbZb8oB8Gbs6pU1s4k3/YEu0+qjwfICZj/yeXnaV9zNhNsLnJRYxE9OzJvqmgDFIDVwsPuc
JOl3EZFYdliMi2aCaj9Ee9NXb9N4ru3gq8VKtKEeZ9z5o3wBte9FdKn10oenTCAdGHu0Dem6q8rw
U89dlyiL0FY6slEv549c5b883VZ76pcC7R/DqvmauyCgZlszapihPNhIp5GFGEGjRJ93zk4b+i5a
6kPoB46vJu9FHsDjzCRz8yopL+ilP3EHfISlhtDe+b/1rH6BnxDbOjN2Q+Ob/1a3/ndzGgQP/iOU
p5QNZuOv5rS6zG0/yaqAkg36HSf/c+VWYHwKrFfRENp7iyQlsoQFZKMPtg9mVmpcUw76MGtQ5mkT
AIvAHbYP2R39i5cPnMkfzjkyUw6+XheTr0d+868XJ4M58iJmCYQMffvYLPKXq2K6vCNashPKLNtM
0d7Wx4uiBdbLj7zdHBOUYjBrADpdD/NCH8vFpetxolrTy79cIO7iv12g63F5CqehZZp/WPs0gd++
VWFwkhzzSGI07CZodk7neOHTOWodtcMIEIeJI0BA/E0uECO7vP3zZfzNYyw9zzNNwfsoCMvLP95D
IfvWCLEennDTMKSYU6Lf7gYU7AdFBpiXljezggEXlFn2L/bG5Z/+q7fRN5XPO+Pb5gKJ+cNtWYfK
q3AHuyd7GUm3jAuTOPa3zqCy9bz8xqE7DDhkyIT98+9sLe/9Hz9ZOKyffHJNmmb/JMPAsU/KIssd
RlBx/YTt69QNxkYFrTh0Ybyfhpxlqx3fqCr6XXozUEp5nx67Paq3UAzj3/mYpdCYNPpbMRLEn/sz
vVj66jjlN7J2LnKz+W/2VBtszp+XbZu+6XuWLfnI/GlPpYtZQlPq5MnuG/QVYz4Ni3GEygFrs4Bu
77ZYMyloDhj05GzX68CaswsG3AYHqJ52uBKTwSovC7veM+DYNH07HVILCmJXdeferMCY49/zbGPP
3BgT+fwzH3xqsNuEgQOjiVWO4eJSWRFeOc9dI0XTj9CSImQ0fWXjLd7++Z36+6fTd1wOZL7peRZD
xj8QPmUha5NX2j316Marlht4Zdr1ttb9l9ZmJ/iAMQsv+dy4qbn755/999WNn+0JR3EmcSwswbwb
/+W+h+MLmY3T40mY7paoYrvDpNlvK2/pK0Y2/eef9vflync8Jch5u0qxbP3x01yIjDVuSfcUW8av
oaze8XiT60PdT0X+e6yCX//886xlefnjHgADYJu2j7WYyMIfL21a5zXKR0n9ahB429hIIHA2e9FC
NSj7RexYRgRxiewfGi8wjgtsXjRqULCGCLiMR+vGk+TsqpeHaTSvFKlhm1PVAEVpqVyjoZ5sbeg8
hW19Yg+t/mX5sP6+gPquw/LFCyZt/vTHS1bA2J8GwrmnKAFMgGZR7JO2uYveD0+jp8aDEMYXm0GY
q7hcDFX9UtGJxmZATR18HCKwVNqgj2kanhTjDBc4aPWJLrnwbS7eA4cWkX9+0f/Hx1kBpReCl53n
/Z+vubKG2JwrxzohNSDwO0w7HJJgBxyARxGUYgOwZ8Ld5Ye5+Z+c0I/x/4W/yvt/3ti/eNv/x5rH
J9lzbQRoT7p/Pg89xFt+NuHxcUkP1MU8rYSPcwfC3lnYTPODRk+0i1C3IBMARg9cTzOa4wqPn/6X
T7tYPl1/fPoIyEhfSIqnXcderva/bi5QyoVN4lScaOdhvVrcQ/Pi+bnz+Yv2c/XOqZwbjv2h4Rnl
v9zZ3t9vbUVKx8FQ5zGw+fuywqzLN4vIPFWm+RVNsMI5Yk9fHH+f29kLLAsbgFCOBBosIxwzCfEi
hwxJIvfDi61DAAD8eyO8w9yXzpO2Tyj361iQ3Gtm3AyhC6MWNJR6GqW4zxFbDMoD6GTpxTnVtT45
DjFGS5v7zincFciRmYN/J25hHG5tdJYVgRGHYnpYpu3kqm0MSJS8Yv6i7e7Q16o4M5RYlgaaBUDt
soIdZIVrVkxhtHYjC+tXyzZdNYJnmSg+EjN8sWa/3SWKQeEAZDrs1j4flE3sheMlTCx3P4x1Rbre
uAhbTx/jAJ40wZVk5OlLYwA7ZVN7afUwMxdTDDtbTlRJb84r4vX+pSC414XpvW8jwekMzvU/3zf/
44GtTIJQluKxxwHisZj918eliDk9UlYJ0HGQ/nlOHVLx+fckan1oLubZD7FhUBGH9Agna2oBHZNu
faPX1TmSR2S4jMgKx23VWX22V2JAJ8DLyLCkao597bw79KasSChY/3Lhzt/veGV6rLJsj0F9+o9P
4n9dOMBrbCvsAU8Pm6iDx2Q2pt99GDrf87z58I3plGWOd03nOSD6RHenVfT3ThEz5vQA5neATIHI
UeF8uCykTNRnG/dgM64f/Qj0kqErJqR2CQNopnx7GTREjipmDS1jLaG+2Amoy5Uwcnm2Myb5Ljb1
kxir+2Nn1XHuv+R3zAosjGokNWvFaMjMls8yt59Hg1lI1sAsxvQMBiVmUsiSeahR8Jph+v/sndeu
20zWbZ+IDbKYbyUqp50dbojtxJyKLKanP4Nyoz//9n/aOPcHBgTtJFE0WWGtOcf0t9pnz6wXhgXQ
ozvgdWZ1b3KGb0U4FiuJG2xfdei8bDF8+u9XhfGnXcfXmaMZRQyTm1j8NoXpTRvPvccUlnswMcf4
2rrQF5Cz4S/ysdxHHagiQ6clmFVWdcwb1yDtEFFE5tfRTmZ/Gd2NP6ZUx+TsWwYWIsY26/fjaRJC
9jQ5QcEFiHlwWyQV2P3HSpdXQIPI/h+zrqzgZqN7HPV6G88o1UuXxlsSV+1ZJUb8l5WusYyj/2Oc
5ZBwNZm64/jMlr8voLxZoMmmeHgUcWIiM3VW1OhpGNJvyGKD8oxAXuc6+kSUkTUdHPBbhd6LE1Ze
c/2X/64/1vvLsaA1NnRzWbzav435Be6cug11QiUiA18g7gSswM0uoQ24GqARs1wVSF/pewadQ8SC
qzg2bahvUUYm+9QUD/T1Q/5GWUHDbhfRaZKe5nH+/JcD/XN2clhQLJsSzE1sEH7fmuVmnIxO7Q5H
TQp/hVtSPxSRfkYd67NPy7w9BVhg02j+b2Ho70kzbipubT8p4rOWPJkzJpTBtV/jSMqD7GFlSekV
53waLvF2ROj7VDcjeUS+uHZ+Vz8zQhQnOpYYjsgxE4phuMraOpisTBI45n+CR/9dn5F/VpMZbjW9
K9BZ1aUfxCWCcDu1KC4uwuq4CbG7ezbKQqfdmSj1rda1D0DsRwB2hbvpRNOuasxCJzumtI0yDfCk
5+5UCxmyN9xyT7HARB7k+Nu5KgEvpfN0454G0z8P0GbsEHmj5q0ryy5Po0lb+P5Qd1O37afK2t03
IBUNPdSvZneecUviDiGqBNwg6TSbQrni1ZhYzqdZ9FqI+lPessUlomyjgVw54OD8AZN/Pvbm7BF+
Jy9RTB6Ko5R/uw+iKUXDE/DJ56lRn/RqxhsBsBul1TkxtKdWkF0ZgdsuXCuCX/aBhj+xRdTXjo6E
mLjsK5NQ/hhLFOypD1CtZiYA/hMZVyNPmOOKcN9a9viXNcefF79tsNPHb+zbJljSZUnyy0SQgMOq
UXMB7MlMdmtyfV9D18PGwwO81RoaCFAn/nIh/3n329BPHcuFwsoN+/t6s4t00fVjLI9elnVbrbIu
uer9E1Fi+SEl/ySYPXPXdQlVGlRZBWaen3oFW5EB8N+PRfy2wYFqzFJLMBNiBrP1P+4p4lFNo5G2
RWtae2lcrzxzEzEFk8ygI/vdYd+wDiQzXDQ8+XBO0tXsciVCTPHf0gy0KcBWWXrDJUnKLyxEKBwL
qPUIHUetYO2ERz+Y40eT9l9QocwmZ11u7azdVOMo/jbSe8YfH4cx3nQck88iTPaoy9z0y/+nldOp
tBBtH+OxSQJPi0EQFrZ+LFqCgFb3r7EsGsf7s6wENV5PyQEE2XxMO5zQq/tTj8CZYpV7Rb6dTO1t
HLOZzEQeElbxSNyXLExJ8M7yLVurKB5SulhFTTcfBTHhTdN1pH8gRVd6YwZZhoHipqaDbGaaKalj
HhM71YolyO0/T3WUKVpE4RnnuHlMY2/a2E77o/An7ZhUd2pmq9ayIAl3DWw0XpHPi2wpN4s9sVJ7
CIH0tVOL4A3k2qFX87GhgRD/xFPiiGsaEsdyebg/89uEDSW0aB5xJ7NYNfXH0gborGT63IWQ6fOw
ifbsRfP96Fg74enIbMb4uVFMWoxiKOaaFxB2CI1BqtCymndu/BoXkb1zG+xs9BLQi2sOORYyfrk7
M3/ar9ALYrkD5mCP+IHURFumzq3mQUvejU4CqS8a8stjFuAyGbcmNi1CY6toDw+OgCe0JILmxhOg
UOOljFXQomXZjCF8mDynwWpMFhxfPEG7nFH6ntVydgszoPYcbms43/fl2TTUD1ZKcHsdZbCFrC7e
dxjF7kdJD/xS0nsn5Egm4C5K+7nLBAGKGVcD2xc680iEAifXujPJHuqcIn5icwFruBfWvJag9N9B
vD6EYaO/pJHu7yK0w9Lyw2c8/+us4R7StQZuaNLWwOLcu9rPukRLykWTIpitMhRYzuDASFvsOkxb
xMgPtK40CfMm70rs7RN2edxae67BCAgd2EucreUuJmWb1Dm2074NG6ltv+Kd3cPrM14GKzNXWRNp
eEApyU+VXZxRuSxqJ/tsZyjPyCiPdx0iVyIuUwhhHfsn+GL0HkPnBcGY2ADii3ZVgR8yU6Q0wtej
/xO9USO6YbWiDGVYey+PjYMorH3EZh+N+iw2XSiPxPuuaX1kZWMQ72W/WWXx0WsjhKUqxleKK/4g
lNxqvWvvzcjAyhdVB0fH4l/HuPpkLz4gnGXtXObWZpCE87TxZuBNU0WKJ4e56hzs8T8rlHqG7NCT
TxXUpwEj2dPdmDotstyx8V8E+i6aMMw5ZCCV53JUt8ogC6UkQW3jDcirSFv7gBK22fUel9HdXUym
ZPdg9XSYSNhIvsr4XY9mZ+e3Rr4bYvR9kw4tsUxjkFTcdStcBlyvs3icUca8kJ+OHSfJY8RJfJk3
6oKRx2C01R10I1QXIL0haonN8SGRrPrNPm23ReKl+7bRz76tleAZ8T2nOebFEcMfyaFTjAs7NAlT
IHacKKbnSeRuoNv6JtUyzF6OByaImZcMUVqe1cGanPoZMkO0rmWjaJ5Y+dqc6bCWAOD24IXcoOPO
17GcIiDI91ZULRGU0TL1ThFiWx0JpIzPFEvig5UyCrU6N0RpKgCPZgYBGRhC0NPAujjAUAfPZf20
BAdxKfQcgIlCD2fBadhN2XfChKIT2r76rCfJokwhpyVHWHn2y0d2Kt2ZUm++oQDprxs3NbeE2Lnr
XKuig9e3rDId6LSsa9eVV1qPrJiwrPjtpeyUAUZUS/FEPGHcKVaYoRhjWpA5Qd/Bsg+XJA0+f0yc
qVgnujc+pEv8EAqqmCtgXvWD22wJ5/AeQGQZN8jbq4btLJStLD0m+OCXAu5w7BvtnHr4iSOaZEr/
WNUjNblyeMkESSIDZvqgq6MbAmLvOcu+MjHQYW3NhaXMroedZBMJbJuIeS1oZRfSk3qEUA8+ZOQX
yvLGVif6aZ3FZX4c8+hUjMeJWC+sJd17PpVylxRmtI7qTAUg/MNTVXlPrT7anNL3WEUHMhs9kHSI
4CbE79uEtvYKiGu0siWU6CJ7Va25HnFbnRLU5Pu+J56WJPqTZjPFSd8O8YDU6Bpdi2UlQfXjk5ZF
21pD/2FUPthcHZqd1OWOXOdHq6TU19Xc+FVdWoGm40mDfTsckgLkYTQVr0z5DFRoVDnbOoU+v1UY
ktC3rVkT+1iQxj7IaQaTuELySFQN925qWqMisrz2VI8Nu2Xl77Sm5m7W7aufmj+yyAkmE0orugBc
0vZobxJUU2VEv5sctuo0FSyXmzBwSutz2BD4CA2B6EPPZt2cZzdU9/w3pDUoSEgPdIAHnF/aLsox
CuAWm6+0JCm06bMfGLiJtzG25Q2umGIXzg1eCZ/wZqlfhNLNK9sWtGrwaW6DNHHyI2tFmyTMjUfN
fjeSAF65wlvgtWpT2VW8Rbql7ziv+77Lp23VZOPBNhs858tL0xRO1sZCa0G643FzjM8Do9DGZQj1
GIOeGxGlazNSI+KJB8s27eeGobJw2/JhnqpyNxCfsp6lg+Gkz7D4hMpbN6FO9uXYpBvbtfFSTu1i
GUnOXTKgypvH9F3335zsaiXK/eTA22jtJsevVVlg94b+GZXa+q79rWDLBlNsvxcuYDRkRPHB18D1
h5p1KUpr2shePrCl/Aagd+/1/gxrP7BYSrExGr8h58B9WLSPrmu0Kx2u6t5S7jXPIlIulCJ2avo0
WfArgVefRav7eyHBmc0mUtsIe+JaRYOxY4m2UcnsADyzw5VL6ZJaHLuOGBS8M1Fm6No+ZtfsHEgT
IaepsZ7vbRnVmYAySRXguMvPJuhs3J/OuSsbYtTTZWhFt5Nn5yq15EFk8Lq7kKgXRgALYd4w7k3e
xSjq4eSU1S6JYuNs985p9vJvDclB1xBZkEmBZ9fN8qEZzYyPQaxOBZ7umBhhEM+nEjbtFX0ZkmKr
1g50noG86JLsTk5HAqSBUhAEgSl9qnwvvtjYJ4zJIP5LOoE3m3Ygw+H97izvyKz1SEnYyLkFJ9oR
6udDkPG7bn1vhnS1qa1UnwVNYxjBiLR1MybUiCoK0Rv6+Wha9eGQpXUceIXxWFMdSdVX3d42iBEs
onwOCZqSVRzWRFbqGO6tEuu9U2N9HxYLIw5RfMLSpFEXf0FaPO7rznxA0UoIQCprRAAKxL/vo5PH
Gr02Gk9CkVb1LhH2exKa5sWewdHjlz8IPf8YjoO1pR9qrOJiSTLD65PoZXeSrkOcW03wO9j3EMYf
mj12oFk9PJdQ2U4Kwj5N1GndTVZJsbjdG9h+BUvzJ2p7L8Ss6qd8Rq8ykMKSJ7lNe7vvN5Nrxlfk
JFu46y3aPvyQhuownsAKP1J/NDaYMvIjZUFSqy0bcGUCIj+Tx4Hi0W1mMjaRtx5ML2YA6bKrmm3/
RunESRBQJnQEEVjS9mva/jPVv/rRebwDTqLMHR/u61BE09vcN+Mz632TYRxJt9Z0cqNx5wcarE7U
hRGaQsXFOVuBZXXqgMijDSLT6x81GMI6vuZLp4hx8iMbypDtZLsydm+pbskd2ZWYZmaEdzALEKq0
yRcCfufDOCgcq37xJI2MCa3QnvXIqnep2foM94S8zPaAGTwJD/7Y1KCFASUYSwK6NUb7sOa9xj77
0Jvtc1OMb44xhE9Ui9BD1Zm49ZisKQ8BmJnSFjFf5hX7lghkCEc+1rx+PpH3M5OQCnhAFoP2eTLz
G04kRQTUjxBkr0Rb9c5+WAuk6M6JpDvaANeuu8w4yKxkfWNxbeSLqQoHWFvjPOqddjib+EP3TuN9
gQ4gcI6dmo4u2RxOxTGrCJCwyErBuAHd6acIuAVOcI9hrzAXrZxmGo5wfF4bWwB0rstH1NjVISEt
ilaAevTMwn0fuMH8GVuQytsSrLelP9UOmhtGk0MSERQ0jirFoB4ucwZbrbGIj6n10SGrrl6VLZLk
uq2NoEOydmzrJjnExfRASijJDtYcfnRi1DajsxqqtH+Ieot7Lm3NqzszK0uk30CrxUNoWjffHvGA
DCZUfbzUfpL7L56JxxF530U11qkeJvlot3X72PcoIvsaFOGyf7hftwOa8PUgYbi0CuWvcs3xaRyk
Aafb9N+YffyNPaGHx+iznWqABD362EAS7BD4w3SYNfZ57LDfLH+wTlqhY7Ak8GLH/8yHUZY2PTpG
2zDV17WPOrSURfS4IGUAFLJPzEYLQJM5PkNgZQzJ+v2CfmSt4HjPufcpnG0AKIb/DJgdZWEH0Yjb
Wq7BkTKtL+0CJbA9cbVhXqxC2ogl4JaWyPS0zOSKwhmaq3I8FDrRplBBQdT08L3xGm8qxXogb0gk
9/Js3vn5AN0gr6wzU80EH0IgQKrLH5Qy/A1dFeKYJXx2TYzTQTdwRYSjTSTtwkc1K3OLmCc7LVEN
h87tzmKMm+NIk8Wz5QMvh/g3nZAwZ1m965bIvFHvtJ2cpo7ECP25pAcAlBpv1VLemtv4a9nTw/Vx
vq6ASKZnLNYMzcJ5oQX/MpTTVWq4uixWcFPZpjgebYyibYxCXeL1NHZarhP+tLCM2tR+SxI8OE2b
t5twcTVh1W9vdUPsRxn5+KwM78RA0u/wV3tbQfErSFT7LjplgiTrZ7oJKHdWfbSMYYC2X3Xky5HN
zsCZ9ACi7pVm2fgpt7GgTNsizx2WtuMGoDjy9qgu2W+V7XXo4N4bXXgsAPGevCb7EnWNtsujEUeH
RResMumH3RFJHfrZDbItEuQzf51QgrrCxNmWdivJf2MhSUjHlyn2pwUSz2sl/aoNC7yfgr6Lk4x5
ACCF0LWoM4/3+N+istWR5XBytotTHc7RZSQ1dosJwF9JWiVIwMGcODRZ7ZhzWKKiWlO3wG42Dgfl
SmefhOM1QnAJVFn8cOVkXwqdWGEPX0Rr4UlppnTYx8gyA10zP1sojjfk1yCAMPuZEHvL2LvybfAY
GoTJtK6G4ekOgmJtpHPj+ysDMtsdM4HU3LiGU7Lqm1heNFu9NKgW120ni03tOSEb9kSRP2PkF0rI
4VCN58Eejx57iGMNAkyhrNug+M2gajny5KbiZgBHfmJ/zuW5GGSL5Np7xdHLfOuGL/dUqRyYdw6H
mfp90BPtt3GjSA86sgBREsfNWTa1Wufk0hu1mj6oLZryVa1H8tYiRLdwrbkgbq+usk9A2/mfBw+x
De3q8yD5xbv10B7mMhhVecuwChEyjvqywVWxyrzurVHmS48NGZvRBOzEWrtpCCYMBtGakf9LocV4
0HLRXAbe8+AP9ptW+Z9Zq6way8t32GpZ5lLU2OWyxECTp5eGHIP7LlOSS3ovMuW1Yx5K19i2Bq1X
UML4gpaqpd+TbCxiFrwKurX53QDGhT28mVhW2Xu9qcQHL3yHovglGvHMWC5RDLEgDzM32PaPwvQ2
2CyNIGy7aIuzbR/hjslmsyX4BXZM7McXnIPfLMVCzqUwsHKMxl6FHY4gBNO41cRLZlISMwzlfCPO
ofyszWZ0AUbPbsczXnzS4tvI+WT2dn8TSX6Qupuf0qZ4iiQbL8u04L6E4+MwWRoKLC3bAND21m1S
e4ekE6dWRdOmHUz7vTcSm+g2++DAYL+xFz1zyVdOOx7oU4lAS/AY31dwFaOrkdC9SFAd85F8BG1A
GF2ihkP8grtZd3/EBvUoXJkYvRWygGHiXm1RrMYu+9dqYNjxW/Njy7W+iqOpO5hzP+Ks0sqNr08b
holkmxB9KSZaoL3RXH+CIBcBGfCnMUhhaWNwoCoxphZZDjaV93Di2uwVOmOyt1cstVZ6kT77zmKv
bBEOovbdeY2lBejf6rWphR0r59DBMJNecI0RRBXCaG8UFqF5Hr+7DnC+mUAEKoJjvHgFlwG9/VYv
yaewRLCe9/MXbQeXB8ePfx2EGo7OIIb1aMZ9cMd3QRWAnTQi249EVx8HQbH2LpqkUZwdHYqXq4zA
htyOyBZ3JVVYtnVeWbc7i6jr0c/ZTjEFOT163hJj+arrs42IqvLYd9m76pzkwlK+WUkHLjHRB94h
rrrHofPNg9m6TCmTfi+aUslbvqfLifR3IwpMu+y30dB/GixJJmGXlwRDOdQ+XVdufG9gozcuFpVu
QGgTt/r+PuOrDpJEVfUETEyfGuKqWfpCrI+A2o2g2T86rTgkAIx7V79iotXtsT6UIy0zYig0oCtr
4KbjAxJPd+VKOqU6qfJKkO/AIKs8pz3Nuv44e5lxHSSAECU1HNvDwL3DRtRbNjt5F36RA9QEj5zb
VdsA2fBsuP66P6RHC/TXevacXb40E3W8eWyjBuT0hALQPzEPNfYg6M3E8oQzxiojbD7zM8wvRHF0
SWKc26G5imF0DtqEAZxa+oN/rG5riC0O1SI41QOulkOawcNvDTIchdM+17lon3KZWgdiBiglasWD
vDqDbT3aWXQm9e2r7uXepu6tZuchTqBQ4aktFV/jpWGqOpR0PSpZPeQ2LLchwc0XMiFgMD8gaZ6e
khy8RTZ5i34juaRPeePZJ0flRsDw8eA6E7gAElEhnTNEz/HknFmJ9tONGnJgShgeKbTTRzSrNOka
Z1rZztByN2bTzcTlhnGYGDF8kOaj5jHYWqL19iGQmXUNK33NXtmmFbFcuc2SRFHVisywDkCXXUY0
wltrXTHl4sMe4k0xCvJTDcW8pgnK1X7ifBqmb16MO0urQ7aYYsyvBN+8h375WdkUTab8pS2EeBX9
jNsU/SNYj/ok7P4be/44wDQFNhz1743ZKrAcUZ5bQCVbE9f2irI2TIXIepK2vZkZOJ8rBqMp9o42
i6YtIRxf6mZK3tAbfPSMegPmV363qXdG2atXeuZZKT2+QPLfG2jKzkLRPvAot+ztcv4+JFWMtYG4
IFTc1lsYfmJH9FJQMXoi5coMkji7dSrX6WQk03aOYwymQ0J6QQSetaScrqXh9CxrcOt+N9l4vBu1
CsPBXjczNanYidpHPF5vS6bKxazPmkj0HRElpTrCrVd0g5q3zFZt0GSy+eQtVoRwqMdb01T642CU
H/HT1Q9T1f4oFTQyMaT5LiP24MM8iYVQN2vXasL7kQ2ztRVsvfat8lMWUFp7jcYHBQWp2rnEgJpu
iiiYEtsaAgljlbOACmxiVgllbon/BUzu5JM4zlhk8PMgkz2g5KTQ5ef6Khbl85COH8JKG7cxCN1z
aAwncymNOFPfs9pmM1dUcrqio5uugqEs0EaCInw1vWYqsh76iRdeWRxa0wysdvOOJjRk7ucYy+be
AdwPxoIvpzpUz7p/IFxIv+VVvKvcyniNYJG7Qi8+kdHo7nIwFVtZGd2r2xQHFv5B7+B2X21CvMpc
jxBqQEVq70Y9fRqAnrzFPjZwz/c2hDEQVpadixkZGclGB7eDPsUu3nO6UxUTYODz3jhAstXSkk7x
O4CvIzt998S/798f+lW/wv/OP+brDVrLHbyQk30VD95L/sH5RjVY1Kt2WA1ER5WQXGgbBR0riCQg
RwyLDjHP2wE6wLQHbyzPg3dLhmd07DWsYhmgmt1ZwWZz3Vw/XXGWrd5JsSdlb9yMG7ElP/2QPCQP
/Zv30fwB9oZVb+0AFqScs8YjypfpE+lUyqb1scmKrfdlpF211w/5aXoYHsRL+0kiWsdngifKhf1E
JiyoSiJiN1q3VQOY9T3uVZQgOEj0azwVE1Fo8Uus6m0LEA23FI1KVXv1HhBivwtTZWHFJ30uNSft
4A3lFdtddfVU/GmoipEb1dnQtza/ZCwEVixnNdCgmbuPyuqcZ/3wXtXAANSoVZcJyd2DGvS3OSq3
7dDnH3iS7ua+ilhjJvkHKslrWyJByOy4wVtuWR/M3qFilrLcTMuTieGj5CCeP8iNs8JjM20fuiHA
kXl8yABXhc8P7iO+yqYenMBup+Z4f2isujk24D5/funGKXXEGtdPKlJ5dKG2HcOmlcf7l/dnWcul
oYribNBOO9L5Ivv5XFC53TZirI4+iU70y3n225eS7sh+tvsg9czyWBUuJI84ang06Jdtx9x7uv9k
Dh0CgWxJhdgoymOYmmeXBuH2/kNSV8pj00fVcTmCYRDaL9+vS5ciHB6ccjCK4/0hSsOCm5uHf753
fwbWZhn2mbNzXMvG8p5tyXwdzmEzr++Hbic1+0p6uuvIqLHhqBr8flTtpi6X7UmvhdpV4N1m2/73
q7dtUv58n9++lxI3SsE6l2v6pK9z2cRb6QqMTG2cELYDKmbVaU15ZOdTHltsnXmZzjt0jIKhR8Q4
hGhUi1z/9eH+vciVOSW96qQtZ/3+QD+W2mniZzyOzgjuRkMiYeqM+r2dQNmSXXXMljcaaO//1A7+
f7L/X8j+tu2jovy/g/3X73nyg3pD8v5rNPHPv/o32Z/i2r+W6q2L9BXuDiLx/5D90Y6C9sdSAKDf
sATkgn+yicW/6J0g0DF0ePRYctB0/Jvsb4p/sRnwLGTy3iKW943/F7K/+E0VqnNYhjAcDwenjpXD
Wowev4hHutms6oZIu2s5mBSHKn1bd6N17vV63JFw1b9WFqhfZSVe0CQ23B5py5XRJZSzmdJAAxQv
hZ5/jYrqDCor3oZmeU2cOGgwh9mivBW6T/namj4n1AN3scz7wxIB2/r16+B5462E6XuDaOT8ReRk
/6aAXD6YpS/Bzi4CHxQyi2T/lw9mlVOd+bHqr5Ewi92AJUB01teZOhLO5Kg8E3/ECq1Q6a6U4PuU
ar2zJKL1WsfWd7jTZBuN/a1y6vEijJxGtGIy8UTvXGRWb/RBqgc3ia0laCXbG2PUryhXUrHwwm99
NiR7fSyfKlcZLy4riLUh2n4TpnUP5bTsdo5e/uiqeDhJAlFXE65KrWyGw70ZaaohPWUdypfRbd0d
Ivxo44xGeDLj4YEW24Ks7s1XRSAtoQIW/peNXWrRAVmX9uzM9VJsmvp1hP3yL+fU+U1pdD+n6PY9
nAN4Y8mp+O2cJjgLHRIEr0SUorFTcbL1e0shlHSjlz7SmVbn6ajNFgebaHDy6vQzCqNvnhXR8fAh
KbWs9kgf1imZU3uDzqM2pcO01EAGWyDNqZNnT+SGYUB2xCtCZvaGof0xyrsehAXYtb7uy1M06puI
kPpyNaQLjVGnAV2xBgCU/TzmMXpMGmvIYWIEKq4oiNsbQWE3tD4DbjqyJiovv/XoB3XVd3ATDDiN
k0AvYrqcS39+8JBfvE2RHfRuMZBxXMeklla3qVdH1Clg3Ka528fCfsoSb96ncVe8ie4KP7I5oyF4
TgoHgeJ/Hno/oZE9pcnfZKx/3ryLoNvlKsdB5pi/a9HdSYsGDejTtbS/ZNFMoTBjXyr6VNvLZdmX
hiI59ZbtXMbeSnYZjEQnLDeUg05USNOjKO0rJF79nHTlxoy1Hfh3v2n0t18Gxf/F8LEICn9R/kKW
pKvpufhM7mYTc7msfrkVbRo2bD6j8qoLrT2mmQ2hA6aKHS9pmpPj/+XtxG8Cx/v7EYuC2t1zMIR6
v936dOMnoAjgpIOWVJGbZnxvuox6tyYAuUjDukKvKzcJVKJn2rfaajEz3405vo6be+lwuE/m5Edv
nakXB30Aedm4X1K2QHmXaG9VnJMVJ8N6KWyXm9af3Es1F3JbCzhDrR46l7+cv9/sRXwg7jVhC4pd
OMCYTf7nCXRdM4nBXCRX2zI/u3kcn6CgsxP3DMlwFQHRwnOGbMTuN22PYtdkJDrJWYlt6jRPSSKi
oNfjTWfwR+bEaEhH5uH+kFn+d6PsYKwl3IKTMWfBgIXkNIIVYBmDOpwWwrk3+HQu2obtoOiLh81w
pKtJ8EcBiXjWTOOoQwPYttJlg0wSGsut1P3gFxVop/g4GWF8NVIFgLTLPSARhLf5c8sQULdwqrDy
4W0ZL9qQr43OJ+zYEOPRQIu+1lr1o2v1+KoBHV+HTKgBazvjDJDZWNVTNu+hDbcnNvz0Wuhb/sWQ
av95IWGTYHo0aQ1bTCTL/ffLhas7inA5O9Qu1C+6cAQooNnDIw2Pj3e4d9yngq6SNwQinr5lhpd+
pwsOQLUa3psMhb/MLOcWa6mOkVvrd51ww6d00kZs6/xuT/yhqU3flEJ+kJmHUTjp57TySIr3pvhG
0NNESgahX9Km83DH8FoGRmC/frKoouCFQAAy9TME0GZ6SOtiOM8ZvTHbgkcRlcYzhSZrO7Gn2Mfw
M9Zzo5d7zYajB77f2idI6sBoD/sRlMPGgtd6jXCr9KH81GdjfSPuQ75Z7qMU7fjBw8hyQUnx3y9s
4kz+uLRJFYIAgXHOX0TJ7m/iVUcCQYctbF66AjhnY+TGyfdwJ+ntqDerKDEIZYNRev/B/WH0wlBb
a8vvSGJMm+0/f2OE2td6xtLwz7d++RXbTY1mdX/xf16tb8mp6d2pDn6+7v3HFNh5i19+c3Y0bQ0x
yQq4UszV/c81Sv8HTeTbX/7w/oOfb3k/wLjQw61vWW8/v0exgiP4580nP+M/I3SVTh0disf/9pn+
+e1/v67xrYg8wkGXM3X/i/uzXw52+cHPY7r/5Oebqrq4gZc0ZK92dueR1bv82v0XQkt62s8zf//J
/QGZDKf//tTils2aa8wcv0OBOm/YLaECDWm9Cn9vB0nVqgt6fURk/miiwiPPu+sJHxxYx7719vxj
pjixnbrXSRt+0Fg1DiozzwhXfugjNNp+Sl66LH5nuzQHcTZ+qQvdDlJFMMLgetl6HE/K1+vXEL1M
2tLcI+qIGj1dQJGwXK3s+VIqnTB5I9qpsjgx4dcrZeT9Ni21jSmIJ4yJz6GZLslBbFgmZKG44u+o
4Kk+YkhCyYokKsF10A2OwjSK6wjUsAaQ1FpFnpUvkR20UHX0SCXDqOp5jQRw71pPv7M6Y19JS2NT
JEerdNftIJwPLS1DJ/nWpP0VonZ6SUwN24bXbTMHV2gvbvBQpk2WDu5K70gTJUN2Clyl7VAX42rw
PUCEZvUUm4oJCdYxt+9nkie8ggqUPS3gc6rbttlaBFLEYMhom/cVOr/Eq0EG0h4B5EhpPqsxbzTO
BosnmcGW8RGHikZIyDEjBiqK2vikdUjE82raeLav9hKFZVtKcYaBAZu6yj5m9KDiFhiwkY/fUrt+
FpZUQeWIpzSSF78BZTAjqpgjixMMRKLx23iX90cS2F9CHz0TTaV1pQMNVP1XdxwDmZfZrjPyDjNS
Y95M6zPlWdouNer/iYYFWlBIKTSeNAcEZuQYp0pnZKS9niNal/Vea5yTjB3nyIx9ypQmAxXnCeUC
ibAVElbv8r+Xjl+TJn8i90+7CI9RsrLMfe2O0Po0/TC5SGS1kQus9JDyh925UJVagQI9jDFYQBTN
SB67vYFGctPSHYRztqMiGGLQQ4qFIIMz3S2u1TEVK9HGwDIUeChRMBRn7qsBkmw1iwgpOrmFOQUp
TQA8cefK5eTrI/I0cZCuhnh40Ig1FuMPd8iO+fhm2ek3p1LbapQ9fcL0qYQ4CbjaPVY6TK9qaLxt
M8BOEf0X043P5IFAX0qeOuZ58tiNc0mULnGGXlrT4rYo+Bl0HFdWvg8149Tl9tuYxs1tqC2cfICW
6vb/sHcmu40zW7Z+lzNnIdiTgzNRL8qSbMtyNyHszDzs22D/9PWRTtR/UcDFfYE7ISRZLU0GI/Ze
61vdY11ZNRLY7j6J4hbq4GEALFnboC4viklnoYjpPkdS7c/EP+w6kjs911e3Ha5GvSv3womCjaTi
hR7UIHU3SqvVCCV51cwRYPGU/p4M1Hxa2fRbyhYTHc71XNFh1t1doIkkK6MXDwHZmiUcsb0YrYup
iXpnQXpSYTET/omJulfHXR7b36SEXRmwKG3K5BVMTMLKrhwPuaZ7oz+CuIGWlQUa0WZ2yklqBU9G
4RPR2sbb0AeHoCBUY7KxC9ABsFpvPNiJO8cKxkv3Qin5Culqi4xojpzMfcgJhIVJB8oh4hNwugYM
wNaoIS/Jl6pjPahOlMnsgqKvzak8kDI5Mb9cWW5xZ7KF3NG991YQ7/K0eFCFhIOoVR8cQxW8Fwfy
dkLvy8xoqlX9BDChMj8Uh/03mLTJSpRFO6OA1JlRqV8NcCwtEpTsNFOxxRs3gGDQ5S26QR0BnGtN
qVAeuc6fnli8Nd8QNRWtb5ZD32aarYt5T0cmgSyGo7zSC2X0s4K3zjaIdGuxcE6keaLyM6MY6YCD
bj2woQDSg0LyzEJpHI2TmTNOpqyKJiKUnoju3HbaKB+liDdxbRyxUUT8A/R6b1llsqHkndAHdnFv
YW0aGuLS2yb5TKjd06dZS4t+Xdq8hWBuAEk6Kzz8yIqQmm3ctrmM5mNRKdpx8CVhBCVQxn4aoAdZ
T/D0nC0+AIbrjJTisaRH4dprlOjjakiFvjfUdmVXlXLqrn3naKcMhiOU01skUmwJANTCOgnWkLuQ
KtTZDawIM9DGaCkPgjmDyL9Xzc/W7eipUMWkl/xiImK1ff7DUxOixA6J0/Yhw8toummVDagd+g5t
OnXYdfoXJ1i3T9vonjBwwuaW6HK1CrJ0gFuYml3Z43bGwbDPaM8MrkA2WIPOq2Pu1nb5WiXiGRP2
9JEj4TZBH0Alx8qt6NZ7XQ2XkKGzzKZ962vtzrbLXVUYpBFnpoN1M012pB7QkQDcMsRoBHxlGB8L
ag7Q4dxjr6vMoHX9pippSAGnYAQg9gJfRPPSKsgmK1WpNplS2eje3VND43BPYeLRjodbTI9rDlkT
nf+nzZM/NMrCldoNc5YK2Wzq8E4Mfb5SQ8F5Z/TVKipDMENDe64aytZGj3kiaKc1RvM3q6bwSs2Y
0ZrCsVWzaoKDijLsQboz1NWLSt341UfuYRx99R1RY0db3egRvLjKJYd0u16esWyWu9Chgit6muHk
g2jDKsLL5ter7JhfTsBnE/WnPEMgRa4JC3MfJEH8EjXiP8t7yH6EGdK1bxXX0x0JlJrXu7ZyHRU6
y9P8Hjn27iwlXTZOiHkw1fAyEBT8kLYA1XW3Vj66rN4u72XTXlnZXMOfNGUojizFiC7I+uIUhwRw
T3b6ZStEtmiZerIi2bwrBpwxR1OKB8ou/Vmh8btxRZt9KlawW57KrgfdmgSUR8JuZPXWJ8dwmuqn
2uDQ/Xm37hyPMv2l2Uq/xswgriJ3Gs8JlW6nUmq5+6X7bs6fK9rk3Pl2+D62Qm7JsA0f+rYxz0HC
JQNs1vg5Bem2V63q92CTXTuSzAYBuT4NrJq3o09pnHgM9Um0vrFaniZoWRil8T1KRaz1KK+vYzCo
NB6aateLOnpFA/66PJN44EuchdpbGzjDNrIH4wRKNLiEm0Qx8o3qdspnnhUIl836txNE9UpYOhKI
ulagHo3awcaN+2RUmrpafosxSydFLr+HwjXW9eSE19YusFfCVdx1om5YwTsvyw5S0+qRy1X1lpoS
OqfKwVQlFUA/u483hdDqr6IY1stTS4v2ARHm5nOZ+MgrC6M75G1UPae0nH929wwUdsJZN2NG7toh
iQP/BXx9RQH5XeEDfwV5fVvejab+cx/PZYNKONu6BJuecdxdah2KA6At46tJMR3P+1s4CF7yKe+e
VX+SBycADo0pRDzTHul+Prjv8OC3DnqDgPcwJfS1Vh3LBykq49KMA8IHkRW/euNNmVLtq/OR6VZd
LR6KtGguGtXBnyfkyqnWjfQ7jsilVwi8f+gUJbyMfMe1P+r5L7dgfdmr35lFErZh9LSyjF4nthhj
+PIR2XroOOCEpcYo5Jrp7Fu2PPctvqUqHu1vpycffP4qNUR+lBfu2cHddkZfRZhTASLOlmg5/e6w
PIspH2F4fNalGBT9YXmCcGPna1Sel+9j+SRR54RPXRK8aw+uNHWyOCb5BYj654OykKT7okALPpZq
/CAqm2ykxnQ+bf5Zy4dQh6jRRWbVlcHTPIWjRihoMTafcpA/v9p04S2x6FSvKcvpEzH15TZkxPsI
OSqX95B1QPwzcL9HErmyUzYPTfPi/sOKCp7KD54gv6LK9OVjgmTZg2usbUcjDT/ysUXjw771AeGs
NLCGUaxErA0qHMZR7m45mMb3eDD2y/s0uFJWlW0lT+ZYV17ANXcH9DV+7wISFef3CQdKCWFcD0/4
TwNvdCY8PDGnF9MDb3lGEjRE1XJKPE1VaeBQI2Y7JqKl1ezitVCDtTlMw1eEUG5jijE6VWahPZuV
+NUryfDFySOoB1j+FRFEfRYhJQ17foHQ0ofZWXxP4fAchMXCxg+1/lOVp+WFmhkP24a6hsf1nAAb
AebTcvL78seycEIKqKV16U2nuRAgmP28a5xMz30v2pe4lhZGcTxvmC7GL6tncmMFXw0M3x2ih+JI
8766axT4lq8vLGwflLVoCgf+QIgnRLXlayKD/WwQKt2w/WA6BTS4XR7P6Uunsuk/yrFgdpLHzaEf
TO11so3D8hULfQw2MGjVh7iJ9EczgPK4vNJKnIi5Xuo8RbFFLsDIWP3zB9/daCQRvDtDo+5zdOx7
AQT8XUQEAM77Eu/zrLiLWLSL2n9qRpgfrsUiTXGk+1jmKl4uWamP2Az0BzLjFcCm/PahDI+UeabX
IjdZn6mDvYsHd/ooxcL8nR5pc7Qry/CT7UDT2YtiI7u1jvLx8600DjQSJPqriEwDpBB9geUP0Cou
SWDn926ySmLuEta4Q5t8NSjk5m/bTrTaKxmZxzAt6K1rPjVirXj+2TsSDUAdlJKx3LcvZijDn3et
1fbeUxi92WqPgUtP+59/YKqcNC70n05QtTtdzzlkhsK6O9hwlh+pqIq6Xg4xXC7+dTnsRqAwn1q8
F1r4a0AP8hzANSW+Rqu3Otd2PL72qijTdoWMpTzWwM8h5ZWHTDcrtIUBU5Nc7/aWUdjnkqzonWOP
EyNhx1W1fXaFWRxjG9NLL1isqoa67wX+39ptSXdwO+caN9Pz2NTGuUDnKpzSxRvQdlxivq0xUR61
yJi2ek93uZM9GZKDNW5ov3zaDqoqqUYqKzunuBcOZpIYdF7mV7qHIu1Q56wBIxtFtY2zkVBD8FZu
RONt0rqbkhqflDEOaeyYr60Gfl3Tuu7QWo22wzLr4tgqh23Y1a03NQlZxpVd/myCDMWSTT1p/qfl
nu1EOGyXm8Pcxm7BaNQIgvfO3DL/5/H//bzlyctGn3v0P3dbAyhiPp2Wly1vsDwO5ZjPWG7+8yDD
uLsuwB2tWmwrrJ2MhK50h+sYZOy6U/DVAv8Zka9GBUZRhdi8JH/NMWCAPGcFFCoNGVcoZqPwPaPD
xYQ4Q+tsYdSTrVF61bxJWvjMUdkx5ycj0CPJmsykJmLnCmVjomrFLVa3u9T6shsxHhVXbbwCac5q
MooSgHbachEYSBTrrrbRIpabn9CNSYNnomm8bN4st2A7UJw66IN2S1LyoWUovUb8KRSFHxTOMoJl
M7rVChdMuKIbo+3cvtmGbTZuo6p7jxAWnGwcwBqpcdKWPY6M6pqRtGkHtdwvu4ezTG61hMjDIqn9
laWwYIir7r78OKqjpZeRaCRKRo6+mLzG+MZEijSAlcout6O72iGBk7J5EXE4rGXCCxqsDlQIhSAo
BSFHpBbKbnls+StG4IDoA4IFsOBuEKohaq1JbMNmwkQhKBsidub/W6jH7gbJHML1FEzqaooJZhpw
/9b1i0x4WJfKY0gqNXnv3cVAYZK1LC1tV9+qkMU9x2mlV45EGxcBF94iF92POcpPwmRD9Qrw5fw5
P+9uzgKG5X4WkREVD7hpQhSJqo8bmJbhYVJbsuUYqmixAJOd6FpvQLEVmziC5mxONv5x/MOglOun
lowDhK00UmOk33tN2kCVxzpbRYntQ21PaYiUrrKb6v41IpPXLirnQJaS67FYNBoz8rA91h7Mxtqr
O7zuQxdZa9MBhRzPbb2yLBh/Y23cquTIecrg/+ql/B2TFUD4NRizptIvBgDbfV1YVzKBg4029K/d
fHKK+YyUsy5kuYU3gfMIqXO+a0Kjm9XN0yGv9deJ9LSznz5YTms/Kug8T5OWzqgXhM8tLz0jJ+rW
qXSNXV0prNNj09jGdhRvIjVq92CFEc1ZPbxMbc5kS8a9qRLAqHcqRGoA+Mdg6l4bSFNk3evpKcdR
8jyN1YxPDawzxHKsH6TirUcyKmACuPbOL0iY61pV93ykLe44MLcYfJbGXBqIflX0PWqC/OogYc4B
054CwgMElp+VGF8Co/cfk8KNt3qaErUh0ulZyaky8jmlV7fUbBNESp6KIZv6ClTftFfVQ5mlmhca
xI42pb2zJp/hxAZOtWpJf9tLPTnFLJG9ZZMN+qMrhcpyVntw5gEsnGVC/2yg/uTrviA/T9jKryCJ
7nhNmjUTMN9TipbcFmUrk4FmAwURG6aTJxROecI4TES9u3HQHkNdqzxbmizBcamHOgsdHBBWwnmN
SxW/ETtIU+t9rxcPWYPw8J9NYaERmGoYNGQffZP+6CJIHecMZufn+/eSM2DosHG2ZRduyihuvWVD
yQkfpf3qFt1wlJygXtPE1yhPzV2qDY23PJT/z63OjdFh2ObrpHACpsMAMzxQOQ2jeaNhSd0Ke3gP
EnriVGseMzUCm4+PhdxqnwAAIDjE8S3Hub3Wa0ZDIthBxUFQboJJHHsQ3iczGx6SuHBXsOaZHNlc
Rkl0b382y12BhiVFocBfBOVzq+iLI3LtFlIom0yHVe7D2eYSEvreNG/KoIPjDJwdK1moIxgvLkUn
XtyaUT70+QrLBkDn31v+/9zizch/xYu6Icag9xr8ed5yi4TT//Pu8gcB1zyLrfIQEL3kLRvdjbiu
VNk9MLR4F6pu7S2brGIc82e13D+POQmSzzgMjLUyK+iA9HMxiDP43A6KdYaDexvggvEnfQS+wktR
bvF6fSrWJjiRtWLYw3HqWEmqZYnw3knL1ZAF2YauG6XRGYikiZ4yNC1QbTf1xavRTRRqDPHkNwQu
ZrMjqFcJ28D52ZHPSg8Wgipyh3pulLKvlo3FbH1ViCj72SVthtFITQGcD/NRsfycpOYc8lmuC6IU
dFTdQ5R8idaMT2YXbKpR7Q/tPE4tw1Y7SwgLaoY0QvxHymtEbk96Chm6Hzz4hoOH0MWnG9BD7Zxc
4eH1Do6JJENX6Ri0M5tTTctF9ve+20KP8dv0iPg33wBRCtdQ3tZZ5ZYe+VHbVPe5FocaBzsaexAg
NgpKLN0vaaAV3jifK8twsNz6X48FFgeiiyu10TguiFkk9gm1wRnla7xNCdVdJ0WSP9ArdCVF5mKl
hI6zIj5q2NvY6OjushjTCuMlyZNqJ4bYuQ6WtmtZ5n7Rg8k2mUu+sZvMaWSooo89WISKnvS5xS1A
CTjgcT04LGJkHRXPrLXcRRjmPt1MOwMLrV8ysx5OTqenm+QWzim2uZzcS47GAJFz58UuDUECeBD2
0RIn7FWV+zEKxmtfEUltkRmx8R1Lo0DoWtVWauhQUSWE1GI1k/zMYp8lVviYgewDraJlzQZKDSXl
eF6u2OYFxUv/pFHh3ZJWBr0i7fsnENYso1ThH0Jr3GmTkj9mNeGCkIcefdCgILpo3dTQQm2KL++q
C34iq+bROiYbx0wIWlLRiYF+1IudRczEg10GE90ZR9uQsOy+EGX2uxZ+eV7uUYtnClgwqKSxm6yl
axpvQ477QrHVz9ZQrC14O9QXWha9zWn0y+N22dFF0GAuWHpSv9ZZTdxRbD67ffFRj4EGsUanplQ1
1kEbEcBok/lSCrN+gwmlHstITUkiyOUb5BNQRkFOU2j+66wfr0wMCDopCzuZBSM0fRWyiiBXG5/9
WL/Zlu8xnXe/K6ByzJ4mlMhkCQjRhJRydlHWD8/NJbFieV02uiyjncYU9hhXcBOZLKpfjVIjHsjM
l6D1WxYGTDykmY6PLe121h6vVaM4r/ooo0PeJ2caKe1WKULtMZhvjeQIb4HBFYiU4QPRqk88mRjj
U5jWxK2bFtkKUBBADnQNu1pW6yGNiUCNBTK3EmeuPTECpcSvHkVoageZp3+yuiUcJS/LV2Ky6G1E
kmKbMSkbTUd0Bj+v2zFvwGbEtfK7C24u3tWg1MXr4ESeHBLszzORxMYYgVGmw0hh3qgni4uUismX
sLmMqNaARk7iwHaH5ozKfnbPpf4qjRMuhW4jn+oqa0+DWvh/9AS4kpRIibaqbI99XZWvNQ2ONijS
qzHFiL4G/WKRj0hnSnuJQr15wVqWIpReRWMTH+uhlVfsojfLHjMQQIBuljM9shz9FOU7G0pTM/Ia
/mtc6vLnNE/bs67V5+WeaiPaU0RF58auVoqOkW6xbxwUDKJv9pDu66nIvnuXOpvfEaHYpcNHNZTj
A21Rat+mbh+BvGpP5ryZQHKbMXX0TBgJKxab8a/iIHPjtHlE+7SGR8/wU8/p1L41PunmVB67kG4b
wQ8bv0AsgqMiO2k+c0+foPh3jWIlbmkBt1ENvx04HQppQPS12w/EV9ZmkNL0fOyAL0DyH02M4Z/B
XEqgVFk+0CBqcZy41q5MTEHrYxx/Oam1daZw+nDdDkUUyRMkburtphSF3CnG2NyarGIErabo1xAA
Fytt648SVwC/lK4P9kzPHK8oCYXQKXAhgAx2BLVnXt8K94lIItZFw5s653BXpohoIHIh0EKh3U2/
+nt3+SsdTpqkmFFWhfSrmzUwOA+j8W7octpX0GZ2+Xy3qof3rlZR3Gn9f6RJ9l+HfTzo3PSKbwT5
W+wywTWoAJtWllypWmZrqw7oleJyIVcU3bv1y81o3yPxCF+I8rbhNGfjIYB0/jypYm7DFBio9al/
yfemGRj/EU33XdBMfsvzESSyMmTXNGCWFLk46LM6oo8zJjHNhnqHNjG+G9HwIRLcCJwfzhd+pKfK
0ao/OK9ozfh+uJqKA8UfYr+xDJDpQFIHYjpKpGaC83UMJNEzlvWCdZQEJmYEe8WeNPI0FHWrD11/
jVL1I42CiQhm2ZyNyd6oVly+lozsWWzcO8vqbxnnfK4bzTVSAkIxRgc4lQ/3czKdAttxkm1aSXzK
aFjmqeyaW1GlLyqGuG2sT5+pVoT6Cn6e5WEJeJaKVDd12ymHYCq7N17zntQGgIAKX1NNqxhS0QTM
qqG+BeODJZphOG9TMeD/BDsKG/1dp8Of5cehEupVrySO6FDsCElpKZiGB51S0oEyU7Q2rd445F0u
5uvrbN5ITKyo1GV0P5VXusIsGDsNfkviN9si1+xbPRpkvhAL7IGTpacHos9rcOYcqR5Nez01z5jd
wg+SxJIV1rbvUMXp08UDa9dgVDYjI/IvOfzG4UgPttfLs65ge1/YjjJuXwcFQphDAgFpZ/KzrlXS
6YISv8Bc37Sc2vxyPoYCPJic7XA9GeQnt8lU6BHw4RhNU2a+4Gymyf6KYSAomBtXlmVp28nXgqOq
WflaxnEMcJDCnENM37Ezic+Ma5fVWePgiVIMLmIiGB+QylBXiAp7T/erOButO61MQznHiLS39IvL
55Kcjp3TFNr673+w0dKNHmgvViYHUCGJ/JJRTOgJzRSzD9Mj/D72itBvoOP0o0jSEuc4fVxVlVhD
zeE5nAblomKbX+6ZFqFHXFMkft8GCciUhyuaWxvTjnT4NsXvGuzkLuO/vw1kNLCMAB6BJHaCcdtg
5snD6tI0NDKqarrLAeGF6kTGh9vd8zAeH6yePPLCl8pZF0YGKkDOUiJxkria/m5qPF9K+4dOxmMf
+wgLFfiVXTQNJ3yqDyDY4nukjDayqDEkQwrq9Zi07pWzckT8rRZyhWbrz2CmYh2HxnSgTRXf0uxY
19Lx6tGyvUAoN6kHHIWws7iaa9OlyJNzbrIUkxDnQGs05GK06bTTwkpbLYtpmbXNyU+1Y98TGp2q
WP67CNdPhuxhsAi2Z4jC+HtZUs7L+Reif1LOlc8Eq+q3cX/PxNieKV44F9nYGeuKznytw3APCRG+
hq+WR5rG5WaqyD2CVq6cG7NyvT7N7ono3yLWUzBa4Fb5xIEuoX5z5/ErCqt8Y8Tkuo9yZIaW0UDg
16Rno+w7Yuki11N68AwYw35R4b02aaQ99Ung7BLKY5sSfOS+dUzoWT2xPo0lPTIQ5KslqKUHGZyh
uiPfU+bFCuTR8JSM5rcoM2tewvdPSOyzEyZgLNXhwjCS+6ar51/u3wN9QF2EjvWXP88oleFgIYDd
FnhvC+dJ1ysbd2TXfTtcWEAWhFvqRSnyIDV6nLq5f+8rG6FN7V3x420mi4hLHZmi5lQEa0CZBEPm
SfxgSv1m2HRZrEiBvaJE6aZHhH0I3MHfAQVb08KXX1lPE6its/9Qo6GrptrYjxxmS5oVPVcOFsQU
5tvBdLoe5BsD9mSZ6cnIoBu2emAfFZEWBwkVmn3fIheblB5UhwbxwQiNTWkX6ZuZC0os1OvzJuGa
bzXut+BiIfCV3ko7vta2BBTVWe410vRmX9phdxqLCPqZGlh7FegP4Bh6WVb3kRUVUdl+lp4GW91L
t+EaFgXvZgAfGCsmqm/M4ZCNz1Gsb1OB42QFniF/1IgQxBSHMdOfE3D52Xwp/R40U4O+IXgq40Td
8tVBz/kMX1kVi2dO4HpYJQ2dUcNg4WfUD4tUPMtDYD0R0a3W1EH/cEN/H5ai23P9QBbVavVJh+dz
wh56N/FOHgME+HtmHABiXC3dinz2S/GXU+0M9Ym18kWx0GT5TX8f6vRcJa1+ZG6Sb3JDo8wXh/qJ
aRZXN/kRNlX8OLRmdRKJck5DLbk4CZxoZTTCM5WvbJWkInxIUvLVs0aeVHA+qsiURz+Y5pg3TmWy
NKy3GjhUnLevEA2iNMouDVG3F6Uilrsxw8floSxRkdNm2lor0/FC0P1LEAn7pRONirzUfeui2nqK
qreOGFRKJ88xjtuVYlXavhsKuS2NZOsU1ElsclzCOZ16zh3V65x8IaY6mUkOXlx+6hYd37gwP02r
Bd1XMtrLLLO+BUw0vQiCWzKSRKA32GiC6DOGEARc2coPTdAMbw26pJjou3WWGSncUUPeEpMDlvbH
wXEDeIGFSbKolukVapf8xt6gKFU3QHMEFaHxu2nn5a7+OQQg8uLB9w/95A5eBF9/7JjnFDV5hMxl
6q8GWXEnkhyJna2dWmICMH6wJ+KxHd4wnpB/jJ6CBpM9vDFnQUjp18+toW8ABiRPrCFApOT4360C
kKNJAWOuHQTnZUPEAe+bq93GJQugNhr7ZdkQWLsZIaT3UTa89ZjmdhXpB/tIx7EfEEUgekV4ftim
Z+lzOYbShat0wHabNsQpJH6vbbJMlp9Uqh6JvX9XTHL4bNkxtWIowOMJRqx10ktOtCLDXdwGYNEs
gq4l7RwEKSRV5WmX7kfyrfnPjslLM9GocVkJdJWy4ioFxaQEaWspBmv1KHtR3KQ4Caq1cYB0u2FB
4xI24oGa6ddOWeMMV4A6RIFAQ94b+rFBtJc3qnoeJcvMIgXBiHUj3iOyNTkmWbcNffrUWkZzjjv3
IbAGounaApFZRsOZxDLqbmizm7LKPGA4nSs50RJCIIwkYnbt0KOiiOk+O7JZu2nwKXUAxi2Rl17K
dASNaOG/ToOZ715Z5Oe4W9L8isBk29la/xDuCbMMrkFYJXczJPBZFf250uZuYAYhsg4M+1g5+bta
h+oVHcspb6LqqLdWfic528tB7tGQqYJtNA4lxYo4+h5Gr4n3PYHfL1U/9i8aUdtanfymj9XAgcFT
zgo4o78HS3LwFcoLWVFg9omrs93TeBVgPtBmtbQgRGOvc2lHhwSYx4rBIz00BBIxwWBjyYTimD6c
cAZlYF7r+MAcCFX0MFA+K0zaw70wX8KmuQa5kX25xEIh/kKQUge3Uid5sWuT4gMUJA0c2/yj02Yn
iI7sA91kFm+6+yon1DMzC/VMmUqcM1otZ+R4jdfXyozV2+aUpT7sDmFt1YTRqQj8t4aa8IEOHuU+
lu/UnB+jGhtTpWdEzWrtk65AsoOWc9SYh2ZiBoIpDno7hZ5xqwrEbXRNj6ZDZiOVSv1VODqMkVGh
/J+YsxUfucAw2umtz1RK9Y78HU3p3SbvY9UBQmD5KssdTW1ocz2dZM1/kGrn3DK7PIdJtqVoZXpD
QZFsBE4emYx0K4oezN5EoO80qjrXoRMBawL5ZoFHvC4PhZBJtnnRlQeTeLlNxVUzjYS/5bJKsmnZ
U9VEZvkwauYvg5LWumiVtwzsoue3Vf8YGZj5VbMEs4oFkM5Ni4iIbnJsOuj+B5G+suK7YFWa43bb
5EA/hgBthJcHuu86lY/Aeoi16mojgWjAep577FrPDfUMHI3K3W7J6JPk/2BNi3e6ottngnxPCJzL
Z8vkZMoV8lMV6Gik/9IUGSlO5hRVD44aunu8jUBj0uJOchUnH4HlFc6UrWG4jLGOercI7DoEQcKE
QS3QMowlzLcWMWId+VvQh8E5Ndy/m8itXS8BPA42Oy+/skyxTstGkQ1iCHyBlFzcdIMcmzJCUd0Q
+6tPdlskBxGlM7M5BV9Qsw5FAAHzchoc42kkJ8mqm6d43lTZqlIMFEh2Bb2RrupGVU9hL5IPNUfa
SPRxt7XGSfUaZiuUuvUYFSdJSw1Rfys9i/MDvWh1mzqVua6HUrtGtZ6ucfs1h06hbDj2Sr+XI6Gq
NZVUDDy5gyc6dHZqVN1ayyYKpRsJkg7CeCPjqdoqVgFwIZHFQ6Tk003GL8Y87gZq5OxJo69fkIaw
kJeNRvq4/J1ZyEwMsnU3ZT+Unpki1rAcCW5IhrP5HBVM/gUDKziPkO8Qg47ttY84MX1x17u2OYPK
VrZJpSlHRQ2e4TLYl6ForZex4XyPMIr9rKu7kPRaOtLUqNHANfWnW3XTx2CxBjV9Pd4tdxGIPFgF
4XsDJQJonXnoaYNqXEt9rJCXTsBszPJdl3Af+/5336vt4wTDaNORnr1tKcGeWUvCErGJz+7HlNWp
W22IQjpA2PXfYmPodkkvxFGL2kdONDr5muigxKAXJTHV3qvzoRoW5YqeDslqJJxu/W5uYEe+cRqW
zQBMs628htZqgZvcLg7obT0r0cQl63Gf133+mmnQYxAa6x9WNR2ySbeeKgvjQFEci0K3fhswsFbQ
+4Zn6L8PzA7cA6lQyG2LJL7TDnQv0Swnd/QaJglza8dwjefcd2eu3ZpKa+iBUQ/rGBSpH6OF1MGr
5ONAj1/Lf0dVwJInkpc07oEOBiG5UhRUvDnBSTc09xnddLwm9d44LHcRe3UbG2vu4+SoD0OZo1nr
YF4kDueKrogzauZiS6XUWndjKs6F6MQ57TVG9JhLoqoH8ja0HxkokmfNlvJWMEVWAu0jt4S4Rxa7
AlLx31vLY0rn1CuyAPZ2oyCfxHR10wlipIzSfUwjJa5y7BA2kVdMzrQLfKFgyFDRIGFGbWkhBuMn
hdGb3tfDLapkTxk9wQBgIVhu+6y+mhKWSZxO+nqSnXmH5IWsnOzid34SjTGyyiAgOfc6CJ4iTvV9
aIJynUTz2E7YT2izsGxvfMJIzHBwvmeXrBbbKLTDID2mAs2TyBHvUI3zXyDZIGYOLc8O0+GiC8xm
oNpm50CRHjHZ1p4mVN9Ldqlu9A/ED+cbhyzJr8aM0caX1nsXm/auaKzfvU3lV21TlC8aAqwqFcoz
JeRyLaY8+UC4+AZGIjzlYIg2Patx4j2RJxSuEjwxfiK3T7DxpciNqFHSKkhnfv6yUSD0roLJtT2t
z6rNZLsTwGg7elg2UUuDowr1r6WCG6KzVJUg2JRt+0djiDxWwWPD6EU8F2DYmPor/fTO2foWbWZd
UbYFnTbk1SouyIi46JLk5j1KLNxWYPO2sms6+lkJXFjVoLANv3AP1pj6kwHf1aL3dTAp+66TmjZe
FbosgehMHgCNiMp9aihwrSXJCHvaARJgLQGzhUlBWdVP5kz3qYz+b1rT/ycu/D+ICyANcAj+34kL
mz/pV/9VkzD4h/lkMx5///tfP6/5y1uwzf8ShqvrqkXEkE6mJkEk/R/Z/PtfCn+yHdsyuWipZOlo
oA7yguXOv/+lu//l6Dzw3+yd2XLbSLRlvwgVSCCRCUTc6AfOFEVJtAa7/IKwLQvzPOPre0Hl29dW
ua2+HdFv/eKQZFskQTDz5Dl7r400RTratJfsoqboXv/K/UtKIRyT30cZaEFi+B//8UvUXfPm+5+j
7zCN/uqFlkjLlBBk+QjIPDy9Nxb6JO7DWMxedeiTArIxwqZZ9BUWFPdqWGbgUYYaKJDQEW24Qkyl
jV5th4hkPtEP4yajVCbroCJpR2TBOl74hTGzyEKQxTwlujrRqkpXO5OVdFuC7Dv1OY4Wt+hXZdID
xSWhg25avU6T8Lpr0AUZwWdXIf1unVYtpowOQkFAH4VSZCMqgP+E5+0bvag1p+wYYQ+KlHROidrk
IaHazuwuJX7xPSkwJcgGGhyj3Jgt1tv2efNJjs5NUfKyhL2qu/SzhOq68WW3H8eqJWEQr5oX6qcJ
FB5tHv+GzYZPMyf1bY3Be+vXLD2zv3RPnD0ccee+iNMTYMaFy0cWDwLn+aSmYJ/PktZJVJ1r4fjb
yfVWbjYeXXLhDtpEiC6b5M4Kgs/KT8W9G3F2SgCTx1l9lc0TXKXpocMotDLoSsG+RQ5lo6YFl60J
NMAqv5oD8++ZvRE2n4djy7kHUlNuR5kk936g/45AN6Vnu2ZBHlpCGmopvs+5HtaxLgnzsQT6GG89
ToifrWwisKyJPnc08wKDgImk5vSXiXE9RTR51bDNSGLaZVnGoLHdcQ+9JENRrO3SITopbu9LZnAr
JXjvd6TqsM2TKEEoKMkOeExCxQbpBs+OwSEo98FTitC61D1DqaRr1t4STjN0IZYu6Ii72zCxbtAM
DBu2spdJouXWV3Nv2gFlaHbuoniVSaYRPs1e3agKQizaD4Lpd2CEn8VylnKqSW8SLD9rJ87uQh5I
2aO5jLvOLRY/4gWtC3yK1WRr5N7dWYBPY4iV3/cRKQ2Rj+IcjcmaFjyHnSTvV8xAjni+LpabXRcT
Bzjza11md2WVXI3IEVANoHaNY94UxiWfPeUfFzHxAjssIF3bNp3I5HPlkEali+K+42wDXzV9Snp/
DWIuazE72WG4gUJBZIs2Dp1J950on3Xp3wZddTva/tbXMXELRIDwjNEoOVSpDbV9mQmxy3qL/kU1
4zI1yXSZUrI7jHILPw6aZ1FyjAmKVcZnfFVijykG+N6q0ocOGubaM4bxSCdlAzAlXAtaH3s7h+ao
K+aHJWrFKA4e6IaONAZaIORm9hK7H2j0nZrBJYLEE9jfjKs2wJ7a1VrhTL/v6ma4VXV2Dfh9r+fy
Hqlb+wF9ID0aGgwc0J/sMt2OQ/QirI2fMYpJB+fgu7MLfbCtbhvlHeLpfpqAeqajaEnDdh86OmrE
bmxTopexI0bkNZQDVLyyWOOZvqbhqreBnZgIhQhex29Fh5IQ+iZhqUkIGjuWX+vU8e+cG0aD7ZVn
GzeaRWdXLmsb+jNjVYA12/ji4zSMxS4w+w9ZpBk9k9/Ra1p53WS5K8RNwPyEruuNrwqcCMZA8a+q
SzWl47U9j2TtkFu2qoABbkM7r7d5VMp9VmC+FNAC5z794FYAZ7LIpJU1NTs/gZTJyXDeydC8JTbZ
21HRDlUHHTMK74uwmpGI5PdUHdUqbrMXzOACsD3qkykU33R0ZWQco4Z7v4kP/WSTKCQpVlaBJ+40
hmp4ZcNNP10sOz61iyPKtkO1LrH1ur75DS8lMkkLbRbsuSgg8LW3iPhwOl+dFPbhUzz24pgrmjBu
FkBHQGOXco45ldac7QaewGtz9bXNinAGGKoxPyMc2iCN2tnT+BQL2mBKMNnpHXdvB6QyTV104fA/
kjZZ9GCqXfYNiL8nEmyCY0nSu86e6mXht8TYnUwxltsizRs0p2ZLFG10kswc14kPSZS7BbwecFgR
TOExdSEqJ4PDlGAYWXRYRycvmjcePet17ls9KpjmhWKcuCN/Nk7QyYxTlDbOPuitOwO0winvIxD3
Ro7xN62yU5h2kPxiHs5QOkYGMd+0scgPRl2c7XEiXlNkzoZLgTp/ZMYDGPda5/ZHr5vjvU3E6mnq
q/JANuK5iBkXxvmE8bOWahO1i0N5eRb18sfrV9X8EupYX71+k7XDeOBG++dZ5hjRcRejqmoCPsul
ddVPFcEq/3xZReqISNnx0OMGyn4oTAZRRhceJoFMqJbWZbSRH6LW7BdFIMYYZIHLVzmsiSsybACh
xo65Keb+JcNrvSumqqK6/9Sn/NRX6R7FB7FKlizRTso7ulRYr7z5nC6SwsDO86NIg3XX6XE/GPO5
GqHJvpZV/78AfacAtRD7U/397yvQc5Tn35ui/fJzCfrjf/2oQV3vL+naNoIpKlEBhgogzo8a1NN/
WWTbY4lhTOYIZylPfxSh0vsLrJftaOnQ66EYhUbyowiV9l8SxQZhAbbpguzXzn+nCOVhfi1CTU9A
DwMsRo4Qgi5LvClC7TDxslbm5ik3ERghCyk1R+0TRjdpMyx0W/+kytb+7o9wCDclLUeX6s3vQv1Q
xVYWvGhhD84z8LnCeJQ+OpOnoazb5oXuYlp8mfE2GM+MMxGnxHNTX8323DDILHtaV5VLL6ZaQbw0
MN6V8Fvua0dP1sZ0muYpsnKsz3GDO/1AgVglB5xHotihkuz9b07YIZFMlRVYJ9hk6W1iuOjY/cEI
9Y7mS5utpNmNVLaeB9S4yoHFrEw3nAju7Crf3qsUYc7e6ojrBjlloWgxuzT/DGkNDBCAC6paNi3y
XTzleHJV5YEEbErsmfjOkIB4KYRN00hya4BeOazAV1CBSsoqLIONup7SLunxIDK5GgmCxNjXNDxa
PJnNMQycnPUjTp1IfNGLBfmI/DRekt5SuprVkCTxcQjpjO39UH6QA5nyyDFwYBZ0MloMTlZJ4lTh
J1+tZuhILZVeGp7boM8iNLvat+qDKSVm02wOR6RsjvL8v9HhN9HO9BuqFSxzCCynSExXZLrQAOxh
hZrMPDCO0HMI9fBoU2TY9/xDr3zGTBs+Bt6Axw9sBGaFpGLoF9d4d3etIx1+lWO3nxW8V39re4N/
Q9laYFnx7YdcOLQ1BZTdbUXPgrFnbhZU+sNoXSXSkpdcpchjBfjxal0y40QAiJTwsaNdPezyHgbd
xess9gHoOXG8sazJFFd1zUsld8omXXAjGlbHrZxbVd5R/DrRNlIThM+6asolIcmibmOLLkDpduHc
TKvIYBLqpeRSvGD6tJuV4c1DgvYWBD9qjcLLxpWOag3ut4+CyDhlLO0Tm7WCWCDLcnbLDawyVFyd
1+AF7y0t3X3sonEgzQ8Sw9Y3kQ7eBBDkrUMcQQZGBqkgjpZlL+5jWWJnGhJnqFjG4Y6ejTEY9VPu
GJ51mCryatGVAHiSZP2obk62WD94Vwacv80AkbkDljqRY6QsklqSOTA+lTKb7ntt2x9E3QRbw6fr
giRwuDP1FFzzCaARQvfzVpQmx4CR+f5zKplkGhSM+yG3wr1jDdHXqoengtTFQagGA7VopA9DO8v3
Vjm2W03s8hYqNd3I2aS+wn9un2QtqnMUVCQU5bDWjQTNoEc39iGtlbUfIheTq6709Riayd7zGQME
QitksBK1hRMM96oK/E3dksiUxYKZfGdbR9MPnCdzqtBIhV7k3DSz/V1mw/SFRNj6Rhq9vBTd4F+G
foZuK0R+KfMeNp7FxGAI++biFkH3tU+RS9Akt+/DxGyw3nQ6PLvpyD9MK7VvxkF8ynI0lnYVE4o0
8VHBt5fskIAXh8RdhNyZi0WtiYKEOF3wqzXmw+ug8COm6YUAYc0KeUu8ev45H2W8rTovuFOqJrmW
VuhWO7olcj1yt/QQsWCg8SPqqcwvHqFfG05F9Rk2Xr/HDEUJSn74XS9944vFmIxfVZRPVETtndvF
QLZzY9ohbuxvZ4IbjyoGYOCHql07TiTvTA4lIXEOMruhoZhvwjg2XzIzzu9xUzQ3YnRDj0qQ3Ylz
SmYd0WAaH0mzbc5tr1NY4By++5UZJiWuhlRfPIQFu2kasaqQ+0LcjkdCLi6ZbVyQ8QgAndOBbfYt
dQof806044dZYehTvi3WCvoymeYTLA4/sNw1ThVvj/iYKLDGMVYCFSEWr47T9ABD/FsnrJg7xGS5
Nbvwvi9qdVOPTnODzaXY+rw/BysqnaOfkRAGOsTYkVNl7MrQtq+qSIwH/FjOxs0ssGExqitVTtBi
2qDj/3p6k/uO/lYPkoHAXEXXpr2kdtSlsdXM1vY48xTzWq9a0y2qb9y6pS8yleGj36TTOeyIIbUs
BkaMqcZ9y5Bk6xWZfeW4gMti0jbWSiprQ/Smte9Cqc9pNrlPLsEye9I9nVNLDOu5TXpzb83DePEZ
5d1wDTRLco7WaznKM79cortKoUCZkxXp+a61x+RLpDMW7R3Y/2iT15AIjEDkR4auZIcrv72BU9Wt
UAx3V0zs8DGlzrBrWTe3Y6DJ5Sh6cZhRaZ07EfQ7ztvWmg3B3Y98oqEqzP6+wri09qWZnNuptp7T
YMABH+OsLrWDtQip255EwGhdJjGJdtnc4JTjwGokEdYiGDfrLrarrQ3WkryxqT+GBgfJPOtybJ02
KBRTE09N6uNHrTP1mNSudWv4utuwYWpILXG6y9oWb7KRQM+YbRbRdvKh4rNbINCfEAXa7ksozQDp
honGdDbqD647EWXhMJyKh0ZuQFARFsYwY5PQelpnjK6ZE3vxFV3zehP33XBLe73cGuivbgQrx372
OSelzDLX89gH+1jiWsgjnW8zc+52jhHGTIPsaIR+btMIyIMYxwMimtJLOasJ5LBhxORq9Hx7Yxeo
kL2up2ND6uZ8CgqKdTZcc4vdnPac6vE2CTUfu5gcDTXT1NFtSpPdiwkLEHwyMsikO/pOzWbMPe7h
qK53bYxOSiH6Xpex2e3DIVs2EJARE/sdWSKmsx5Lzu5DFgebdPSZisSzh9/IIdwsZoC0LmszvY6m
rvtgGLGB1mvOMcwV6tjSU9oZzsjbXiHTDGqWmcb2jANZHSAYPR8OQ666/Zyo3lvJCW1QUZfVJjZ7
uc+L0UYJP3aDRpRWhpdeYbZNXTckuB2v58eyK+adPczljWTMk+4Souj1Jg5oju2apGn88xiRpL0x
oyDt8NUo1zmMqBpm/FmKOftYzap9GOVcgk72u7rdyLoczmzqKf0usSRTKDkBdskqqwPyJD2B6g59
5oSIZFUHHTOH6w6lw1fMbNIigeX/ySlo/724+ZJ9b/5jOV59K8oJ2W/Y/o9fv6VP/OP0tfnSfvnl
m+1rL/vSfa+nD98BQfNf/2kxL//y//Qvf3TE3znfCMFZ9E/nm11a1NHzL6ebH//nP0835l90yP/X
+YWzxY+zjav/UjYyA0h+HCleTyn/ebaxxV+mybkHSwrtSkcqSIo/zjZAkDnvKMobU2nqIe+/dbZ5
RZ7+xBqVnrKXGolRIod821zOcj8jG4NhNCnUiu7gIAzbVAi0b424iE9NWd229FYIMUZYGWVGwsDT
JHnSgpZEECWr8Z0s5/BkdSgBWqJKUOwMa+3UOXkC1rpCtAz3P2+OrejPhEQuduO82nth776Tlf6G
6uqYlnQtVzBrcAlnt17xpj9RJ6uKKVk/j4yoeKtoO0a7xMgspP409nMc4VhfrVXn6WddYPv86b3+
Dar19ej30/X758E91zGhp0rekgWJ+dOD13bcC3os7b6GZk7q5r5KQXPVU7iliU0t6ge3pSph42EI
8m2yzf8vHp+3DVqK5h6T9sKS/enxWTCTciKra5+5zR3DymQjBjEAcWeV14EBfO1YRXSro6yBWQdE
4Z3Hf4ONfn39Nq9ecjy3bMd98/pHNCgJUSaoYh2UGXFNPm1N79ueUNeACHBp57V0zFzCkHuXTDm4
WHTI2TW3Oc2uFcxM451L8vtnRPNq+XAJz3lzRdoxJO64bNu9UdDCEvEYQkiV1fU7L/xNT4AXjoCe
7BpcPWhnqHx+vfANvo+mr3wGM+wbwAyKeFuPKn7iQLZOVBtcmUHuE9xWrF2LOqNDD3Kna4QAyNas
69KGEpCOSp3iiFPRn5/bGwzr61MTrA8WgzluSblcoZ/uCafqLTsUqBWb6ln76JyJs/8mbW8F5ukh
koRsKNDa79wJ/77sWIgs+jDSpSX0r0GdH0JndO2i29NHdOhmeuSMmF6x/fNL+91Vt1A7eK428Qza
y9//9NJMt7FiwXGWNuOim4Dbh8pHEQZmi+qd++h3V/Hnh3rzBtOmIrTZSbu9O0UondN+E3TxM9Lf
cmVryRwRzHEUTu+wi1/hzr8uKMxNtaswLig8SG8XZOJglMsIpN1bmjSZ0Gjzg5eZpzbS5BSXFuI0
7xb9f3cuy+GhhQSxnar+wNKAzMTQhKCkjr0dYmNvDMqi7tcwJQEb9whZNm4HS46+DIDGEVIN5A4y
iKOXGprg3vCtsz+NPW6O4KWh2jhMyV3tFsQ+EFnFcMCKrl1odu1FdMZnWTnR4c9v7etS9eaVIwLV
pmDkrK1/3bYEvSuraPngphb8UzFGF/xowEgDXpUR9pfWrGn79JxKeu+hSSW55ZJAk7zXm3EE5azy
eyg11coEULHqcPOWLhHRNhGjmyDC7txzs8AHwbtdM6pMHRJK9Hwo6YtXeDohitjXjiXB+TXfiKQ2
1oE7mAf/06SamDNcR2hP/PHPL1mIf+9dDi1KAdDXxnJovyWSx6S5JTNhNPui0tm2Ay4wVPH3sZiK
VTM8ziiLwKmBmx0cZzzgbqON5bxMeCQIr9yVKNI4aD+j3jeuTfNvK1LFpi7F36E/C3jdWIQ8MsJV
51ActmoXcGx98Dr/4JlfY8MNH7Ox7VeDZp80KsAqFqtZ25P2In3TBLQKrslr2lVn8Hcyzi4oSC5e
UT623bVI4hWFebUicuFstSYzGBiS4ymeA29th9oif7PC1tZfAFY/uv0pGcEIFFmHJ1rem6bz6Drp
fR07zsFTRkkxTyRX7zI6YwyQYByppaF3sy7tTWEN7KMyeorWtSvKlduO8F2DRzvGM6L7W2bIqzRi
eulOw7eptMq1UeaAJoIq49rR6UuuLPdObyaVGYe+7B4knYD1YCBmHaJT0shsN5aPVQT1im6svSr6
9EqaVUsrFgTk5NTWKu2ND6IAsFl438La+Vbo+s6RD6oAyZFVzmdg86j15CedYa8zvPGYIbdY+dpW
q9bll9R996gC9FoxUcP7ImMczXoFqLBub9Nweueu+vfC5TpoORhHoa1UWr8p6cYmcDqHcM09ku1d
mY17t0+MtYjGB39ETICZbO2nef7O+v/bR3XYdR18EstG8OvK7NXcHd6csO2aT409XLoifeloU0DQ
faxl8jHx1Kd3Pj1L2/3XBQOfIzuB8ITnKWm9acs3ASZMI+2ovSRtljzJWNtipKBts62/OCRQAkE8
mS3isdKZ7/784P/+4LqOay3lueeZtq3e7LFBx7x86Ateri4+QZJC2o+Ukv4UXZfWumISqI1nA33t
O5dZLIDvty+aksOlzqVHwKX+9TpDyDYYvXGdJXxnj0/Y1s4yuCbBNB4Tklcyzgxrp28JKAda1bB4
0kdJv6j+CVOLeO/Z/HvX5zJg13GZvwhNSfTrs0mwCgkFFQB5ClWQuSwbQZlscVNA8nUJuU2HRtw0
2uxXgSxuMXTSCEKqmoXDA1RkPKOpufnzO/M2ooXyZ5n5KAa3GIgFDbtfnxOZaShne80kwaZ/QKd5
WyopdiQdPZEI+AKBCrtCVeCvYTDCvpd+JDrow6RhdjWYRZMRd8ehke1VCACMfiiAWrIhCQ2m79Wa
wQMcm3OLueWGUqTfjwMwVD87Y++kE0N7AL6K/85lfi1r3r7pHrEFnAhtj7Pam1okkIZh+KHd7GG+
gtba0Lm7EXiPtnnfsSmLpFj3cVSte1tiIU9H6D+NxDPmLB/8jNNaY6ov2AfKlUJkhMsUKWHZbjDb
eVsUnRs9pOnOxOS0SQLfPnbSfTCtAsGCQmA80uXAbn/tjbo9OAUvOJDHwGZbHdP0EHCNiijM3qm+
5BvQ/T/voicEc0FEZpygf30XkZF69AmHZt8zRmrD8BBCR9GhMR3mSlz3OCQDernHcAC50+X5uCrC
F7CRG8SfIdAqaRwozwmx8EeFEdBitIzFlTRInH0EnX/KRtARaOELfrfatelXwx0e6xB7dpqLZtsN
S/2j7E2GTXRlLehVxwIGqfrkyg2wGuNLhJIIcW5uMgcdjkQi5hP2a5nN/VCo5z/f069V379ugJ+u
xpvPGaOxQQaEi+6DThDbmZLIas2CZNUlb6VM3GzLulCuya6nhQ2o27Maa03AxWMft7d/fi5vUx5+
vDMumzSrEGOIN0ufO/VymJyu2XuZ7veDdKcTU5KPnY9fqRLTNV4IvS4jcBJIdVkQUnGbjUVyq73y
6IHWnnni1z6AbtzcHqkZOa4vL2NgOhtwQJYaJ86hMcjkqwNReBVVxZdWdP3RIxVl5VeKSNhBPvBr
H2ra/ihjCc8Oe9SywiWmJHOjlxRXwtrXFhZNx985mfqUlQ7RoWQzruzZH/cJRCQkdMfQYolybTfb
OKbr7Uavw6hufrSl/wUx+qPqYvZ2Wvq6rT52bbO2qzC6jip7Levg2RVxevXOteWmfvM2o64WKCiV
o0xaGr/e9MvJYNGNNHtXJl8CvyU/cTZDtPfU9H9+pN/sX4ojLAN3CU5Wm8t2/tNBqiFjMK8LRMRl
kL/EZbXG13Jg6bxzmamuQrw7eQYnWeby4c8P/JuSl14YEHmC1hmVmm8PztAJulL7Dstz7mw7CGSr
ziXxPWmbb5ZN1392/Y22APmrnKxzJzCjbYaLHuOC4a2TtMAl6j5Lp4v2czmq9YSgHivszlcifGfZ
/U1Jo0xpKSaCFBccbH+9Rm0QVZYfm4Sih3hdh+pUNPGX3kzvRsMB/hG9NEs+8Z8vz2vR8q9bwLE8
Fzs7M+e3O6rHnGskj68hO6K7MW2sroax0TrazEpfB64PFENhTDI8+0CX4YPlu0eryfvN4MFDsAt5
N4Kg2oRhS2yvT6E5R9NDREwnwqd3SqBl0/n3M2XrZAqkJflBv16eqGt7B/tbswyI2g2UqCVGSocr
ZeLbdcL45c9X5rd3LEck1xO02+j0/fpwysMyCeOwQQB4HlrrLCWPauXg7/vEXqXcv2tvhr9uvHfD
vpEgL+sdIUIU03J5Q6T7Zr2LCQgvhCSjOZvbj8MkL0JzOvRDnZCaXN9yXEHexfkzGUOQegFWhNhp
NmFvcA73AwB3WaNIHux3pptczTPCzz9fmLfylH+eoObwaPJhdp23q8Ywdc4MFp5PlCG/sKogCZVt
vEuYyXBu/A4hhZga6TJd57ymp/tSBkiK53Kra2umQ5a+2BOX8M/P6jXs5+3tQYXMO8Xp1kWk8+v7
hdDCt+zcrPdTB9HfzBDAIWE7pg0SGYS9Gu++B7cQe+cuwCi3oXA8lhZNxC52sztSl3LLie7tcfze
xeFwz4zuEvoNdID85Bk2fE03vJlZaa4rr4Js6Dv5HvchSdTsCwDgz62LmDDyQu88E268QSTBRJW4
hG2ovP5jU53zkhNCNNLhOTZtS56K82nu0uJo2LF+sqrgmVnoNumhvg15OJ5TwbZm1zMZIeWmqagB
/nzBfnN/u55SisWY+C8t3tzfoeFGk5Orat8HztqeI2z2EjT7kHfhuugc6D3dRRn1C3Ojd9Yc8Zta
y2PX0dgBBdqdt03sKBa0+2td7dWY6gMjNXmIDN/fI01J4GyAghrq+qrHhnaVwu9agxxwrsLJfmdB
+c0V4CzlMGFfphH/2hnKnFCF0pXVHpLvbS0z0BeJSVLNkBdrHYovo5uLG2wxZOFYzTu3628a+cjM
bLq5HGI0vfw3n3JrRl0LBxoGmp4ccOHh3nKLr3EZBNdZsJhdDS9fB/N8jPuAwXoVvvMp/s0q45m0
/KQSiAzAkP36caFSylsvdCqiEMgHKL2j7a9jt2lW2PQtxv7vvmKOQr85S1JTmsQ9kPpms47/+pgu
lvEOpz+P2Wfe18LSRAiVrbobadrsohZ6S96nuKor78FwXJPb0H8mRoU4NagZ+2D0vbvY+JLjd9pC
cIUIE0Wg4gY7uOusFrtsRR4QDtZ1qzFEp9o2Hl2/WTMOBOdtNsk16GT91NBiIgSOqJww/dhM/bTW
TR1Dr/YQ6DbppSFqnilCQYyGMjn2kjD/mLflQHpAFhyQNNgfGaN+7VVI4LE1wkHgTHQOxPKLyP/6
khA8Tra5sEzzA90cA4wRZaQenKeIdNgj7S//7EeknxSFNO4cs68v84Kf7Qb7wmCjemxf7MJd0J29
+ujaT90sliyyYl3jYqq76EFzgrgUg2Och9rvkS7nnLkZ+XofYk0YcxBMpyXVeMY38dTkApfXZHuf
0FqhZYe3sWotKW9zL32ikumOdRzMN6Nl4hrocJ+23mcOQcm5JDvn2gWOvmKHzJ/GKX4wmeduMhAE
O4C8098hdVs2teMXWTgpa4eVbNqZPOzEhMU7TV1xH0f6mxWW8zczEZfcTf9uswjTviWj86S7CBpf
+1xOmO/DbkgB9mcFgdl4FzjvAaWMipwTWJuiGoiSmpBpkY1qG/VM7FO7uZqLkqq+Sz+2RtyB4eC7
1x+RvOfiSJHZxjZ1dMPOHt20RQFNiTbJ64+EWzpX2JH3aR5htlv+KEzZ//PV6898BNtNX/v7iBia
OLGda1qPWJmXr/7rjyEL+m050JNznRJpDtohRGdFdPaHKTqDQqPXGUzVNvDBDkAFM4jONlpkj7r+
PCqYh/ARW8gTA77Q5Svcx+k2TS1zhf91vjWKer6F4msVfnX7+hMmfxN8qRgD9Jwc0ORgZfedu//6
o8q7dUStcgOMg/hiWKmL3zM5NFMOoMMq5eOIK/QAw2Y/tIB/wEBAtEg4Ul1hRXiaeAd2odbBNsWk
cy9hLYgpFx/hIhWnJuQsY1Amm2VJUEcpjA8kRF3I6mjRcufGnajpHXtRu/dHw944geM/BGFSXYVN
A8d++TajxD9PM4y/ZjzWvZEZq1Enwx1lQo0NF4VnjOEWEaM24xOqMf8CshSmFHS3I9EQ/lqgyNzF
popJDerjCw2mfjsC3tvMk6L9rjA+2mbUn/yZmK12oSmkE8n1ZVHqbZtb/hP4P4LiZLuIMHFNqXF+
mqAYruKgJ6XM8OcnK8muSPzwLsiC6qfsc7r8UEKbOI5oJJkf6n3F8eUx8L3pXrXoGbWoHivEQZsm
wYNQzjYSwGJxe3EkvlVNZMM+4ytK14Gzxkq7CD7F0FIjxZNdX+tq1jtdJZ9ttK+QwVsFVRNL8lzI
FaHaxQ2kj2DNeK3eO2Q7ZLyWx6VHubISEOuhg5Iozm1xb2akSRn9HRK1ZuvNvGwEY95jT9rqxhxd
vbcTHriPOpQyYijPxmTNp5GEx8Y6iRqsENNz/wL/qfscjPITOp0TcZT5rRos+2bRHKJ9IhXCqLMW
snGBLLUMn4lhnVaWDLBbFUTlFYGTbfsGP0Gct9n9nHWXyR3V31lMwE3TlyiVRqP55IxPjoOpwUa1
ZJcGjeM8JtY9q9y/u/Cqsib1mfnvuBvruT00RpB8chSD9uXnCkrANi3bed2PLKu2WzSPCsH+2qqt
6dCFEd7nOX4iiOIzC0n6OccrlJbJfWwV9Z0rEvUUQhoIouwJ0QxMBzc6h9NTKSvx4NZecYsp7THo
av+RzO7kJm7BEC/fpRJgR96k6FAX6sBAgMDeofd6YZNZ6UD5997yx9RKnGLhLE8pI9BNGaP5tfOu
3cw0lw6lJaZHz1dyExFEw7ytmPjF8OVSbX4dhzFbowht7tFHi7Mnow910zf37fKHGOkfjIVrQVZJ
gDT0Dm3n3BuuEIkyo1q+jbs2vo/ycqMGE4ppDe/HHfVhUN4nTEwJ5zXFZ9FKuEekPogFGNl8540e
wAcMHZuPK+9ICOE87iCxbpwbxnLZKoeRt3erljHFUFdbFjx17RAUvXXaKNyMC/A0cKvp9vUrrPsY
HZN07cxGDI3ZZp43YusbszK8VemTVwXgB3vHozWGQNzsbYFtho4NStR5owxlXSnB3utV3nzwpkwv
IcWbpAzR1Wk4IyIpT5LwQQiUsbcfwCt0CXAURrTNxUKOtrFHqU+V5ZanbGGyNBrv7+tmV6CoQ385
cND3gRK+/oGh+Ekknrk3mzq4ll61dQOBCtP3v8xRe1IhqMu4Aibff1M+uRro4AdewMnrm2MHoxbJ
uwC/rtFnSWycwsQODSUnBhqdAXGeDzXHiJUjo63Re3vbLp+jJPmQJD6Ou3TaBXP0HeL5vi5HsnIG
uc0bybOg7uvHZlto9zBbM8NXP75uwuYjYCU44fVz3F9L9nEOMOuxlX9DPf9gGlMKjLq7UM5Di0eS
ohOEp1PvwPughjQyee127Udrau/mYZkqkx2qg2XXZbLkS5QkcA518hHuy0HOzjcL4bFsoj1acNKE
WNaMF2xAN9i9nucWOW5uF2sj8ClaNTlkNSLw0YQgyCgUs1dQ9FvdzdAip+qKw1B8JYr5iRThO9AG
80agT0vq+WhP6aXPV7LjyIRv7TjGEjn9KHZ2Pu+byNhOvbVPQDY4KSNHPX3nxHkpbeark67lOkNa
veWIZ3PZKFkdXlaZUyubyQkr+XCtysckqaA1wJ6NJZj9rpHmSqCg3diARVChmqSDuf+TvTPbbZtb
s+0TscC+uZUoqpcsx4md3BBpbPbk4iK52Dx9DTp7119VwMHBuT/YG4KtxP4VNYtfM+eYv31ih0g2
QH1NBuajDuJnGBwtXIkZfFdOZaLp1TpkRBbLNK5t/HuZDyiHl7HfEv917Lv6VFnIdO1au2cTUS2L
GznNgqJOzqs/wPhRC/3GqAR+oL+vdTP0wBiHQbf8ScFjsPwzj73i/cU1SW3JqSw3Uko/mrX2ahYE
t6EIabatsJ50qVlYBEriUI18W5pv5uDf5g7hj3J4qxYVmkqzyLtdC8cP538NF9mQEasqeKUQnsOk
MW+ORh9Rrw6BTpmYsVyOBNt713olwsa3PrTa0rdACaxNAe24UMtD7wI6ZMMxNzGhg7YJFLio++QA
4hGw6wSYFwJRgiIft/7ssbRwlyuEtOE0pehUgUjt27G5mEb2tYeasCGv98Qk8KNmlAyBbtMN1buf
5x9WB7B/XMCND1QWG0/JqKh4jW3VfXOV9aM1BAID4licZxtqJsvoJCCZbMRyPemBBOkGRdUXUJY1
R0Ol2ZNSGzVFJ0J9hEClAJ8upvsTFQfwq9YpIukCzmsHxWXXcEMjJ+W4nfuLlduwp/TpzTE0be+N
410KZRHViNzBaMfz0HBdEso7VmaGEaQuAVXqy7Frh981F8BczNkD6e5d5fiUhyxF69wKnGrjDO1o
/arL9FAmwXAE2n1lnGPvxyUB7DhZzTnzaHOZMzoreLz0bQ0pSHoOajwmre7JHUEkddjozIx9kNxQ
muXZHxKJyqBLiFaCZ7H9vHMVAZ9Fn1ysafT37G7as6FJJopCb0M9KNqzSX8jyEARSKT14fpJOm/t
WZw9l8gSrM4On1LI1JNkMN7Y/vbzsafVhJDYy3+zGsjOOdGhZ5fenYD3DvwYFmaOq0QPS73ozk6L
QrmtVtmHnJadyvxbUxQHM8E+DiYGWjEoUgw97aZSQ3Me1iehyFkuBDV2eS3WhnOK7ejQzM6eHOcN
7t3xWPk4UkH98hdoAk++xINjuZ0G5W44zALZyDjGZJx5Znf+vGEvGHmdGQDec3ZTV5FQijUGiVpF
blxJQNi2lX59zhztVWo4W7r1u8+7aMEvWe3lu0VW56xp6/NSpfXZn5YfvkOxZA0IyxhEid3gggmD
J9Q3m3x9ltuua0JDLPWZh1cfQYmGXl9Zx5x44izVyzNxe+W5WL8yxnQPWb8/FPXw5gM0ivjuX7B9
+Dd9ZNfGt7qEPa/jwQIPyx/mZcBR+fnl6BCYZJneoa3n5DwXRYqliq+CdDloMImXGGtzZ4OTIo1l
78nWJmZPtq+p6Kbo77daGpQkuJIGbIM3RklBl+cjidCy/Px5MxN6dZ6aV2KGqr93+73tb2o3l+R7
iZJUDCDA9BoxAsBh0E6yLX4ZNKY7lhn+yRoUlNRE3awCcl1KAlmb7f1a+qvjiNQAn+ua4fH2wbWi
HQxecTzcGSQpOridOWK9XUotzHzdByeocTOJYpMTNxy1mjD5kBcINjpPRkn6vvhGfGbIt3qiJazr
+pi7rR45sUNzTdLXjKFoOxaQ5G12D8RxcoAVRGkNRPIZiMCJqAz+zGZPYnQ67QoIwOPYk6QUGCl8
kRW071dMvelH+HLJ7KY78yGuT+7nvUGiEUaq5uXfPP71bzmtQaBGzKhCmyE46uB0h/V+K60Jav78
ad0dfBzPn3d/3nz++s+vSLa3t8DX/b9/+ve/8/f280ebNS+DTBe5/Xvn5w+Jz4f7z68TuNBDrMi4
tv/rsSH65sF//p2/j8SZ4WCai/f3If3zF1PsLLtpsl9JkMmoudd/bqE5h45gLyRxJF38E2tRAkP6
b99+/sHnff/r7yHlKKNhqL9+3v95MybSXLWz/ILP772kcyLINPfPu8BSLTtJJkfX17TKfox7P/Ds
8PPbf26WnEa6WeDEk4TDl5zpw8kOJjT8pXVqDGrxtO0cTG4t1qamvShds69oKN1QLE4XFX0Ok6Yy
4lBMgDn1dRc45bO9RRz3MeVY/OAwOtuscn9zIcL4y+G8L2R6xEq8hB4WKRA4RhcRUDpdCYWBKc+S
u6oYzpAQZuxt0ZebEYGVWYzvpT7p+yUlPN5d4YwO7mS2vZn+y6d1uaeMOuizYb99p2JLQ8lBvmkr
kuS7Cp+ObnP2AGl/76b+Jh3zgWAF2eeECSKGX9UwsQeIuGiRvng/Au/JMYjhntpf8ZSU5M4Bq/dM
g+4/7r+WoMO0AVpHrtwMW352TOXi7vXA+VL3iIvqpT3QWj0tMwz9QM2bDrrDBkTg3jL6S0lq09aH
z7Alkyu03Bi0AOhpa2QJnDVBKBVGcyjzADXL9lf2BVLWI7NjcyMs4kOwZVnNBPy0+ehtZwdvLdlw
/XxXygBZ2tN4+FYfqs4+wSujq8BbEU8oLGjsGBYxY2EiJqmQSGaXcL2MpvEvlSW+T8N90OvnuGjH
vUx8P2QYGTx5qvml6hxYrd/+EcnwovXtDAxsFFhKpnOSpz+rPNIqSeS3v8oSBzs0JSzVqgXD2dTB
OZFoEzJqI6MeoVKY724dG4dUfcUQ0z7jBMJGn8UXDX3K2ZiPs2pQI1n6BXae2BVBDkxjaHC0tlUd
DjhfuTzfcvGnAbK362iBI8NJCD8HCbUlh87dKF15+yCRGN7AOJRz0myNDht6JwvGWkZxIxcyOXTx
8o7Gsbh5NoFXtvTPlYK6MDtqfFgIz7JKvOK36c6eTWoOtjWqHbttrmUGUU3ZkF2LDGBl9U3jIZwd
Rh/Y8BVrwJgI0MUu7ajxcux2pvhJdwsCTJrNPvFMdc+w/QyUfLXGWl4MfQKHy5PhanhEkA5H3Kg8
GkKQoltGYCvBEIO+nLMXGpp5n60g/Zy97DlWD3RMAZUJtQFSg7Mr3a/K9Dv4IRsSXpG46OA/K+24
IKjfZqRQHCu3FhdQElyJKkEdXDCyjdF3L0wSUUWl3+GDcIVfrCy0cikvPfOhbsV62ZUv8TIlqNNH
/20yBFHVv4pmkPc23uexzMm9NW+kd3LkTxr8Sr256QbqD+UQXt6lRHjls6oi1+lAEJZOEKaF/WMs
yc7qbJeorox6f2CBS1uxXYzs1cK/it9wcAhqpnGCGgddJqmBcLVlRB5px/QjEyEh1SNjrBrGtgA6
Z5Y4OfklRArlx2Ho8E0DMBuy0t/NAJ2H0jdvpclauCC7IEyAI5HRzsFc6j9XDZjQcHZrPDv0dUz0
y+WD0IWfWpN91xrxMYyTfRoMEB9U8u6+cpFrAU6IEieo+Bjx80RBmDvNSH+nWRxNtQMusM9I2MwC
uHdjCjfMymB31cg5Ic+tGfPZBZ2THwoE21w6Vz+bnOaDbJplT0YjcQnm+CfLmvnBCYgQRgFrke1E
bFKRt9E8krUnl8o9anRzBorvM56te+LiLzIUBZilm99srYqjCl/LEZiSQwmkBQcy388tVq4wIVPp
Sz9Zf2Ln2ogbaGydvhsPNHVE/rQ0RgCvj/SaxaE2kxUf7fVTNFrteGwn407aG01coCp2lN7etWZk
mRTK13a9ARKU2ozm6h54vRfYe62VBCGL4vr3xuRs7K3gI25TCiyWEDs9GFn9Afbhl3ltemlqZCok
d2891oEeK0CGg4BynLEYzh3C+TMN5QRZhf1FlcSEMVk1nvGKk2qtJs29I5MjKUvl1szIORVaDXgl
GXe15x3cucZ1Dtm1x55FwvlP2yCMWlgiY02emuG3TtVuBC6EtfBEikHqp1HSyASZK6e1NucMhoLx
YOvDz7le0qMXK34XjPOYYEWuK+aOe3eAtsVODCaMwS7IYOv15TmzimZTp1nkZkn3e6zUb1OfthnM
n00NFJOo8NqgTpzfG9M6zq61n4vZZRYKdF1q8Bu7fK+oYJ8ME7gxvcxmQLq5MQewllyD3jIzsaM8
q1+XPr+mMUuNBHsdLkxH4+2G0aMaGnzJ7J1RXsn5pYs5ZSHZEP1lJ98ZNjpbilu0O3jOtYmIhsUN
5BmeeSDNfd2bK+6KT2bA77Q4Hu8tT9+c3ilTx0gADtrghsq3YKa9qMu/MvLGfBREA27qYPEDlLVw
Xj0zK+HojbcxAV6vI7LYjdXaY/klHv5SI9BimJ7S7twDl4Ls5d8LKsCkJGdGWuJ3VgS86WxVXEEX
vBVtnu1nhi9RM6jIYWq2o05Owgy+wI4YdT9qC+Oa2nQhDRm3YzMW0KtzVgYc2mGS2Es0SgXHZCLP
lkk9JsMhuwNLxk9IYvGSoJ/L25RLLNWDImtnN3/H0lE9KxZIYV6Q7ePVdQ19kkzqxkbARmzsZUIj
flRJ8Wc0ErFdaRowhgoWPKX1qywDc2+PkjOWWdfBkEu86z0S7VioHZnLzEdnzdrrJNGSvYiPGFYJ
yvKnXxp6yjNpYMFlCoIE2DvDGbmYLNumAGgyur8bowAdUHi7Ncg8e2pteth4Nu9GsAZXgFbOnx56
NkG/Zb16SBywbZy2OpkL7mQecG7JJyt+BpoBw50wwTJPzCc0CvUXtPFF5ANvCo3hO9HH4sXJ8+E6
pdl3Pm7tS+8PlPVOWm+C+MNUefWWDQqeudCmrb5+izKuCnvXLE6WaibyV5kxtF4SjRjXP4DYn32o
+BKvqWod762a4dMgAmRK4tGrzs10h1AmsTf09ASMkpw4zw+m2Y4hoazL3eJp3jg5NvyypoSc+UX7
QCujuU1/OJM6Ej2qHsJNkxs701s/ieolK4cDIygDOVr5ASVOba1BJhEh6R9Ff4ewU1/a8RcDie5a
5Ni0oF5cgrQOTnk12JCNLAhn2XTUSfTh06Vj39AGdc5ZZsEvIj0FUQ+7LcpOwqfBYqqRJQnNC1m+
ePQBv4YxZYrDG/ekm78zf9g5s4K6VCbGzs5iGty4/2FazY00LAKBDcaFMYyvo0PkEPEDZJphVirm
JdJE6j6p3Nnbs+UeWdoeVD8+A7Lob3Muwe6YhopEM5ubBMhEhoX8iHYv3Vu6HlzKlhp2rN+kmU5U
SISt1UZwqIT5y+t16xjk1nWyGCNYkwXAbZB7Eh0UmG2SxK0upYn37Us1Je9Y6xiIet64w8Hr7sp6
3Jf6atNNSSdKyn5A4u8S05MAJY7juWSeMNkHArU8SHcb9ij5XXHqkjDrPLLMcTZ6XHmbSuR2ZNar
Z5sVGEKTeedmtrXVx26NIyvjI1Ke45KW2NZ9spcsTopRupHFqCp0yGg8ysKZN248f0tbwzlbOBY2
lYmUOZ2qIKp9iVW3y8QXoySfyWWk3KBu2QsX/iuLqgz4VcW5xXh8Y7bdHHos3gyYJ5xIE9IPVzH4
UOmzT5SLjqy6c4J3w47VUeEAdzrLARyQUfSNuYDt5HN5seHpJT6XUb3CxG/aUOMgqUfV0Oqbtf88
L3S5yF1jlgRO9sNkxHq0/eAH8cHqKp2dkeYEdE+YRcrBp05y9YriwmOiIuju6GhhpSDWtqa2vozz
CeE0jV/ekfWVOnJvZdkeESaKc3c6xoXE/dl5czTWATjf4inPW+8mW3eL+GT6Cng9zqX2ahBmX3ry
kQOwiDRr+j1TK15qKKrrcO3i5zGRYchx9rww8UHar3EDqFDLYu2HO/6Jvdp9NfLfYq6AbzjTfLF9
5R9lDdYVCTMX9SK9pjUOGMOuv1b11F3jvjCe1fgiYP5SnA3aNc394lb1nCSM8vcFgpNHlQ6Mh8rM
vary5qypVImPahq2WEdl2/UPTPHxx1xKj0xQgCzKQbzqWqhGfVLoSoLUGf+C8fEw3F9wlVuXzk76
SHqLt6FsDG6B/mDtdYFpeEgkuGq5LC8i7fMLK4r5WdrLFhM/vcaQs35y7Le2W0hEWm8Y2x3IAHsX
jcXyTi89RKhetqV2xwyUzC/Y9qcr1wP1bCv9lJrpj5ExMVNrxYYmRZXmaUF3XQYiV+tJkyFqIJ5W
q340VgE/zBtGRsMDO/alhNdaon32xeivbDXBVC6WTybhdE4UoF0Eym3NO8/V62hIgdtZaUcOq7+c
awbFu8zULeDrzDxXrq7eOaybWwc+/ppzUqAbGVlStvnkX/COTqcgQbydifE9a8eWndECRVfUZCTS
sDZZ1oUKW/u+rRIjHFIziQwg76NxLkgW+lI7Gc/S1sK0BEwI/wdB85F0BCFAmUP9HqfBttfi5JL5
9VORWhnBSe06ASUT0BJvLN85Rew6iybSF0Nizua7RcD9lv1IHpkliUv1kMttOrMMMpxfaFG1o5MK
EBFGdkJvIM+fN5ocg62YeGJEk1WPam52MFWNF8Un/pSrbsBFoKvTnPnf6zh51zBvPgFeRCpZiyNi
qgYivzVSMtagY4qqgh4ORaGRJpvj1k2OVZ9MW1m1CbjCoT04YswY/zO5Az/C7DVdd/wZu2cHMkJM
cMxIddhm/hsUqWsJcmCzWKM8T14mWIrUbxhje94SQbZLNePXbOvUv3M5nnp64n1u+NAM3OphLoO8
VSqb7nEMWWGGp0BmPFG1nEJ72AvEILpwPmGevs6dZnBIlgBPNAR8hBdQCuUwfwQTibuTkBjw0XoK
7lwzoutzy++Nhj90sqf8O3N1sY15i422e6Sxdjm9MfyNKSkcvUVEE4inl8rIJTHl9IJVth/c3t34
nKNHLDBMB/ZFr7IDHvuXOk2hWwWmtR09cmWc3nejrOiHY160SFcCvb0B7Ku8d38At5+2MWw8Z36x
3co+Dv2wIqQRK5iIkOEZ84r2PX2Hj05gQPCG1KaHjA7chnXt8se1UeE2LMfpHsnnMIH17SFqbdlP
IHzHDALVUkRxXkoMCx6Sdbqioofj0SPCY661mLz6MdxUOdRhAeOqjXedYVLpa6z9ehLUS2GCaw8g
ldvkFMK/hDuGznRfxsuBqGQRTgLReyHC0ScQwBd70tvtj1E/4h/ZFEz6nTiznjTDUICEtEOjl7ui
ZHBlTsx/3Hi4ykr7PlXT78RkFlINsDlrGDwbsdjGsdHm+6K84Cq0Ql6MpvdD1FQVC02WqC1Uz9oy
sx3X+/WjW2+LqZKRNb3BvqFM8U5tX3He2+QQuG3Lpd5LoPOSN29RTmUzOfdjPZE3iEPejU0kl4xk
qCXQ14lx2zdsc6sm9zdFnr61A0luCzN+mlT0PGKmlZsgpctlPgloSUVMglXiRIZBvN+idXXo1Qy/
TAcSvxZk5qZvaovU1hhMFdeoU+P0f5iH63vfarsNRulxN7JkK4vmJ2sydz8nFmMtYjVqqqBdYpLt
lrn6uXKIIpmsIX5uGS5B/Rm3A+6Fs6Z6UFF1/9wWKZSBIkEOMWj2l77+6Zl2CXmUfV9fzUbYpsI5
DGtfrzFYU31mHWbsvVstw7XgMArHcwtER2upHCvvNdUCn/GiqPetnk5hKwj/qOLJi1bIBy/WhK9B
0pvorXVXBIhgvyPp29ZHallE4hKT1AYjlL0lcsK62KhyjtVYPQVe31zqGl6o7KS8eR41p9tPFw7h
NTqrCO5lxhwkY7aW5ZC6pq5/oYKSvFlJWvPS7mj5Zh4CZ9+y/Ex2SS+D/aJXyCmmjd82HhicVt4G
b3kx2JStEynvRNBbFdoDWB7T54kbxUz77xIL3MfGS1ss/YkT7mTPboHpZvw5jKaxzfNG23YW4710
Z8eEWpkt5VvSGL8gapVsOeo/HU37HvJ9vNWa97ro0gsSOz/ynPzP6KyjLkC/hxzLveOPBFfgIoxs
P/5lmvU9zj/ntgyyZ5M9WZdi/h14Vwea7h6NmgTvKWD/UjWAn5JewOJ0cgpZrIVbyKY252z1zp6X
JotI1yhecq7bimGRrxGklYnpCumNGQbg0Kx49cbj3EvvVBi9sTWcnFfHb9mKplW7w8B/ChY47l6u
Rxl0qRPE/h4hv7EzMzUc2zofaNA5SqgjH3X8YXiyeei2M6OG8MG3ChhJxN1WXM/hsRFCQEONQDXA
NpJY64W1Co7Qn773pczOST8DAfPA2rTiUuIsIJC0YUO40A+TeoMMjfzfpKEeyKDYnObC/h2Tjhva
Rc+rDLuo8YhCc52p3ACsXhlP2q8SI7GOpzVi5Mj1YE21mCz+efbku/hHoFZXsS3DhJXjPZjJL/SQ
dDGhTUJ7RQx6LFsKSPxJRa7wOBvNkQCDcp8z9ouU/V2fNf8MOJAw5mzMjp59axiyWBonjqY9EsOB
KWEGvAPMjg9yKV8tLx5PGPuavVh0d0t6OdRpl4W+1QpUJIJz3yZj9PMGKNYfwWyN2R9JIQwvsiM7
GdJ7hX1JpfWLmlL/XUr74cR6ekvnlviONLt6agRjliljx0hIRUCj+TwPNi9wF5f0mu4aQpK95kFz
W8YBXhpDsFys67E+eemRs1IwlfnJrKtjWxB6mMDnPtaT87Bqb9qbLYfWQmTNiX9aWKSkoJfoPH73
lGuD9F/jkkDldLSK/VTYxbYKtIk6wPqae/WhGrqfZtMVL4KR0J51GQoPZbW3apAvFFXzcdLJ/Fqg
O9fUSHPaW0cVSIKDANfFXkGbJtKOE2m0t4pMpO3sY7BvgT+msNNOxBOxuZtiesPWwWDeFbQCCy4M
AwRUC9DggmQuWoXsu3pK/EeXNmqrTUIHkxb88BCubXU3wTg+4T1YiW1bogkP4Lqs8zQnBETTi/U5
47cCLAKDhtGIpEVPszT6NSDMQLAn3JP8PW3mQoNWTaN7dYOChMeAVgd/Oa9x/Hwr49KNcnCIO3ul
qHXCZEKT1vG10qeDPtnBqaSWPqoSl7krOvROZnmDjkncVRLxOOjLtfx5brwavc2c3gIsg2mOf8JM
DOBV7ClZQU3dcRE2rTKRkk1nbR0dFrhlLOLY1/0Y+Vi8QoK/N9hBFCNN963ks0J0POlLZpceaxRU
90pot2qW6ji4RXcLkgT0gUjL68jnMrUm4+SQ57RtpxgQAlq4tLilPdk0HUjMSxELXh7Vm3tJrv12
qnXCQdaD31d0k54myk3Tm0AC0+mWzZSKeiuemiS/WyZD38VWYanl6syL6fEW6jnIhdAPohgIJWPK
I1vpfoldlhOpNL80NTVKPCI+UgWbIZUZv+pc1E+Z1+1U09rffQYtxIx0PCT8Hbv6M29JHXr13ove
fmktHURf3r/URI8hBoL8Tfxo+c0p0/fGddV7Q0yW68zBZpHoYR2NVjhb5ovSXOvYmVNx9U17T9aa
+M5lsEaDSAhh4TbpabAk0/Fh9m5pgaYkTkiwndQAPrEl4o1VepyZL10WPKfVwptIpzufGwv0OiA1
JIuVdSMNOKYj7Z27EovapoAIGkZ593a9IeGoxC0rpyciT03mA7r9dUE1vknHb/jkgrXHBasxlk+z
sKZDN4mPSpC46JOHTJycjqDInqenMTCSm9SJS0obAmHofBndeGeHOWfoY2ZgfE8EgKkTPaAlgxfS
WjvHtpMZJgC8bYug7pdoaXOKWnRwDQyFnqbOHDV8vEnxw3CMO+5kbQ83hcgziciN4/6HZywOFXnT
H7NmTMI+k8VuMQsXB1UKZBGv05eiWj4E7+/MV/WLHQzWoaWP3hR8lhdd6fdx4vjJPUiM+jLif8yK
5gqLDWGL7Q+sVpf4DCiQLcuSXTA0FjfTuCSS5XbTWxUCkuDRl0lzJ81XngrFuw7HUHf2XULAlF13
N7Mrj0BNv1jOmuOGM+foS0lB05Mx5VFxfaYdT3PwzLC/Pyky3mwsAsTCJPEXNMLf7NEHsl60xbkl
qeBhdnzgG9CUoWeB4od6ll+DvGH4Z2LQnVKzurCjpccS6lAFxhwNeW8+munTFOyE7VC6F7KNuttA
QJnBmRF2Q2PuyvUqopWMbt0kQ3mHtmlkgeWUS8NccOifE63RH0F66tw9Zqvyd8F4autOevfUqaem
L8tLibmAxrMw3hAmYuA2JAJz1gyv9ItqvMbC9r9bgCLZ/nBRNBj/UB16bJfIlmBmOfyspxzpoivs
U2V0P+gI9LMpuSYEmbUDq3/zxrk59+jJeVU4nIo13R5q7UsDonNjGykTkvXGZ0EFcmN45Fy/n7BB
PAwr20Azd0523qEiyo3srObA2/YtfqNuxRzGyci7lpukp9/WlnE8lMOwV6owjm3g5M8xwjhXb3ce
5+K2shQREwwwDrObjIxkiLfWsAWKwEq+STiCzAu7+MKrXuNgbBlA20X9owRXz1LVyx5VPZj7ju3o
N3bbyPQeTPZcu7ibFYK7qj+BVxbfqmHtnqELSHXQsA1d7UT/Cg+1+mislkug5zy5A5M+1en81ti3
bmyFHsVIMQSted7NUKLCZqhuIMUz6ida9KYQ+lVn1r9JiuFLj0CZ57XOXtOW8U7r4xcbZxnZa7Cb
kxhbhyJUwfu8iqIkFwFVJnuogEM4B+IvK/enn7hkFLmKhPfkLlMEt0NRT/vY7WjaYv4z0i4fzuz7
Z/b0AELzMWdOUsaHugT8o+xZPUbcJSO+gzdXMvgsiuxh4DZkUWK6Gz6TuDziI+6/yO1M9w/R9IUb
74if9G6fN7ljeDc7sfUrNKYwCTX2QW+l3cqzW/KGN4paf+sl0UyqSv2zNSLvG7rUA9+sqqvIcrTb
jjN8TXlzM+wtviGmAtnprC3VQpSr6BJjE4yB+DWzIpozQ7+kOegD4QfOybQWElQbF31nx6oekPJv
H6nQ144RDtWAQ76xR5qUTnjZM1zV5qz18fvEOOg5i/MlEjVCheBzXlWjMa0BmbK7YXzlyq66+POH
52nTFFoWyk6gMoR/2sawb/vVdUCW61dnGeEpm0Q7drGyvraG/q9vXcH1DlrcTPyIGg56gyy8rKfq
OI8zZoEq+TEPVva1FM+BCJpvyoyT59Ea0Vzk+SMYU+0O+GAv0viFqc58gQyZIs8LvEdRx+k343MX
MUzipOJ6G+D7fEnL5dIHjsc4pZhfioZJGyazsywRYdDmWOfRwxKVBLJ9W2JWWJgLxAlvptpLycwh
QM0GWGAICFGmhXYQYdervHxx5LTvqtHHX1LWN2fGB0ne7rCZkZrvFGDBiO0uikqna25mU30wavD3
LREx+8AcrSMVOR8Jio3NVLHgj2eNY4ZKd6v3ZJWSIcxU33Dmq0vBvxXNqKjvNONAUFB/VwstrygS
89vM7qEf/OGZB/YxSxmEC/KQ3VCk46FGhraRfRFfkH33O7aaLFhj6d6J9dv7hB2qIT6rhIK36oYP
Xk4GhEnX8UYarKiuivVSbFhPdLr2E23lgOUH4DJkzl0/NcXOfp2dqnhpE02+UL8lG10r4TML6qOx
pscel365OWR4MCv3XgdLH74isaXF9ar5wWrHuC1xEw6Fl1+xcDhsIOcf0u2N6+eNpgyWPXggmV9w
H2uyA7RZtfczEKaBLE+o9Yzn2CGrdCgeooutc1xNnGkGbY3rWS+L8aUPNPPV+F12w82fguRbqpkJ
qNX5dXIDEZaO1+BvS8f7ZxxJ5S8XHLBxcAJ5k5OLzNwgqmdK1AXjK2viWo+6VnafRAPSfBeuyhYx
pUTLmE+DXf7MA7SXUy6sV3RSKSK7L72iI8ldg7QES8lr2tV3z1banYYBEVBKbAZsVnk2Eu3UCV55
oCmvAFiHg608EIqe+k5nYRwxjllnRnbJYZqMKgomPDOyXOpdgA6UwUlhu4C2UdbuzCRuiWgwCbef
5beUqfiWZfdPuL/p12V4cvu0Ii/ZGXdLN7wr0T/PwvDDySZDE1LFSTWWAzwugaHe6ucB4P7GmbUl
5Drh70fTVn8Nl/8/seH/RjTF6Ii59f+c2ACdVSbZ/ySa/v2Zf4imPoFcAaw2E/EHjOF/mKbOf7iA
+ThH2HqsSEr+6N+hYbD6un+FhOn/seY2wC6F9Aanx/x/iWcw4VXgU/1vVnMb/6rL/wgdA50BR+1/
UQEDk7dI3PjlgXnZe5OT7Qn4S1/aD+iQZCCZMMyC4mtWtaCtk/28KuH9VRNfLgZZwusWq1S7BAAd
jTAK+nLV0vumnhxGLRfbCmB0LANzY6za+240Hv6g3XBlrqMSPgECob6cdRHizn8H8X3SXS0455bK
ojJlD97kNtIwFP/dqv03VhfAtPoBJMYAa3UIlKtXADZxxScD/4CFkaAy30ZsBf3qL+hyDgS3cZ6E
htofjw3FltVdNfA4kVwdCvykQo6XQ7YB3oOXV9sQU/WHiUIS5oCfO1Ih9AxrCNlVdWP/MFYvBHmd
Bn/qRnOu/7TL9CkuEaB0q4ECI8W8OiqK1VshMFkoxl5Z4Xps8OodmDU4r55jsJljwJun6RfqoEcb
E+jtBw3eQYwcIAsZweLs0FePR7+6Pdi/E82YYwBZnSCO+DqszpClODerU8TGMkL2Aoqx1UVSrn4S
5sT2NkiGMURA9iBR+t3GfJJjQskca18Q92NyKckwqYyrWyVdfSsWBhb+b2JnKVwm4UuLttxYQp6r
Jx3jC4z3fJVcnkgMkGAbcMfI1Sczro6Zll34IFGUeW6Kehp1GHbaaYPG8Q97EGK/NBQIcdhrp0ZH
pbLmAWDPCbDpgFN7rROf94MLocf5XXiMObVe3FFShfEinzwMPzHGH/Gf7J3HcuNa2mVf5Y+aowL+
AIN/Qm9EI8prgpAylfD2wD99r8Nb3dV9O9rNe8KkKCklkSDwmb3XxgAUtwEXCeUJwt/d0N+77Lm6
x1n5hpLcuw2tTVi1znqv3Fr2g9l2vytkfewxYOwkZAPjQyowJLlSEeaxKOVsp2zlWcLQsAimZquh
2mwxNXkisjkU0puJ3Qnv0NamM+xr7DUWhqgSY1Rb2MliHJFkIBgIj4M/rcF9+atWOao8rFW98lip
0BFHmWL06Zfl/EwdGvox0v01mIKFQYWJxIxnPUvxgQgDp1dlV/sJ99QiGLITGEaWaV1AEljBUE86
LmFz5XRLoiTfxDKITp2e7O106uA3krOZ1jtOLPkjwJUWCTLoy/EZEHm205JpaUlG5gxpgj0s7ve5
RdTjTbhhRoS+NQI9L9Hsowfnvu8txMEaZJ9EhkCCEOZYIWJYVooa7mz8bhpw3gUvJgEKYiu7joj0
jsN3CuSz9LpoH0X1tCq64ZOYpiAs1mlbe8ukZspKjstJpvonMW3+ns3YSzJaxiIWLvMqJmHDPD8k
WvxQEr+AudOdYbnMHxHxIeuobx6K1p42MhiXrjZMyxbzd5kigsTckiL063ZBgN8q4Cy16YR87L1Y
3xm/tQkkQJuGDg4k4ta7uO5xNrL7hlJFlLj6o6vx6hXJgEe475d8wS5kNr3TiCNkzuJvB8PQVnon
CRuIBhI60rpaUmHNzwwjOYyi7xixH1vM+mmcvPQCp4ixn58dGuFUVEw90PQRZ0HCbo9FmEbqbVBv
XPGegts8Y1ZfZexMab2dh8YJf0mI/lu8ma/IkVxC3Xhio65GPxdiUOFdASXSZqPoIVLc5Kz6prxE
Vt/XA0o6r1yNZvWRdcLZ2JrdHTN2XU1pLufxlz3n8bMzpisgUhh7hz5HOkEbbI9uvYYIpyTZ4mHQ
oHahuObvUQZNLT1q4tjXuMLzGe1A06xrw8Us3vunpO0F323i51O7OiY8ZDHSLjSp+4qVQqxyTjS9
2vNJM92MZB3eytDYhwjT1nqVSVogN0NrLY6yRkWKaqYmXM7YybB4QcoSbOilt5Y7lkfwXXs7ij+5
gGKkmoNbPOQLAFvjI7TJVTRbPjOtsXkYbIm3ZEbOq81F/toWrJL08ZRgDr0YHhcUzw9+5YnGz2/S
FeaNiFHFt5agKezJrVm7TuMsPcN4MWXymmNT28giPlJHozyLkeL4+pDB8q8uHoeBCRAOugfsHOKX
dk7cT6uoL8y1dOBhmVOHwybEHhAEUPFrvVrE0YcGm/A6YSaJJt1WmXlkePukvYZy/IgI5oVMF772
U3sY/FgsUDlMOG+9aOkYXrxqTe3mzDJha6qjHqtv2O464oPk8G6bcj6jabj1pVMcxpZf1YgCFsti
iFaGp1yKMp5fSk2/ejiZjnhhkdqOdb6tyMYtkzlixNWP71FlnLigEYnRWPFhqq5FOWdrdhkGJpNA
Hl0aDKl0SenMspzBl7xE5d4MyNCkjQevh8k7S5yvDoQ+Fie6bKttPhy07aol0SHK8voV0/DQkbV9
QQl5NsNqXrcOc0fplN9ca9y3Wdgvk/lM9PF4ZPNSrAvTfyKmk02x17ylc/art6j20fMSHZL6u9mb
Ny5uK/Q8cNNzZ9vo4rcsSTm0Xfc9iUz8blVyHrDaHNhvtDOJxRZ0icmGzB5Kewllfz5W3doatP4G
65ZtVeZfvIiodMsfE8Ls2Ch4XIyzvEvPTB1PrJ98Sn+bBLYIDYmaZKL00Z513tCU8O1HIkS6sWu9
2KJUgfDkTRZPLL5aXKm0ptik1+EM80ikFmrRCi2tUxX+KncbBrNJhF683U8JGpSxGbZuqW0Djqp9
M3MN7LUsPrvgA+u+2dezEk5wOTHBbKu8bqqTj/u+Oy2rD90na/4eOD/p9ZfHdMBAAw1DgKFeivOZ
N22FsIyUkSbCdq4RTgpbg9VFhe6mzHlmfHNczlVOSpyRfKZaz4nELdV1CcTB6HWkDfoiXVtp1NAv
ueQCzZwtYVlu+Ruit7B57aI/sv2ciGtCFC9pzUX9HAoyuRN8jZHFhqkB4VCWynAbGeG6SUkCgaDQ
7io3TC92vp1cgZSGeKyFO1rgRyhFdJ0xYw+ZJJ9G7YAY7wRkihA7Em+OaSm+opAFiRGp1zjNqmON
nbzJjkGI98A2EVqZIYem0Ctj7VbZD+WQz7K5Zl2SejAkGp6MOTG4aM7mW0NK2Lq1nHZF9nO3aVve
KjZQmQZQf0tsDKqVA3D+/o9pFytD7HpZRO92PhpbN49tYjlnaqzSRXQS9Li/nH4k3QRVVmxTZ5vB
UG06s2pWaSF/JZ4V7qzKqXYmYiGUPrsYHUjdOQPh42dSLKYjEjzvUR0yTM4coMK3oWbdXs9ps9Jc
dO4uJpc1Yr4DsECuU13sHnyThNmpz26d5bYI8VOOWRKhRkGpb47BdiAXDVcspJcpLVHCeGJDwk1x
bYpklXrykW2YvOZmU15aTGE0uc4ObdazZ3XPKXJpXBAVi12jrpd2JMadkSmhnZ/MizJr/TUrVwsZ
kdtuXRfRuuxcwSFQfaPwSI908+wtY74Mm4++tqN0XZE6cPHdzzxqxSqozGwncvD/kRzf0YQ8TLn5
4SixdjtExTLpU1w6KLw9PfRwaXOR7rvZWHpBYa+riksBO7uD4Y2XMofP2U/ik/Hs0qjydDvPySVs
s1VvsMN2ms5a+sV+pHTR8oTIFv+WFv0XlOK9FgW486fgBBr5B43grq5fa8P/Fg3br6LbdmyK0sH7
DobyJ2pxwMcfvtddphjaZk+78dr4Do7Wrz529hprqjG09rHjQ37uLppu74NABbu1l3Ecdk2kr0KB
JKZNtZNFEdERiOAxDGhIE2XgsW1jb1lrcqvNJLlo7bZ151dnJF+sTEi1Q5KFotmHxz3vbMu5WRKR
jCfEt9PNKy9sH0ZZgY9Y4TzpSUc1q0cvd5+50rY4PH56Cm+sOfINFuem6aIWV31wVM4jtJWCZxyr
aNEZp2pVOfWr+iKTqSQ82d04lYc2GW61HTx4uUOgkG08lUZzlCYyzJigAUiUXGkt/5hN8H4m78CR
/adz/HUYEnKUsgBX8zT0IMte7zZVFi/q2d54TfXUluHb0DyGPoucOn9uw6vDth8ZGM718Fhb9o9r
X6VlAavgB9aWJLyavsMHCMLnnZ6lIT7o19qGMsPPpaFepAZwN8E1XpvwDthPzQT+szeKDdl+5hrI
B8KoocoXwgoWmhes8wHbDxpu9QZhaZorhdTKneKjiON9SUazF4XFcqriHVyeFa3HHvUAObE6E8vZ
9rcOmqvZjE+5LdtfoFBiD31JkfqvPfJ2cls/Rinfh0YiUN+MRv2FgPVFw+af3kRgmKQNV5vJGX9p
/rSfvU9biLcgIhUHvXTRxTfEG5/SHs8a1XWczyzfq609RrtKlt/WpF9702T0S8GCKcBzI3jsYOyK
0XvGbmFttdB8x7p8cidrlxjdPu+f8lZ5yaoLBf3aw4C3GKyJ4Dyxdors2emzXXSpGi6uc4AcJye2
TmONiot5T0eWLUNCgahvsbbiaOLdkLQb9I+amV9lwJFSmZSHekXzIJx6IUf/kh8cakpRMoOn0zva
oeEv0R44g7bQbn2l3pDmte4UUENfQOFZd2UK6GReV0a2QApxY5TLk9GOT0CTn705fxAyPrhpt2E/
tXE65zwUrRoLX3ToHo0pclbn2q716nMt6oVBG+bGMcwO54HRwFuPORl8B1tKB9WvbR1yGX90qf6Y
FAsxKa2I2x4Sx765WvcuU9Tl+H36Xv4AGDzaWnHy3XiZzOOZv/TB5io9OkqJnH9Owjprk3d27Pon
HZ8bI7/WKArwxBzC+aXV5bZh8E59t7A9D1cfek7LuPpu+KIJuY9FsvJz/1B2HGkI5KndNkkOagvZ
3TbL82szeruQjX9YpB6xW9NHHyX3U2aB7U1m8kNq+s31oi8ddnGQ7wAO/cJ7sdZd6ynHQTsN5beO
RHHSulXTy2dskVGaXXz0cboIFqwOl22e7z07fiRCUTWMbArkH+BKj24XfOr1wvfGT9HWryEnOCKe
1mXrPjeZ+7uNcKDMpvfS5/YL0vzffqt9o6Y5FIJtbEA0re8/JGi13QE5Xb7VE1Cz6mDBCvFRJnj1
PIq3yEZuzDYpj97BLxUSB5sFILHp7f1Yhye7BDzQD9pyHEAozA5v+ymX6HM90sWnP+bAW07U+lsx
Mp9KHVUBKxqq8d623kueOmup+eeRYqKonPfBqlec05Zh1Z+71FpX2UenJV8Fr0ngp09dGa3xbT9M
dgmPwi+2nUaau06P7nRPnDDCRagZK60a135VHDR3vLopssE82kqr3unttE1oLKwE7pEfPCVJtE9s
Yxua06lzOLSZCTvddWTmjxe3Aq0vEloiEzh6Fu9EX68hUTFD0ORRsz/FmUHjxTOpRhiOYWGLB3gp
AP9rHHNVBuMq7aLfDdrfuoc2gZ2Ntt0GRTI6C4RVxzrrd4aHlcLu0lvN2TVHqb10fHM5aePvPEte
K9Bq2xCyKJJC1MbokCfY+4s61Z4bLpuLIK9OBLwdat3alIZ4nSuO6qlCqxrrG8J8sLi559Z/rJL6
MXVYbMiq+ECcthHElKXufJ1tWwGgEDDpt8Fn6GTVm9ht3vyxfKwtqA0OiWUyt2F2ZXiVkeMlC409
aqjtmMiRPKAytplO6AkjwrEa4Mq38pNAskdwzzPYwyLOLnmb711N3xrtcCnUJN/Jlzic10ZKazTW
Kyd9sYfypXCr4yT6h47I0onlQSKLd3+an5PceLIr7Dr1dKpmLV8MyN4XxDqCak9oiUqHtShEOVXo
1cG8LWkDbXfXcjJxk2Blss5knIOzaWmZ4qHO2/fIgvuOtGu0b441XBtRvEf5RYuLY2JzxaX706EM
TAMyd9Q5nfVuANsEs4eaLqU0cDe1A0Ahat5x8jwTEAt9I+Qc0Y/ixOjxjNGct30pX1vK8yaWn54b
niiAqbSIfpPQdXr30WmCdq3+r0KfHiKmFMXkjss21h5Nl7j68jeUvHVi3Q98vFA7CideFVa2g2P/
6HS0YdD9kaY4FNC707lcm/70lhrDY89f13GhMIrjaPZrT69/wpSomcmEK+rMb01dIGwl/HwOKHF6
Ii0Fz5tW4QsBHZVE4VKM44N6vYip/Ojd/tU3289cZmdcJFu86NuuxJFT3cyKDT1aIZPrcXMqJkJH
wz8xieStnn0FwohRxWAq9a0ODzWtsD0Tdxig/lA1IvtmaxUVfPVEF+XaRHW0VnAJNfFUkP1pmO0B
nouA5VOTSVmWT23zRK6dgzV+kRHiawqkPeYod6ldZDsj3kgm2bjKkXY7QNA3BYxlAFQ1hwDTzbne
MFBRmvvuFBiDvvYLciVp0Ilr/UQrcKFzpWDKSiq26TGb98IvntCjcbrq5/emt3CTldUWCcTacYuL
rrkfLNrTxdj2RNDmv1M5HcbuJwScxwn8NeuBc1mZZnLIZtuBhE2GPcxNCfuG85uwRg2YK3QexsaG
rh7Tv7+yXezCuOWMti+vpexPJcfyIXNo0NORtXPcewcbVYNGwv2JqTNVXTmth9rdiZnpdokno0yo
j0CF/sna4i5920kfEmunkRAwc/50DSojp5Ab24r8awvMigEIpzo54xKtaeFB74bBwndw1ndTEXJW
m/Z0AAtv1bfEbfpZ67FMkE9jaTZr1NvR2pHhrnOxLMkofKYj+J4jO93UMmn2Xc/IPMSTIRq2spaH
ANGMIPJjbH1OXP8aGDURsrZ1dQf7IpsST5ilvdZ+BqkvDJ9nDfFSULwGDoBkpwX9b42dtora2t4l
FUTCDJTI4h5WlhU+tFEFAEFu6xpAQdJBolrI8IKzRAV8CHSgABXIdaux3XdHsyh/aPWwlUWLoAm1
tV3fHE3vUMEn7cok9xGxB2LuUM+WjaSf8kzc0jD1EUx6/rauJc9QPG0Ys7fnRVAJf+VH9R6MpvVS
Zr9YMnw1w9km2x155UtTdWSmxN6uELyEGH90E6UcOlM6ZExIjvvgC4dKSO1wWCLytXhjGRqk0GNR
ooRl8hVVOe/gvNs7BlCGVlSAx4ErklNa762sJh1F09dQ/qYHIpYEr0YHJFKiMQqS4NMZKE/DGOGd
JhswOIKec+RQslIkXKXbI5rsoUs4Y0jOkJsfnTJ9yrrsJ+mJGSLbeuO7/HpslLmoudeoGf/knsfl
7g2ZHx1AOS8z60VL7NcywqIUO9qTVEdy07AWaT3FDTUwNGdw5/DHtYsxdBluFJgsG1ThKQdbg0R3
oWz3eRet6FRxoylNLA4s65l8jtcIQbt9BWF8FFVxqQpvnRocsk4Po0MGwwfq6d+zvXW9fEfsHxQd
LZio/vH5Zz9widAJJ4vO8HkGnbDEYlC8VgPYJs2Z9p1pgziqv7nEnXToSktDp8O1m0EuQol3w8AX
YP0yUB/YVwIHv3NTrgg2qtGncmKCI4SQX97or5Hpt0hlhBodVlAxYJah5rN+K28Vz48iCoIcjCkS
cNdDvivI3tUjbWuTc8bKG8l2irTL3I8sHRA4b4dRPCM8+wgkWPu4XMxVurddZ49m+iUgMAlRN3hj
H6k7R8x58DpjwcJwZ4IPCobxN22VSsrCkZ9i0yjREwwZgEo9LT4Mv99787AadOM2JPFvfciX8EWf
wsT6NpvplEC8WAEf+aWPDknJw6sV05QIQciufNEHrj5+80sr36zejvYBV17ZunJp805mJA18k4Hd
hqMxgu7FH4udlO6iTpODw1UxCcgWSkztW4T6QSbVjdzFJUOQRdSPZ5Zcby7TwsXsjj9R1DzGTP0G
78YOZVXrwUbXGoAUc/MUjtmzmXcXA4aInkTERWdHpw2qh6HV90yYe7pEuALMqwu2++2y0twDlllW
IW6zZzj9222DXTqGaLLgmcYok/yh5Z1gnuo++wqp74mSch6HdNiOPQJrfeA/M/ajC3DFTT+coH3X
defSak23jvLsCRt16ia/p+InTBhoFNSNdss4XThHkRsnzXfXpqUtkP2ECxDi54ZcIP6QaYeg9wvT
8riQk8DnH3erSk+yJZlnTxIkMbrhL/S0nBn1mToGpDF5kergPIUDXmAEjUdfN1CiVNUP1ofDxE6x
mc2zXUaPcSs+/N5/CRClk9SFCaOMgc0MFCONXGMUuXqa3Szypn0Na1aKkDPrFzTKl0T0JLg30Y7g
ViWbLn+yot4bY3HFKLCOjZatrI03uzWwqvtIiEkNjpn2QooNdIFnR91AGRj+unf/UFMf/u2xv334
t2+7f8df/18st+lksXrKlbHEfYqT0gBJw1PY1KDNAyMvDvAtikPBroAV83wrElwzdgaAylQ393v/
vvm/eGxkeZItAsYiYohTyHpheZii2V0hC8jgthTVwUOH89fN/UNScNq9mF8avetbmGZmecDwy38A
PROgY0SwJ6zobEaxatGXqF/XHlHPrO93q1yQgHK/O7fGJbC9cRN4MSdl0urzw/0GC+l/vSeBqLoB
jrPMJz20qvee0/H73n/Nv+6m6qfcP66mVg3ssFFWgHUp4ZrDCLgBbsfwr5v7Y/cP758QXtjzuv+3
T0t1T2RQI7heDEsobqXOzJIHq+IVOHHLRjOuDmzQqkNrw8/Dy4PCII3qA+vU+nC/9++b+2M51Ky9
3317VX8NtOF3luFNdhvIIIGXPngh4ziEsN8z65szvouJAgAtVjygQLV3KUzPRc7wLUMj2XuSWZU5
/KStN9ClcgNPCVp/CbrOmKaV7wODmTlNWg6y2HyE6JWmRrAPveJCBPt0aOwJ5IDOyXXqz2kzgu5w
xLhEuPsxOhUeAS6CdMtA7Jw3vZ+yQ08TgM2jPCPJQv0s+2k9l8j5Q7AjWfpHF/XBGj374HfDhIRq
vnnJkB5MO2iPUUm+5lR/N0lU7/oiAB3CNl0OxVnWVXdu7drnjOoe2TKUuGfEunT6vaj7AFu2wY8x
0dVrKS9mmQMZCtlcUpMKLlWeJs/lhBU0R2dow37ea4P+aA2GPPdOczJKVCMz/vPKRPpLHb54QXac
nXRU0mHRWufetKwzLAHe/dZIbrd7ma3qj8jTeM23dGdsZKu8sE9NHLvKyX6N29HbC8MKHlKTkGjy
7gJt/DSQGi69yvyRZpufipL6HeLTqYsoWfg38caAacHEs5r6jH+jhjO1L7+GscEba5XFRZNzcZnj
PwQHOMiOZ4TXTBeTXk/XrcurAh+OEldv8VineXGOhMjPuvbMdmk8OXPYrKIqY6XCuK0gYnbTG9j5
6c8Jb2cifWJGug/j4maGtWCUVU8P7s739D8WI4KZFdvCrX0CF805xD5AztTEhYlSNZ9X+DApGU3m
/UZFuxnl0xkj+GIqfHKD1G/C7kljO0d5Y+hIhQPhddu7IruETr70q7zhSuRnsDDNd653+o4x3TMF
yFpXLyIbJZQmLFRydnJ8VVRwZKW1a63vj/316ftnUFLihe9KnpjjHO+KysrgL+Zvlu/97tz5ocTF
tiAR4AluDiO05gx57ZBowcs4wp4bv9za+tG75HnKw1NKtgV99HEYjee4DfNFaxuvuKrrheZXn8KE
wGHMTGXr+TbMfXfMM2tlazo5yVSKhgvunAXMThPLus4OlRU/yII6L6kxV0OtjC0wmwLbTKz3zrIU
/ZtdmruevBzIjmaFhw6XcIRA1g2oU1HJ3uowG5dkctnLwuvZoBj9s8+1Shu9xwFEMMOG6VoT+cBA
60B7C4QBi7DXOq9DMJy8Kf0YNJsylcZTd+XVyJHOGM0h27HapiwZ/XXgwC0ZEolCz6ouuTi1rFHB
cvY+7JgmjZ/gbq0gCVDlC4IU4R23IA+qX0NNESZy/bOrMPKI3F8PaBNXmnH0iG5aBLP1x6G3W9QG
oYxOON6CmDP/NJZM+kK5xGCwN9xrgGqUYMt4o5nleByItV+Oef/eudbNnm+zAntETXjtNDN7SHw0
GyTAL00zXVQ9OuM4xuGqnXWYF5wIMVDNZIDVvfYWVGxezahgt5uWu8aZvwLwUzSuzY3EWyJVb45z
5oz/7LcF02FRvEwYsbTJeqhrA+m04z56RrSvWnicxhVM3MSQnJ1F6bWfBYqPtHSnzSRo/brxp6hK
f486VrtqI1DSqmOlppvm0UAU6obVbobQtXLo89CAJJd51m3sxzwN2YQC23zQEypKae47FmFjYXQL
2YITLYtqaRCSsbBocqyYPCSrRARbwduN4uFUhkdBFbeKpQ6KK0/R6484cay8/oGf8S3QZi46dpU6
ppptk/hP+HnGXeSYeEULxzjW4VcfGeZb5zBwceQhh0y/j7vRWmHHejO0c019VpUoUOym/p3VBqfp
/lBW0R+DMK2F0HErN9nVpzjrzZ7OOEQrpsUGRi5wMyUNtBaly6zhChzJ+aBKSWnpx8lhZWeKGE99
g9K7IWQZC7H8SryWST1K8UXg0JaRN7UIf3vSLY5gc5Cq0fwsQtcqLyPjhIU5eTvhQs+j2y1ujaxe
UEx993byk3S/CaBzNr05BSt3Dnecd+1rzpMFe2RhQvTejHT87APGF7hL0yrzJ8HsrG03X0TmdZua
8XLr2lhJa584uXa8GNHYrWuX5WMdoAtMVU6B8xWRWrNx6Ch5uS8V8uqPwDF+6mi+uHFuAlpovHUy
ymXBhn7RRL6+nged93bLrNA1KZsZekRTFbLR7DScEIG9iqyKUNLI7vh95LgioMhbuGH9SLhtutZM
rK+4jcx1I6a1r5Gv1YOq1rL5WZsT8CZY+qDknZ2yjbehbjxFDjWzCSxjibanXwpQAxjOqN+y4mfU
0mEhk4l2mDMbI133lDhIdEqcHJ6NzaBC+eYDZHdkY7M7Q/vlRN5amM1nB8dz61bNI2NZf2d5xiVm
KdU40S1TUE+LTQVBneGNnfWOyZB3DgUGadlW+j4hrQLqXJfvfCAZa8+BGFdmeLzkOBwsq/vj1vNr
TgQw/7d7IBz+oQum5DXrLpEtf4dj/1yjPaBQA4M36MG6CfRtlwRXpizgm8Ka6TM+MM42NjGDQMaC
0PhutHFY5IbqFmr3p2QCvKAoHdajIpFCJNUVmrRXkNIUWinOev4E+KV2YXuLuFWm4YzxhIKcxgp3
Whf7lL9s2bR4iCaFRNXCn0KCSOWcZwEPwxcac93dpAqlmkZAVSNP907kL6wMBVzVFXq1VBBWglcn
VsWAWXUh8bgpWGursK1CAVwhjFHCwPtg5Ep+wpnpS7Z1FPRVV/jXGg4srh3tYCs0rESdv+rvvNhc
oWOFgsimijKbKrDsUL6RcUY67v0RdTMrDK0ZPVsKS1voAGpha2RHt6m5VIUVANsOku1fH6I52TY2
mFuAH/aGJpvloir+QOGOCop7v+cyRN5hZVhPiqIb3ym697tzw8A5V5BdS9F2Z7C798fvN2B9SJyA
zstH7U6H15socK9UCN9I3Yuh+roteN+JeSpvwWKvK/RvpSDAscIBF3cycOsCCTYFuGBTgYOFQggL
WMKTggpHCi/Myf0YKeAwL9BDpTjEcMCBESsscQSf+P5QqpDFKEuKZd0qjvEgQRrXsI1x5Pg7D9ox
amZ5vN/0CoU8VkCRBXRkbHDEujWI9gOFTh4URDljDLLKFFg57ME4QloOecXRAwJf9hSGGUjJQKgL
aGbMK+URbQl8bgVuhm7wbYTgGguYzh1s505BniuFe7YV+DlVCGjkjvqqU1joXAGiHR0lXqyg0ZbC
RxP+84u2tdjkqEiPA+0JmBgWF0mjAkYBUDPfZj2loNTMFqpjC6c6Gypza9zZ1bgi62N/B1qrZxnH
GlRrhbsu4V63CoDdKVxK4eAdNBQeW9xJ2fcHBfRsDimG4DFAbazLzdpTkG0BbTtV2G37/gNjJm4A
uUuF5u7VkxCOLAw6uN21Ang3kLzvv3ui4N73e4QiiFWn0N8SBjg+7fix6XmnGc0vU2HCfXa+mQKH
lxDEW4US12GKRzZw8VphxrW5u7Q5v0CMc8pkBb/Ccv9QFdJb4I6EUwuvvFbgcnlHmIeUcxNUc57o
Dcbv7MRau1p5gM/RCYUaIHThMU1yx3BlBKHC5EMZDNnDx40eb+xH+xYM1HqTX0PjdD8tWOuJgq5r
utwQYIl/UAHZTYVmFzDa7xr//2+H+D/ZISzXIWvrf22H2H0NX3H8j//4KVr4P/vf//kP469v+Zcb
wnDsf3o4DxzTQg6K9WD4ke1//kMzXP2fpu3ahm14tiPuCbb/skKY5j9NFbeFY0HYLCQ8ktD+ZY0w
vH/60Hw93bTgwPAZ4//FG2FYKrbs39YI2ye8lJBPrnwuwW627f3NGqG7PkNbJzSf9CrRdtkEnE7L
StKbCuOUxtRtWTEXCxAuR6Pt7Bdvhhth+s10SHNQEr0xv0rgPisgygPLKp0ghdkeDy18MHTa2lFH
Mk3FYTTb3pd01y2VMNic/dCx5i5qB/ecpxUPZN08I6XYkFq/Ezaa64nm+6AH2YDky1hilWJaYLLI
w+yk7cDdynU4yN1kjO6nR3PDGUiIZeYrxog3WLu4ZUk1FYPYWUWAFQnd63Ue0XPoLjiCMhrTDUXS
Y815dDnrSCjA0LJPk4l3artwPUv3pS6ilenLp7ocd7YbAF7SWucYskUfu3A3JxaZJ2okUEAxUmcc
w04yanOnWepxEGIIAVIUiJ6EA1vtXfrhl2yqBTJteHVJ1TFLHLrtoLnfrTO9cfZugFKKR9NuKuwU
6pwKJGqo0/xxwkmK7ETxShLfxjgdO7ehArFSi/ZNesEfJhowN1KfnHrL1aBN4xaJUS1ibFilQ4rO
FQP8GlFCscMjvEn6oUOgEZ7gi/Z7jOiEfLj2oSzHP3dj+9Bp71qsX2VpzrccdBqWEhk+FTFqLMHq
NKrt6tQ3mDvNKrP3SaH/QbgwHGHl/0pa3z03ImNEOQKfC/UWfgMEs5rhHLikqNhWpagpntkR/nfv
uetfR+x/FF1+LeOilf/5D1dl0f3tQFbZiLw54Ad6hve3POicDTvtt3SfipqWXg+6nWN1zjoas4l+
tMcPYAB65OcySE4+KcxXhICxh8xsJuaRKS+9j2RUY7uPRqPcDgQ7PgosMis599aVXYfrh88GaU6L
efLCg6j6xzjVe6DgybQGhrJh7Rtvh844E7dNUiXAQdLD8sPIriMcarFFoKxosyS1WjiSH3p/MHiX
rXVU9ecyl9sIMcLazboY3g6rrSr9Ev0s3yTFtz+L1z7rnBvS5XU/D58U4eEKh2lIkrqLioouJjGm
m7S9FpokgmpkbibCFFT1JISwnG1z/+l//4Sbukoc/B+ecVsX6iTkeRjG7P8p/rbyXCBbelU8iTrt
6DwUbpcNEp2tdbLCfOkHDqaXKLxkDyOG+mMyadex6j9bncTaFAjOqp4sEOJd88vpCBgRWV8AgMqb
BzyeKNjMU2zEySaBJ0Tpw01YswAwQmRRshqMQzIOzrIJOhyziXU1knLfRRLV3fgNgScFtte/4br2
aIrjax0hi9VjZjqzl7+SHUHUGzmBZlX+F/bOazlSLs3aV0QH3vyHQJKkUcqb0gmhklR477n6eUBf
f6quv6cn5nyiIgiSlFRpYLP3+671LOnEp1ScBVnZm31owP4gvzKspxvNDJ7QxMt7GvlorSqJCX0x
MjGJF8lejOoHi69zlgFgyvuFOYh5bjGau3PZdLsaRbUzmNWPWGzNtfF6tNammbgoH4Xen8dGlnyD
wW1Gsb7PB6l24PiUT3M4ntWAMLZcJABNFTrkUeAVcUZ7UVIZjpJgPCDMgySYOXf6kZSkGEyyneUR
0HWWgNyHLpm4mm5mSNdKRxNyjeGIDUeCbu41K3uMMKYXYxVGgWQAeReciZnL2zK+19RhTVnG39Ym
oRMCkInK6K4zBRPpK6JoYUxWC0wo0j/r91iqaEgV2FUIZHKTTLgMUUsfn4rtqdKlR1S613Qna48g
x8mdpxqKRRuPHijg1Afbh5YqMkgfWxD8LiAh5bgHR13Vfk1YOkBvJr/zeBIisre7gUt6Gar5VLPY
Uipq/szMwWqE/UHF8hZY5BoNIPq92hDMIz5nCJpS1SORUrV70+z9aujn4zyHuH60fM+F/tFhsLIb
eRDsXqYLTDn8HehF6+cZMh9milnXiVecVw5kMVfGnH2mok8mlVidegYTmUXD1bh6wmeoUMGalAWE
Mb2e5lslyonm6gE8EPa3n2KUBf2sQV+zjAplJRujqOyq7msiDoeaunBa+UWOEs/S4BRkwewuo/kK
Pg1VGjxeT6p0n4uAiXuRu9astXsB7a9dEGbpJ6JiOUMSpkeFqIRRDpU9TK/WnReD21Manjf6NxFb
N/QO3zGvjf5/HgZoe//LMKCJoilbyBIR6imWIsvWGiL6W1K4HA5BENKQvMMeo9ljBAlfLmqLRXEC
D0ZbDoulNnAdCfRgvu82Rm9hWnYiwYCmVFJ3FGk0oOpfNHspuLzyYngCok+pits7KOPpYwlF7T7O
j8gfqr6fzq0W2JlWH81C0PdCQ6GYxlx3FKC95pHSXWqzepksJDH1MvWHES01EtAZKk83y2crzOKd
buyja7Gj10rADSUlqCRY7ECDtG23y2UJoYJSfELaINUm7E07kiX6lnD2T4ss68DTCgjBcHojFIpl
k9ErjAL+/kQor0ZmFMQYXH8/wccQQCqq+alpVbcvp8ynfHwE7bI2QBn7sWKQhK1o85kCb49PUwAF
zYV1VioEop1I9YOcOEoaegb5SDBylyJ37nW4QimaCtqpnsUn6Ayv4KF/6pjN9jL1XEvUQ6AD6OcH
mL69hi++xaUfoaP2CuqdO0PVZMeKi/HYtIuTVAmVXi7gk27J2PoHZfDioAOjJ3Xq1VhgRzBnUtxy
a2ZexkL4FId8vd0EsJA84IQBAMRSwzcqxyNKGDjr3aTjHihZ9pbhuPaZ0o/SkPR9Pd/FghV5qsFa
R1SE9k4mTBgYMALtAkFnmZ8lzNxlXeXnfjGo0a4bfxr6r8XM+/T/wk9UO2u2QvEvs4X1pPy+d60n
rcLk2RBNXZc1TMZr2u5vJ+1IeVsIlya4w2eHpmQIrVOgkwOxdHLri6r8VDW5LwjLdDdo78lizVcq
CEEKyiBulvpNhMEiFBk1NDFjFow+yo3lUkZlIU/nfKScLSx3wtwm2JR0gdQR81bQsvmHWSA8JGc4
uqMTidPTEuO9CpQ/pvC9Q7ZNOqzWWI5lNoOrFvl0VZeMZYrRLN4Chv4sh71FS24MkLMsP/UYzmmn
pQtRSciXWuVqmEDAGeZ5giLi6AUKFQH50Z0GE4xJNF+a3ohPFmiTBTGTPyoLMkg1JCNw3HVcOTcJ
XVDkqpmxN4gor+Ne8P7zcKGu64k/Pnh1XdtIuiwS6aT9MVoUC7QkKQqNu0xfut2USNOlrhg9XxDx
BDcFmva9qEZI1iGFjV1HAmt0Ktu4P1eapDq4mZI7sNQA+IQdMYcUzPEdg2monsRA1LDwhYLTqIN1
wVyLwxuXX2lKazgiqCV6BSeJmcEhKMOM7lnVOTJZRD5IYdYE2kDVZFbSBwnFQZaaP5oiKo/LEEUO
SaTFWUe9idWyve/CoHUXeNlQEGn/US47/ufPSLLEf/MhGaohSbJsIHj580Ma8wa+ojpqd8wRuWNC
9b2Opdt2EftjEw3inv/zRZeTFAEDFD6xXyaWKziF6kEiamNgqBMs4s7Ttgfbpk3Q36Fau7oKfKIy
qpoqkCW5XSJRIbKWK9EqoGoHOeSxotAP1LCHI07dK6NOnlGsq37ZnqN8OIuYNry2ipDDyDQRzBCn
kJ7DE2yNn3TqNJ9RcXkwkP80k2IdKmrzC+Gp52HIXakyAaGKK7qFGSOYx3zCspfMl0xlkEvjQaTz
0iJnodhWWqUKILQwz7mIWQfhUQ85HAUsNOYkjKMXQdI0H/LOQBLOOe5Vb4YocmXoSuj2c6Q+iBJI
YiVd9FPeVuR9NjMDyREXxkCcfM76SsZSEw0jEtQJDZDYOXUrCY6FC9GmSf+ij1yWI2ud3TQWmt2Y
uKQJYMLun+t44gtdOuEHlKCrh5Yu+AKTphtJHcEvWQ0eJQh+JD0TcQpHwG1L/Yxspr+LFxwdXYDX
qav1y1Li60tiMTrTqHrplZZho4XtXaY/ZbRub2YKc6sjaggFrOnnzAmBkBq0tpSPAQbKlBdwS4LM
BU+O8qenzrXdgQgbuIFBUhOQXF/iSrjORsm8bmqBanKUISclVqHI2gsCx0MtotYpsfKVRikdcVKV
GqVqOTGEI2T3g0ig6JOS5pqNC2S+xdtybFZnRTyLz7T/pcdxWsGRTetCi55ZdWKsm+UY4BuGSa8T
qIUmpnHTVY+5nCfXSPkuJCpAH9Msug4tI0+Y71cEz6mdiGmt6XuOamw5sCg/DQnIGRh3OJWUvqiZ
QXLBqhnFQnSmm1J6VYt7ZntIDXVv5Mm7Uublgezk94JLimWvjNnVtHAGpXzsNOrPzJaA2YzdvaLM
uRfN+CmMLkQeNIXiFR+u+T8ExjOY/XkVW4rKclQyNW0r2PyxIkV1Cm4xHVA86kwOptxKMBX1xrGl
onLhpnS36FseS6FeG6lwL0f01+S6JRVjnOr9TDwJaiGdGcXao1K0Br6b2u/i4EbIi1tVToqHVcwo
d8utKBPnEOM7pdgQycQN4/eMTV2x4VMW+1KuHrrE1PZiy317G2eVpgNJnrXjIQrAWYdhP16bafAx
mMOdmCnWAwwyr+RrvgxpgJsGvDIQU7jA3DPJQMBc6ciDSVp1QNQP1ZkeTY2Uee24hkELeuAHUhXB
U9PR5wkB4PfR8BqMISdhMc1LUJeoWXO8eZVeF/zHYXGt9coJLAF9CMuCzFyE/Q+jWg64yZcHXaqH
XRaSIl9PsuYUFVGk5IYsQhk9Kktd+ymoSTcTpuQhD+51a/1pcRGupsDMDpYKQq6P6TfVAaObaIS3
g5SLV8Gq9cpF5ZwE6NlHs0mvmSk+t7pEnsksp2cdOchhiAgmD2cx2Vm98Z6vvcGwBxvaRjENQIV2
U1X6haWMJ2mdzoQJCv4MRzctzKm2NaZMd520ONhxlT3RHnjQNO5cxAsdlJQF3SQtzOZjofaybNiD
cgW1aeTBRa5LC7eFrjkRTpG9GUEx7DoB+cqUUtcYhad4AE1RBJW4b2aJMQ5exa5n0lGWsnYq5Aei
62oEpgN6zwB5bFAmGsmHkRsr6DYX3F6IFonyCJDLIvTXKclHdU0HrepTPwO5bmMvfY4SxAr1JCo0
61taI6FExmRmsYYF0DYk+gzCM15zy99HLZPuS71L91qphMeYGvg1agrU3B2UkrHO3yX1mjtu8CaU
BBoEHVdkKJH9hB1TWS0ip0DN00tsxscSSewjmtufFGykq3p91NXWyQqXO/QPClJtHd900aW7ENoL
aTZPObzH61Zs4dVFiuGgv8pIGRZpnYi5yVdopXfmCu1OS5bfavoraMafem3qt8kTcsHwGLUI2Sef
LkR5GwsfcReZTkc35xRl1O5DAwsZ6bymK4ml+aguWY5ZuSNiKSF9AAW0hphYfxKQzKGa5l4J41lH
14kRPOL+S4olkdsrlQCoWuV0U5EcQq14rMISX6VYiMdKfBiUNeGnVOIf5pD7dXNFE6dES66ZXlfC
o1YS8zTndJqNDpnZkhKnCmgWT3YX344hyjBh0L0QZxbDazU/pQGnHZOjKOqWl3pCxgVtoXBzjfzB
mVH8TEcqpSP5o5pyYgJ0conkRDsPJJLdGKvYQxim7KZSm/u+o3mdWbXglZqVkQ4AVsIKKE/CfWdO
JqDHD/vkuYiJkcJHB1fCtAhrL0aRs2UABS5L0UsuGbUzjoNxk2gVNYfmgzqFfInCyiKgLU7xCUaL
ZxmZvlcHtcWcIXlx2JkPQMI0BfOfdRCQGZ1NNXpMgk7YVaGfJV3j1/OIG6TV8pOOu9ztWT8RRqEG
fi6YrSc1tHVxIBGmUxFEpZU7sUM8mZGBtKDHDG4mjcKpOhTZgaDszu0JkjiqaQ6tT8PzCwQMhXgb
o8uZoLR09Xgflmi5ZHOe9sowH3NC8uxt2jxrb11WNQcW75gn5hR3PCi8QpjlC6479AD7qk/es2TM
PDEzxbNci/YiQCEH7gb/pwTwps8k0Y31ciFaixixqlZA/KlMZkWJaGlJ+WEUho8n4AfQTtkXkSsd
LIlJAimIupPGxniRkvp1oVi8E5V81euNd/QQLD4064aLBeu62I+XrEJAUBfKr6wO0XZhPHhW5+I6
XK0DalUzpqlpQ6dd9yzrCSV38QLkZQH3oon2FPWtT5SN8XWn/L/O0v/QWVJYT7Pu/O87S88zbfsi
/L219Nfv/LO1JKr/EDVl7R+J/C1j7e78s7skSTxl0N+hpPDVd/qruaRq/xDpA61ALJ26LWv6v5tL
qvgPjCjErLA8FkXDlP5X4K0/qFuiKWqipCqWJskq/4/yR2uJ87RNG6seL0r9gtGamiP2Jw97nabe
YJ/77ZP5Nyt65V+r0dr/97+tz/+2oq9DBW3iyP8WXM2/JhoiT2BdMbsEt1TW6Pxoz5jxwytlX9Jp
stUXeiSf4T4+qN6qpiGO04nO45N0Rqh+4FwvHRSji7Dryl15+s8vlUYf/bt/WQXTnzD53hB70nvj
y1sXgL+9WEx5UoZMX7oyWnyjVb20x2LdWKPCLFXFDHscwohbWSebVHoejHaZ8AhDOLB76pDHbpUF
b3tJaKGdo9HtRrJGiIC6Jtz0cXraNvTnEi9QxVfg3tNRCMfpCIN6dPKEMIXtWBEwFZDIcHHrBFc9
MymKoXU9eNTJ0Q6u4bfbxgRVw0CN239HR5M85VXwHW/K61hLy+P2eGi78rg9rMThpjDr0QMDWR6x
tSxOKWGMURoB1e7fmx693HEm+9ELl/JCnE993DaMztKe1Ef/+1Ajkc9K3R1vER8S/v+pqSilgTvp
DcxypOdUaFfpM6FZ4L/UjFH2ScF2jFU/roJXy2x9224HxFVaDuWadlAmzQ7TP0oqw5qjhpKam1B1
FJAOf+0RVVh/PWybc9lJMllYEMJyUm2wxaA5OG6bet2TJoG8DRENIUkBDcp8C013ofaIhf5+XKqZ
RccoeEbr6ne1KNNGTbsjDgGQvxqMWQBgKGo51C3Ul/BEKfoOlfoPLIbtMezSX+aQ1Dt9fbQd2jbf
D6U6edFGGMtCjUlle7va+iEkXTgtzvbOt2/FbEJs5ASmbO93e5fbHotMdA/brki4EUik5P77Hcqp
UP/1to1ubDBnK/DHIqHdBXXbHOlVcJJ+v9ltT1o94lwOO4zX7VEQlZZwZ/aw1g37QV0OJvZmJgDa
0/ZcRgP1sK7cBxkJqS60OJ5jyuVRQQanjUsy9Mwet9L2UFkV+POecK3qyKKqworA3nZ2yNRi/ZEJ
xXZ8O8Q3ztwOJBNL95SPqJanEsBXxhRZijrAXy1Ohwl35LFbLT8qhjhXiGpMUEqPpGzE74JqsJjr
XbwUmEyseDrGUjMdVyVWCqnON9bXsJ22w/qav/aW/jbHzcLd/+/ztUoMztrtRbVlaQL8aq62V1Nu
L+nvDWkR5dGqdF7megwkBcKxctH8YeYMCUyGirzkzNkebptpfeL74R8/kqnIyJp2FlxKGg0qec7Q
ME+pMmtFQ5amVe4pWDXH7dll3fvjYUGuH37GNnbVZKA9mikIShXS3nbbr+gSsdSYsl++//y2B66p
8Hs4itujhlgq6uWorxuVz2tsufLndbPtbcfmamL4Lpp4BW4hxd8OgmYhbw/z4u7r6d9+shM/hUHI
D8k6ZhFQVyDHZm9Sk6p52XbncE3x3na3TW0iuuSWsWu3LPDvJ7bfppSIsHQ7+P3XtoeCmWOOLcwE
LzSffPr3x6+rI7JAQb7rozWolPssS7+RcSrU1iGKLBDLHxfVHre3ZqCB+nq/25uWlYGwy1A8fT2r
6qjv7GheR72v5yPZ3MWN8lzOOKz0RDmTbLPT1j/y9bPbT22PcdP99Ze3h9sT27GvP/fb7xRCD3xo
pDDayGDIRMGbkvUi+3d/5vuYPCrmAkup+zBamuaKBUZlPU3NkUKylMEmWh8l60Zcz9dstfRsx0aJ
c3jb+978eSyfEHXrmhLTtRFB+goIfrefIdn0F4lWxe7f/u72a9/PlNvvfT/e9v78r9ZX+H0M9BzQ
Qj6GmUJ8I8q/SkYzeIjccJVI2hlTBS4JKDYlS22XrHe9bTOud716QVuPE3mqaAcQrVSHUAkWUpLI
hgZZABChdUe16Rko2JiaeKckayTSeh/63mDp+v3h9kQR159kBVa7ef1/RATUlM8SNLjrba4YO1oz
3ShTwQ37BkAXp/y22dxX3w9/O7be9Zq0nhivsvUMR169K1Q+5GJsyVCbaxnvPFlyrNo92VIPJipe
L226Vz6O4SDA8U70KNvH+ETsgjutmA+M6cO9eq2mafr1v2/J88Z2BSEATd0pBbYO5rjcxRofT0PS
AJBvgypu3O3krg7tYL0/Dnk7MmVbdyOJgWnbNF2k2ZEegveZS28a54B+7vv22WiKUJQ+uvaFGIhL
tn4i26ekr/e71GivE2sB7NC2tAhH7Rf9XHSGZN3Ok/lWI/L1RiP0LVzlPsLCXsI1pIaPUcLFu7mx
Np+WZfS56AwVPL4Sk+J2bD0dFFnN/IYuGHdDYbEoip9HiVtIWxst/qr0VpesJ1SfN/SdU1hApxJf
9HGgTLDXwuiA9kk+SoIifW0Wtb9GppX6BE/4alqal4oaeySjncmDwUvm/DiM1V0MOw8IkNG4moDz
NyiMW8wnVOO6CemVpuXHbbMOtl9utu9jYjwPVFcLAm6w7R23zdcZsO3GesokOEXgEEe0XWRDuBiR
QaZFuzRuE6lnzB+WY6yl826B+0n3/bqbNFIOiHqDgcq8Ve+Na8yM074StYEbai79aoFT7eR1qrZt
pO0uvTrYtoeFMkj7BQAljIuPapJuikyh97BGJW57Nf0oUpkjGu8lF2HOOyBYaGHu+9tjS2Sww4ex
Hk6tqP16zmTowJGV7b8PbT/x9TfyHsuu3eq4Itqw1ByEM9WxXjdZZiqLs+32atLbAXkNLmEDzIjE
0cr5pfWnqpT7+PZD29603rm2ve8ntp/7+pVlij+yRG532zGjri3EQFSuqoKRYN2IS4GMfnvMyU6+
F1xHlzlbh+yEpw1B5emqOQ+zhM52PbQ9iWn9r71SSENnqHl5WY933jDFXTMGEOV67YZeoOpxpnBL
lzHsNcG4H1EGi0hn1mNd8xmaIa6pipn5dkjLVxCoYiEeX3/i+4nvh+M1SjvEaFK2GyZ7GHem4HIC
SLNt7EFQXrJ9mNCmPklQz8hYfi4+TYmmiEtYqEB4g6s/ZBeWHXdwTC14De6Q31GkiibifXbsyKSE
60zP3bm5a8dzQ6WLVVLiJuFxHp56+W0YSri1e9LVUxlUzJOaXEsJoHgnF05lcm0kezR9ybw3cA4N
kMMCru9zkVzq6Yx+AJc6gQd5cOqEgwmISbsNRXvERh4f0vyQAsVpsIXyvjz9WJxNyOfcsZ3uHbta
vct/UZdvun0fkTjwSvY3/rnxvjMOAJYdcb4GypOnzys4BcGSGz3qQPZ/SoKtIgiSH/oII7OtwhEG
xm4rwDgET09tlZwr0dPzQ1/tQuDqoGfUawqzyWOT3LTiTxyEXmWftWP1ZtrJBYcSl6hDEOuRjC0n
eSVpwE1+zZ7y1pb2sCtd4QY5MEES06u1nxzzIH9It+gNDumL6FZPtQtX3afOHl0r/uB3dmHHN8YO
8aB+s9ZPbfFguvkViUo/YxaW3YVUPtK6U9XOYi8QDi2xfGeMWVXvScyw6Z4KduD+xFR0XRw0j4r9
4qi79Fa4hJ/zR/RU/SrP9RlUMnqtXf5CT01nmf3YocG7EL/zorqfnb+cDv1rcOBVxXuwzQ4vmHnI
sbzB5ekb+wpfGkntIQQOblkuahFljxdLr1+6xI+juzHcycQJNp5e+4FHVwZV1B4bKjoUR7/HGqN2
jvihlrc0dOcf9JCwzuuKu8wuPiDoM2NPvBNfmjNhpqQ4gIiVnPOV+geEq7PF5rU5nY1bGKy3xUF3
int9OprDztrFBwmVavCMILQM98u8Y4RcODkee28JzpFv3SIIuQq96ZWQsvaDundi560L0zOMXURw
832WuroF48IHEjgGh6RF8HGHbaJ4UyrEUd6PLncT+ZaSbVVeRk98ryiBLrsdFAjuEKKNsX7+aXzg
axvwDWun1MBMReDAIUHKBkTVTp/q2TlpD6idhJPkVW75rH1E3AfhYLacSefgDum/8WOgPBw42avV
uWSp8CS0L9UfXucHqzrLqi+emXvdZq/SJz1TKhPiT1CdGHXf6J4lNSmQDrOffYH9By73AZMhtUlw
2TPGF4mVsi0/F3tILmFlG0/6z+EWb/xLfZiuqFdWo10VGAF2AtCEwB3vBwjbgHM+Qqf5tLh8pF2h
08aAl+xlpaeqe14hfz5DuQBM4ko5KreIciZ4VLk/0qb8pKv3JrxnN5hjHBZpD/JL+EEgBAweJHW9
Q7C2E1zS5/q5PIm3VAdCL9r1J62y9Uvp015cXrKDenma77R7wVdukk+09ahYQZporvgrLlzQ8V6J
CsFmoGkeu/1wK/vqSTyg2Gie5Mgd3lgdpwdi3G11J7yIpWN40MHt3u0fYoghqEEdVgXJbA8YB2jI
R07KkM0C4nZ4zQ8o/WWLt2ir+CzPZKLvw2dVOqZ2eF8GLm+93MHCGGyZ1S/mW1v2AJ/cWj8gAT0h
JHUXP33N9xr+FHqB10A/Vq+Yw6DphrCMiI6DDoLB+czllngU6fwQNMkz5+EZehiQix0lCTA5sEqS
/XJJ8BsTKbmfbt8DH8fGkRwaf+FCzVLHvMFqcxgZeci/WTO67JwkN8vGYHPPZ3roTvReUNGVDma8
OfSp+Ifki4luwmV9Y73UIh1tuwydWvHwHiF5LOjWXQw/gFPMebgPKO/sw13q1PvkB0bF5pG1VyI4
IX/R8rRnCfYk5x6O5TOElkN9Drz8qD+pvOa9YEv+lDrXRu4YpxoIo69wT3FU7upw/AjnI1ln9zlf
p2frTb1JH8OrcB/9LAjwuUxE8Tnftz88JxR8tlukwrCRD/BbKR4dRdVogO0GF/jFWPPXFU5Qsl5X
17VRP2LSj1udxq1svugJaAUNPfkIqaeCia1QATsO669se8Bj/tqjF9mhhl2fhukbi7skG06p2ib7
eP0Z0ExM2P/738ZczCymlVmUdOQBlMjB0w4Cnmn8isrCYEEVWf2x/3uTwFM4Cko2HLe97Ym2rV7J
rQIzXZuoNcdGBeK3oHFK5UNL5cocafkvm9x/251Eao/gfmrwgSoxL23EhJN0QBhz5jAdo8oggTkv
IrDcCjUIBK08RiI/HQ2FhOE0nX36kEynRZK0j/BF2+O219Gfo+zz9+MG3AMGGJEQKRw3VdbQX1vZ
FAAIi6Ox0hu2ve9jgFjGfd70N4E4uLHEyQ8WUiIUfq1k1YVUuXMiQR8Or0NdFI+mkTEH0QvpAHqs
XQ1ELKnWTZdql3oWYN2u1YXvTbguBb8fyiPdLGQ611uVjYBUliLryqSpTIbc74Oqjl7WiBuiS9dV
oC73joh409/Kwd1a/9v29LUaHKcyslvSqiVdus9EJfBMi9JUNQFmJFquOgV9Be5KRIyqKozH/dNE
c+wwIrglEgeNzt8FJNEsiK4hHI+LMcZTFdfdcswXKjFK1zCqo5nIIqhgej/EhMH3qIvXh+KIesZk
qmQNwYMRtiSI59PInG2RHrC61R49gOlIH4DAbmlS0KeBalzWb7hRARjNlbkbMlqLDgBgkBypMmDr
NRHxroQOa0OL/L35PjYM4gx5+1yMEozbAU8F+gXk7bNaP4jo5g1WPQR66v6wFuK2Et3aBSG+b2DU
W8vJartWkb6Kx9/FZFkeXjUNHptI1jXahUk5FnN3Yu0bMbLWP+cOboI99uhVylZ5HlpTYuXGRswx
3oljv2vxv++2sur2BW+b74dmBzFZTVkYEhC4yqqoSK5Le2GmfedIhKI51TzCpYJCzSm4Fp2/NmsN
WasaDobkmedWxJSk7ogvXSQqdFuFNZGT5vj12BQBOG3Nif9rxv0PzTgJuR1axP++GXf4eIvK31tx
f/3GP1txa79NxeFF90MRdWxdv7XiDOxcCj4whNKmQRvsn5046x9Qwi0abQTU0IiTvm1eqkQnTqNB
Jyuregh32P/G5oUx7E8x0vonRF4XDUEMZ4r5R8cJEkvda1wpF2lOBj8t1v5WHILlWmSWlnG2Vem4
zreLvYo71j5hdLeNPZkUt1C312Fo2yQt9Os2IShi60Btm0Vg4T2tm+1huZVFiizyslGO/T8aPrHC
iv23Y0JBOECA+TOlwQ7Lk8t2u3a3PXm7gNXGJAXeCGoABhQTfiueBzWZ6GgL0DGUz0utN3YkNODC
V8cvtXifFNCbQCWMwerqy2SNuGminIARk4J9u3WO1LUegbtn9Dozv4raHGPrBD/PAv2idD2e2EJn
gmoZh3ZOmfHqgDWAoR8jaIrAKyOqXwPjbi23N4LGoaZjgU4PD4d3WFd3BIYPnmDwmsLEfOxn62AQ
zxdDTj4o8gJxtAUmvXUopmUtMGy7bdOuA8daLlGkibac0Pjb6xTWgXzbI7/NONBTqLNwOW4baamj
PQP19TS0pR83sx+ulZ60AQsGhKsOg9ifQFVmlT54EkrP7i2hUxixYEEZYWBqGJ0KWvshDBFbqsZ0
IB3wPs/jmmR6smC22uJ6I5RGRSW4lwFsa/t9b7Y74ffDeb1PusWY3E6m1H/1Arf733cTamtPbcdk
U9Z95KD2djfYXvm2Mf6+LwgL1oIpVyGb4Yb6qzmZJIMXpnsZ8+L9YieSzR3RgD4XJk59q5ylFp2p
XT/K2r2ROtNHI7pgVAGklx1EUA8B3iB4EtxFO/OCfeQITl6RGPO2GteE+1omLqi/Yw/Hi6U4+dMA
E1p2W2KRxOtuGCnNM2VFX39KJbRKdvGS/pJciHvP5VUUUyTeKQDhU0RIbglLo12ulQnI6kepedhg
GsjhDd6pebaryJW6YzTYo1OfUOwSO8zNGS+0Pw+H5af4GFU2TSruKfEdPEkDGY4dFbBsjJO+Ljkc
CKcW1PPGxapiqOS1g4k/qjQKPpMblN9A0mXSVSDjEkfPgv++uFcST3/Se+ie68cGZU8DdqKCLHRj
9ZiN+wSRKRrtyPLBGjLNhx0xTnZtOE14qayf1QfuHT6+6+EhvkX/hOMj3LF4uCddhk+C2ArCmvq9
WjOnoExzNa/IZjs+lbdkbLd3HK9+kJWze0sPiV2diDqegNvZ1Q+wpywBMug0AyVjl2SVhNxBqHgO
U16VDFV7GvZzfAOSv4B5+Nnr9ti8J8zvIXzAFkoPZe0s7yJ4yg4iKjdZuyPCnfWk5Yhv2ILomNfZ
rr0QKUiu3YTnQT6y5unvlOlU3MiPyjPhi5LGGGIjeE1Ct71VwHKHTnUfHAmGbnZisVPgIYQedYz0
rjJZmFOfQlFpY3wFe5rd62fWOt1z8dN4LJ5o914n1EzGndGfrOaHxbzPp8wk8C32zhLskVyheDUZ
kYZ3aq6EkZn7+CqbHfFmrt28c4nNMB+Us/CiRw5vhtNWfVM/pwe4f8QvHUmVBjXoDEiQZXeQ3eyj
bGmp20mwT97zmh4t4E4qOrLCSOGrT0T0AB8K7f42Le+Hc/003civGNSaF8h/lHk52YazWUFbsmFo
ZJDFHQgtVrvjhNIyT4a3ybTFOCGyJ8Q9pDRCGUQEh/2AljLmm3AmwkJYRsJx2nW3Kra7XxZ55dTi
WKa2O3qlR/2X9Q4v4tR+qh9Usd7iD+uWcWdud/p9SLIB2jE7Xx4D6OIsckf0wKfqpoUo3DnSM/ig
2rGOcJ3G3CEvSr0ufNSa13MB1cChvTuzFHmT33LkG5lvcj7kaIl30UfdeiPOGPdjuAIIO1wBsNaf
1TOJb3Q7hivLBSGYu+RmIWRlwvUSB3ayI3K7cnSk26fObR5q1HkgORgzYEj75q9i8eYnkVRrsDfd
S6v8YOwIZpyl9qR/IB/NjDst2rHTwOU5yG8zWghcijZr/4w/N5W82F3zQ8La5icfXbjXybK3wcze
SZHLZ96+wWb2pJ/lJymf0DRNgnM9yAADQ1TjJC/zo3YOCf/kMmCRrB5GeDSEYTjaY/xjQXjnlXtG
y/F1SLzlUN0kHekBLGP3fJdR6wbBRRQP1UNwlIJ9wYr2Rngn54LvdxSwox659oqHKXL5D+UYpbBN
CfUpWA5wncUVFeVagmfyPkpKZDbrY2E6ab2DW63gRse4g7T8IeGkBAMt7EKE7XZEVE2zi0pbAaqX
+Gmw02+5vG/zq+QnMdfWe3jXBUeNNEoGEOUT5xuqRjsC0D69lMNjUl+lcELvYYNOgsefCSqHJJRZ
OFOPbWcyoSnLtOfmnYjNl+DKkuBE3KQUWUI3fBrFfV4+0WehnO6XjZ2qyJz3nfSEY0AUb9vp2hB/
RT1v3w0jh8EjzneBeiJKN88+88RnAUmSl3w7vVREAFIIRmBxv9wHw6vcfq5JFFy9pILJhodtaqiw
PFLCwe6n5zf8DRW9uTjtwPYzWKyRx5SIO5yodkIfwuKbwUf/Gg3P5GDnxNBRE/mVHfgH1ph69I43
xvgv7te6dPQezo5kP+BUuw2zl1S9ki8FL7dzlv+i67x2G9eWLfpFBEiK8ZVROVqSrRfCqZnFnPT1
Z9DnAufpAhsNb7etlsjFtapmzbAbVnbwzrgEbzCOvo0Iu5igcdTf4XevbfHwAeV+4vPUeZjcy/kS
ZYJcuFJ0LGpUGC4BbfTLvD0sQ+HqxvlKKnZgii+yRNAarFpndhWxkJxgouolbGOO0pz0lFFNuUk/
TDDp5KxtGGPtF4fXIbgaa1Z0bkkb4V1HG8sWk2LcSjDiO28Bx6+6wRPciSTvudiXTeZkiSsFSxL1
nvJFNh1FXcNbDc6ZO7wVHnbSHokq2Yosixh7V2zg2306koq1o4edNpiPejd4L9xB9UeKvpXIC+Tl
OLuCWkXhEPNt1JRf0P8B/V/xRkNkA0CzwXylIrEF2/UnIV0UkYQaMCFdJolfSS5WZXLlD8nbq/A6
dSf1y15xjGyn0Zo9wYjcMAOfdcPOSuFssrrObETX+aXwCjpEpFJQ3VrmivhJQOqrcFQqXwK95OjV
gOcwmLeS3zg9yYnNl2RPPScfhjPePwgZBpLLOidF64hTS4VTj5ssNmZ608kdlnH4Rexqxd/KvdyZ
H7lhPU98l5S/YBNtRoIoqTRs416VDm/pLGONYk3b0Te+lDtxRdvszGQa06rKbv8JulPviaxDKey3
ndP7smP6C/f5aE8C8ObLDY+CtO5WzWHYLD6q5YnhxvO3fox7jAKNQ8lrvNxooyyfMKSdqHOSYZc7
zBxwgH6DYycSW7PhGuG3NZGEgSTrQrJ1g3c85apJr7DCcrhPb+jtWwLA7E5GquQM8Pd8oOYP8d41
d4ZN9ZWwTNBjD+C8uUwbaiXehU/Nrk5+p/lYVGRr3FU0Ozkpm+w03Yd7feX684/F3aY8CZqF3UJu
Y6pmF6vmbXjDZ4cVWzokAwMnv7I9SNJNur5+o9FdxMv8uXtd6zVtwFBibGGJsht+d8fyk8law9GK
DIM15Iio1pGVYNx67lbhRXjTf1g4tS9dxfaOyli9SQsfqzDQc5oITbwbrwtDAZF38ikxPrsRFwc5
sWqXdX/Gu0gtfBXAGaGBhx40TT0SOLeIMBJLJOOeXIbnIzm1CsoGr+ncbNmJXtGhpz3Hmtv1vkZe
Z+4NCEY1JkNkICMVlz7dpjoUP5zTIBwoYRY3cObIL36wSPXbfdeuyN6TgytdVXVor+JX7rzMd8Mj
6CB9erDvcIdsmh3pJsHLyweq22N/rs+1vJNiuz8vCt9MV+kHADdulMamOhIlTjx1dUm/+fDVwh1w
WrDJAkODZ8br6gjXAqu9hlwtfl/fy6IjxGs0t82BmBB+tMA0Tlo+z0q7ynTMz3Dax/DZYujVzAD+
Ibjzjrpp4GG2n+GhL3yo7iSy0DaZ/1TK8zk8yy4V0t39Or7oJbrcZfdTIXAZ3tFFpgsHfRn887Uq
HYYV1xziI+PuFw5YWHZSc0Zk6Fn1gnkkbRnxOrNn1mKAAlh2KzxyjfXfH3r0NNdzMIxh1I9ghlL7
GV59dd3/ffX3vb8/QoW/NcGNIfcxrs1mZLYEol20QeLUM2o7/gG4ygz//hFX/r76Y6r8ffVfUswf
wSabMeEUcHj8g4n//nr8A4//399WZuRZnTHoVl3qQNJVKrxXddgDRFIpEgk+G2HQZ3YzMC3PqDaO
bPvUxCE4B/B+zsi3AgTezPNh8w8W//tyMc+Qpz/U/Ij6CKuVtrij2P2NZXzDbHFHi9awPdpxiMDC
V2s/R3YGJqtbXWON/Ks8yc+5Sxl+mYRs6uVCWfU6Q3Lr+UV2u4HW2EoQ1+5FOgnFEj9UTgqbtAm0
t02CI4AF1rrrRUxkbSHBT93nRRVt3+2AG235ol0Wu0nCb2kjGJ6qW/hfybqb/z7v05GBB7WoiS0N
tb5b3nF7ZHxnh7vuQ/6gQXpt+PT7BNMnS7DbpWaZpylyOk/56HbVg64zZAzOtPTlMN/IDaIxmGhZ
/b0iH+sDO9qj9NAu7ZcwOeEvwlYutPJR+PrgyanDvZ/AXVUXF0r5t/9JjjSpZXZWvwxHPQHy4RCf
Rmd1j1XV+PX0nisKD4RK5bbdojh68RT+Exgmv6fL6TfypEdC3fehn/A649KBM+6TH4piOr2BIdpH
81s8qhCXejuBucXIfsPFI7GHfodfYw7EQIXaTb7VF/JsmY9GjAzZXbeLL5nz79T43JGWeniHfzyC
JyfyuN3MpCdyH63nUj216xB7BGuxnxj8kTWmWwygCEsQf5jNIbQ3AXIPDG5HHHXm6AgCLuEGYafA
L/FSSH2c5j3wysAmUw9fWcbPdpHZzMoGL9yyKktYUF9JNPdU/R3CijhwqQX3e7RH9rF4C0jNfDxd
aauXaKW7gJQWt/Hi9WJZQ5Wiq/fbL5lb8MOrVgv7NdnPJWF9jW0y+7GESxu5Ob+/5Btn4VzhvLdT
SpTYnO9n+ufFBhxF2khsLBcy1hSrZ2CEl+fgoiFViH6x9LNIxC/BNoz7f8pldq8DOvyZic5PYMuZ
cZBfAZ8lh7HKRnFDlNsOfi2DX50xNCpjj2VkoIbFvYUxrk8eHputuRNXOKGMy+6aHNTC0e9wjsng
9LND8Ygu+L0tCmf60e3FKehdPbHDK+gxYcPcF9Ptv1B/YLkS3aeB1lKLXfmHfN+Sjkqw6fD5HAjN
cMUJLvKqXo537kblm155CACEPmTFSq840OQ7upduLgKX8UMpPZNGIGUPZqa+WElnivNTmUOqdGZv
pMLJUJyoNkbwmPLPmWBLRQLvwm3JG8lCUc4d8BMHZ24DmAnSidlscJnThz71He1AbvwbFXsh7FQs
5endvyn+aE81v1zNYBn8o9kM01XpUMh2ATEAIyDV4Sb+I3K039JHiqE9PF7boP+ERRqhjOScaHgT
vlbZxAnQDBE8132qX/mSISFuVy/QycTTZTfA9og4sLsn3sZVSbIQgmGKmOUYWYTYDaH9XFiIV3tw
sPvzYxFZ4cvvmMqIDgmF4xeDJWmDoHnGWxq7ecyr6GH8giLg3nFhYaSpxWM4m+dEtOKgAsI7zbf6
xSKJyC62RsGuHouXo3410ynHrjjxMgCJ9+6XLS76YNKmpWgcqNU2/bHZo37SSQe8l/IyqdkkeV+A
EyvtNGgOKFdyHB7IfYEyNMhClGDqHXa3oOPD5Yq/We02j4mkRi7asCMI7MXxHdoaUej/GvCvzGNc
kj+wr4hsTGAFYJ8wXg87k2Zad5qvAPculvpu0Vn57eVgEHPQGY1jwnLPH+Z5Uvd56g6dI81D71OW
vgXsTHcmuHi69rUfDrtmnGEWtlANhkvA2Qs4FG4DwZMvomrjZYm4EWqUJQI6gBNUYKjb170/MkBd
BpcJhRZTYOt1AtbCaAxmiF3/pCceknBx0dW10u1eC+xFvXzy82ht4qjHrNlproTZnnSQtGVFcMU1
P+GLW+3K4QbqxUkUqMfIpFRwOXLqL93V9yBoeCLeeXZbtMm78qAdpyN6TY1gVnalbUOxgOnZmvgr
1Nbw16zqFJdn7iO8wuk67xQkxV648zxywh2bROM0x6qwwxo8jF+cGs3kJ7hyLJBUd+y8m+Ka7oaj
/sBFxLQJ4xZ/R2XZ8cgRXPzVqU668MRoOUXrvPQMkNDYg8VSUEYQ/0IVo6Ptol5cFcLv3/XmxkCl
OfVsAsaHI4p21Pq5BXOEPjvwy0NTeqpkx5hEM/eFTEIRUixzaFGyK9F84i9TMfaefCAs45ejFvud
ePKFjPn2hhOKXZSFhaOwLtFqWu3bcJZ/W27zhcdN0+x8cIHEwe4SAWsdL1AdeXD5BxWFcFELApDA
gyLPxIhoj4v6TP60mm7mQTw/YU+VTALeGZ3m79Nj2PGksWETcpKQbYuThrTLkitWEATiZKt6hYPq
BCGO5VSs6FC5VgLRMTLET/e15KkV7CDxFUL45o1+QX/Le+d6K5dmQD7iasU2I45ls3ioo6s/nQz7
uteq6mBq+NXoGfmhYzX+xC7tsafi1QNLAVKS9KZNrl4vJ1hKjYs3ikjQ96q8zJ+ZnQUWGfduh7p/
RHbr5kv1iwhrwE9ueNDvonIZ6sc0xh+IpUBXybGN9gb/48COC5twgEx2cU2dFwr57VA2slPLBgPf
qxt2HBs18gT65AALEM/cs/1ag6vdkGPCLTTkTWZ6PHfDr9RcTIQHPd3lXrxyKAIKdnRJP8WpCVcF
tJBYPXJTFnflGp7Cq/KjUv7v+01P1MGdMA2cx6xwac4UIxPPyu/kGKLmt/tiRfgoz6jCAVtaxIJV
FrwO8VrwYOLkxJK4D7/UXhX6SYZDNhph86zA9DlIX1PvAky+vkYuBeXcqX1TcWm7kYgxOBDwglPD
RjLD0SndYrHCZc4bzs1VW+ef6RlK16MiZC8iS8RCsg6g3w0r6Y6XyD+zZiBtS15kM9Z5roTxG+l2
4+Pn/Mn2q7AsrxySJHKKFy5s0M3PbvNLLY5HIFQwSLZ5uRM+OdLTNTEsa2NXvkuEFP7TdLpt9FLX
FtOcBMco0QexSbmHdrDGb/XJt5QZWBWBLDswnXxPz//QdSbrVHsyUVaorzpnuA5ueMt5Aijw0Gix
Uz2XZA/l6Lkt7V/EDmxCwLNEgptccGBwTDyx5fW4lf+x64roQl62cAg3rLL28vxR0Iejn3BGVoJF
rOyp1d3gl4AcdnCttEtwoGT9Yvgx/GLRvU6O1Tlcslq/eZNEtzftFrC0JCOzsap1sFIo3XwiGWTa
9odxq/aKO25iP/NwD2lecBlZnoA63T+OZTOzSY65UnrBRiP0dp1tpYP6ggqN+zE/tHAozs/sUfVi
KUPoYkAGs0udy4xA2oTGNirpe7yWrOZiS2vXf5lfPJxk0vV3Fov8I0Pf0S2LjNNbsCZggtV/He9T
4vBAOVy+n0f29trWl+bKppiAn4DfvMWUCa68Uj5eX+Yd4f10hTWbPziXVOVAiHQ0fXPQUP4H28Uj
qJxI2xjfVCcCFjBkXCer6ExcdPymnqBIGpdU5i0Tt+RoW/kNZkJ275fdb0bfs84O6Y7Y9ne1topV
htp4+9wouovPPO0enibM8tuaeYslr0rX3IVHOGnRcnSVQ/GkAkddcJM9MhmhZ8XuYml6z6O5GZfj
eXiXfGNLNGFJs0SQxFw5tAcgcQYVkcfdqK1AppByqS4iQsS+ED/2F/bIZt43rOxLqonWxMLcCnGK
nDFng7wFujF2PqrJ0q0rcnctBW+irepjy8044E2MHZppES274SwMhyRyA4S3s3HXn7B1cFPTR2df
ILq/dJ313MDZ0p6Qq6yUUDKIXqYjH162scT7YlpcSzbWFCwKtGHdUSLLkKhcCsTSHb6ldb1uH8Nb
33jq4Mjvo6053HQq5o6YU5rDA10fhemZ8CrpgY3yqrjS8W0YCKxoLPQrBhfmLtuTqJpBcCaSlmcE
GsaHCNLKph8ucU1g7QifwXJ4H/+JfDwoybvqXWi97ru9EZJlDsvsVLV298Rt21Jvxkb8ArhSUS7d
hXUt+dF5vA21q7Ye0EXxk1Ah8a5A88mYLsVlu1hjtEWWmRwzAADc5Ia7pQYc4kJ8bBjj4ac62vK2
FW2M2fXxoUa2uAX3mS7Ta7twsYq8VO8hiBIjKIpxzNlzwBhgkrOSPno+Ubwa3uMBwz7PnGws1yOw
+S1I+vcSqRyI0JnbVgUWnngAb1YXWIbkTEDkbCM4l1rCD2rcf4sbQw+cSvPQVxmxScv4uHjtpMxp
WBZ22NmVcW06v2w8zOAj2uAMO5IlzBRMxgVUcb6yJGVRfKKEgrxlgyh+lzAaw3ecVEXFRjuryPP1
jwn+JmTlLE2oIqg0LJ4CevjXeToQdajNoFRxNL6HeskP0xdkkMgzN92xa0N7ZpoR/kwelvEzMfFY
7ZGowwV3Za9c5zw8lMocJOFOdUuv+Oxu6le7TXorx7XjUwRKruftN/1XTFb+r/0wYK2HDrM+zW/W
zSbaMWMN/y3eEt98a9aYCNLwTw/l3xhz91DuzLNRjpBoiREDTxr+iOdAOJKO3uHYiBo1WNfi8fXa
84pRtx7fgzkL0mIgKXHbQP47rPrWRrqG96Qq5MVYDOkWsZX1tvTyGGzG85l1lb7QiT2NpWT6DC0X
oY830EB0hOG/4Eanq+rF0M1mTFRbY+c/Q1+e6whmogRbdDYmMNUZquNsBMSM7h0FBVPTPPTQPzcC
uSckEDvIXewi2GuYMBEot0LJ6MLRZoLF6JsH4Pv5gRHEU3DYLZ/mSVX9OLupy/oimd5kUMBYyXdE
NjBHlkN82mcLel5bMDhTpsHZgQHHYAJKM/1c0riQzs6zuE/wm7TEXfiQ2ceo7l0ZgviSu0cFnGKe
6pBizjt4GVZ+IkkU/JNEYkxst8TX7aJDou4aQnkIJ5gp3D1IjM+WvefjUhkn71TLebl9kgv+gq4L
iflTv0I7fd7Sn1BzWer5NrVN1/gACdCtic3oAcyUn8ZtuGd82r7hl2WQtYh92xs9PANF86PG8QHA
JLlXWJEAQhV8Alf4Hb6NDw45WXXmA6lfmhQbD1I9Ob454bD9YHPtL8Ne+c1PFSXOSv8uNKty08ib
ZLLPt8hMEP28E0Bp0gm6JEhLKQxBMsrIS3Tb2nlO2PIiwGRI5TM6jN6cqvaYJjMvI6lCstpvDtCF
TfTZtTBcaJeUacUuTx3xRvDAQWA7kplMQTtHu0S+IyJHkr2dgj6MJ411LVjRNfaaSwppW3Ixezee
y+iRlXZ1LK9FsdSxsVJAtl0pAbPzzH4lJcdpuJmJC+cathCBv3C9dcnrvlJwHl8D3nEYC7LWYXru
ph3Ef0tYAh2xFqjsSqe/gstOUNwpmC76kYRo9SCvOR6VG9HrXnMnHrcUMBez+6tMbkcCboubVwQh
htB7t6UWu4S31wV3m27xiHFC4Q0yhmCUtTTAyXNXb+1EtWOhmCdVurYKI+9FXuYTtd5D22tus065
UkhM32PIBsm1mt9r/DlmdmAH/LdYTuQ6TEcG5gyMhs7TdAfIknJDYeirbBmekjxvBy5jrPeOMeVV
Ogqr/FC9ZWcOdbNmZiA4ib/4YWCU0I8i+lgxcCAbe5leROWQrIeD1uLAY2e/wV28T/S+FN6r6uPp
J2u8uFxQncUnYHf7AP8v1wWR6JItb+rH0w1cYdVe4wsfR3ECyWXKsVhFK7L6gNz43NEuPIy7py9j
0QOoNE/oiLJj0VDbZW/1G4/m+MYiY8OTK0+9LN6xYBMOY2dJKwSbC3nbFx8iEMZNA4xp/QG7s6eH
ektMbL11GHeXv8/FBqWeASbErIwjmmtPuZMvEcwRKJS1zFy8KXBVtpfB0VOvSNcJcVXlTkL6oqNm
wZLf7RT/NTLLILbJzQPkLqx+dFXz/AF3XaOzMxy603tWUsrom17YSzsOFizGGX1x9fBJnC8vpPvQ
SnXm0dbio/6NL/nXiMXqLwPhEy/Pipl/Cik+UXJsdXZ8bzb1by2yRDjSLX2bXEvFMs6GOH+6BeZJ
TJaAtiqLESBxCuSNC2/cHT5jQ/9BGXaXN52j77QDNCFb3BhnZodj7eo/hFI4AThEbesMCgk5Sjba
pv+cvlPYqDSi/5hzrNp9PVpthczHH4Zb2O2lhYskiGz35yl8x/e1ANnVd7pPBMhFpLZVGHT6rw5K
uEO5kTOzwy1Ksqav+E5TEeR+TSAVEx2GJy6yL55TKD1fxqYM7ehUXmHakni0YncQid3262JrFqQM
LEliklweg8rBUkZ+U47hr3TGKaz5NjK7taFFXLNftBQYQvCa8p1/r/f47GBWu+YuLhdXRoqCU1yE
D+08foTJUlrJqg9T+LuhRPkh9fMGcKdehXBFAJfPbPGqTyj67OaCTg/twz28sClo4kxEUxW3xLD5
EO6N3bBkzlBqtjkbjNnkYR8lf/hOjy3DN+HYiRYrvrwuPhSGPPElU5zyasDMtVTAn033xvDkVc3X
s/aN2JreeI32VJ/EL2WTHogXk2ubTA8qPPgo4+31qP1FOI9aG4AGcNELQ2bVUoNZriO/y05+iR4s
u/AiAjbbxoGRTwnJf/v5SVudgjAsRz+lBvvVB6u9VoBCNukT2E4xxFTY8C7J9XWBG/CkqmUHR8PQ
rQjIhElefZn8jrn9l3FBzS06Djtk44S7wGz0kiN2Sd4Y3MKbcrPf6aJ50anZzBXyyMELEcCCQnIF
sNy0+/yg7QWHW5o8Sh6sTezV5/JkrtQjZrfH0Ve+FgwMEYbayUZeqkfDdNv3+M6jG61j53nK9oPD
dJH8CxET3LsCLE/ZeXKk1dOH3y17OPlN+hIeHjALwPwZS0VMq/gQ3b199HuNT8v49meGbENuNVPK
lxNtBHLWuc6065H1vCrL7KyF7lZFKbfh+dKWaJniasV9/gGLiUJXgFWPuQIjHwiHtGBeD+rAEFFf
v04LeaUdKDHT6s1cI/9m++ToqbasS9SZ1yJ29E/ti+91krX4ZYtgoUgfCXQaKvt7vZMdiYotpiJy
Kvk4tG7CpGbCuQQ+HXGbFp9QCf0FnW1lAzuTl80SEd/qE7xPAYIdHTWp6ckn1Xu5eEPG2r9cSfYX
9O6qJX5XW14JsqyBwoUY49twISKW14mf8yTY2CibIHLUz+4tfyMUB+DlaRW444FsQ8S8tDthnb51
K1hU2t+Un67xLG+jyRlWVOolWx9vkROTBjFaGndG2KQTP3fSB7juL4pBfRventuZIhY6xvgIppV5
qD6jFY/WCzz1HU4Ic5uS/CEr2woc99Dn3NI8BDBi4cPd6nd8FwiJQTjBvj2+V0x3QafW4Q1Gh7DV
TqAC2CgHD066N8Tcxgli2Qma66n9qO6ig9Yiz7zykx2bbHAkjQuWz+LACcJJo61hDSkVNDSAcJtC
U6p2YWVPJ6ps/YjNyojZFeVxfZremot6HDY18qEVBg86le2t9tlgDth5ChvzLQtX2l6EQMLJDPzx
+haIL3IgxWyQvrPzCR6cR2AWqt4pIozbn3zTYSd4r3VnvDHrrm/JzSQkGlIviL9lXkncNii/XExC
1+9ZsCPfQaeuBTHmu6ZFfcKod/qHBaX5nrzRMLTcyNDPaJrc6ljvE2oO2prKJk+vkKmU3fyn/aRT
jXs/2ZuP4ILciy1RrFfo9SJxidSMejIYNs9yn4hL7Vv7TmWLTSfiIm513VER9GFX805PhV3GxDjE
1RhciQedYje30+NAmNSyuCTL537Bg9nZ+qdw5KTLF4c8/KjgsCxYXAr91LAUp207IHM9x9mJBIwg
wpAcepLd/1bM/+7UEAREU2YUwFg4+3rtNfweU1cOgDlsHh92auS0ebEcSreS7DH1u/pO6B7HJEdT
BZwmwZZdsspqRPg6c1fAK2ZNJBRCiNoVm9ZHOchrTZRVfJ+tpXc1ba1/5Cgo/eErfq6aBhRA26h/
qkAaakyflXzekF/CXNGEuYvdqEkaD657l2nZ/o4+4Vc8Qf08W1DfmnsKRTVcRsWWXCUV9EMhxnpZ
ZDt84aFRsfNhgVdA4tNp2mzpe1pHxPHY8WsuYeluwC1Du6nciLOKaIQTtpkUuWN70FcGY9N+STpn
Pm45pxlLeyEbDqav0xnrgcW4riBBaGu586hIeMN59i4FUEYJ9RAoRPsVwW0ShwrDCGpreb78leym
hxIDfmGDM3NbnOP0IOe7HA1aAZEdj1rnJdwEdDq4JU1rg2kXM0jUjUgL+90i+5q0tWJAFrtNBnAN
grvnTEOkFqJIwNemBgyhZKfsll0j9tgruR2vBK7e1kTPBKkOF1oConpHw38D8PBdOZtH6EldCzcW
axI8+3C5tiiMnqUnFZ+hssKJVh3hcNzYmGNt1V+1r/74N9jv5mn//+b8f/+LJzzkl1kw/r+/iGY5
uYqu/O9b45/WHEOnwVfRn/99b5ol6XqrH/sgN1fkS7j5LFtPGp6Ecpay49/QruNZ3v73lT5L3odZ
/F7VW+NPDf/3rb+/lGexfDPL5v++h3aeVtL8083Pf5go7Y0KyX07C/fzBBm+iB5f+hPz/33vz0Om
+lP0z3/82dD8/e///uLv5/77K8afF4Aw2wL0s0HA3w/lf64Bf1/+/Wg7mwrEiYzfg5rVh7BfjSh9
G4UslakLlthH4LkVG349NIUXhK0/wQGSk7a1x0GbHO3pxte0m3Z1OJ3GoGnJcuOuFflCPWjP+JBl
0ae5yM8LRfiUxb71lExRbJPxRpxOq1hI3JrntQsO4xMpVlSQjF5m74GANbOeZKOXwadLw370X20T
enlS0OSBIJhPRo0ZtNiJoAl8XCVaGkOnTe7giWaLZC/E6XveF8Oqj6lPUZxw9Gmcm1oXM7hqunGZ
a0y24+GzEAt5owTQorBNngzF5a4QFcOpoIq91+CZyxoEGh2OeStLG1Nl+oBiAmNIZvHGwisRM09p
4xj19EAV0ljZi4Kj6zUUg1DShJDCKIsZWcbwO1XYFg3W3+7UQWtsBg7ClMCfaRDHVVZE730irwvY
qbMSDO9ZZmhlSVgejv5x0nlckKet4uwK5buCeGlWOPHHkLxeSgKZru93oSb/NiJ0ZmxP6N8l7/Vi
Xl5Gg2jLL/0nydXPpwmekcVqgP6aYE4dZsJowH2pgW9woCRhnNFev5Akh2wBNjxBLEliFIYnHesh
jyDbQQicnj/G+EzcoWH2Fp+xWGgb2GJ1TxuQTKEzKq/BUav51+dsvTi6YS3zPAcF0fNJJJ9IxI3s
vzgBHZEn6vgXSFyT5etG/RqnpfoU1i+BPXAqktjhkrsNtluWFGcvN86790CMylWZ/xMTmA9Em9I0
jdmA26i6NpkF9IgeYgnMoSZwcp+0RJq2816TPT/jCrWFtE/KCpJCYUBaeLV05Kn+IDi49eVA+zKj
126SM0ApQ4J5LKoeZr+M+fhEoQK2KUfaSPpxBaulCJZEQ1L08qit9EXnFv2INn56weaOTPBgZooL
rbhVrERXGiRwSHLTZRlyZMpmlhjZv3qI6g2W4ySjgokY8cQG/eT5CIZIhKeBbayYUbvqD7bA8p+S
hz8J4aH+M+NsS2eLFZkl24KhyZXQb1/GtNZfC56ShGpASZoPgdC2uARBq1oGRLWiCeQEamwGcvap
VjlQV52867FMIRfAddbLi5jSEvTCE1y5Z6oqghuGCUdbsjAvnRIC+5Wp6tRsZUmZqweJ7l8ejgEL
yQlmzz05NByM8mHnZrC/n/8GIe22BA3hTC4vHHP2ZRVjvNw0XNTWHSVNEoSjH7wKRNOQbgtZgWeI
GfTYZqKPHzCuPRyrKOknVdtoXIC+Aj3MO5ZZ/wIFD8l0WuKau2lfdbLtYgqVvKHqe5YpjrOfcTOu
JZyVISIaACFKuFRUA3t+xhBxOvzk5A/iShq+R9gRW4WeSVYhpz5xN50d1+nLlzvl6TUkiIOBMfzv
8ab4rl8Kzg9deq9fr5uSHseS0VTLDHFMJ8jPHSs4qg0rEwCxCgafsSk4eTqJJ13J20Mh08Kk47eo
ix/jyL3GsHZyhSl1oWV/NQW9PQEiMrd2WhwMBchRUG5YuXNW/1GAJgYuiQjZNn/CwVXr85gLykcK
3CgvmFUS2ySHUe9lirAeKCLkUePAaQzsv/r4QZZx4iKi2ywwyoMVSeiJijFKM4bIEgJYIvFUnUyp
tYwuyTbFgjFxUlE5tNJCdPqqqD3MYg9yO7myRox9auCZHdSLC+bHs6UvmCG2vIT4kJLida8a+Y0e
HZ5SKO9FuXuv5e5a1Dwn3avADUGkjdfBJ6KwifZ5SQOqMrTHWdBSxBSwnW5OH8qS12V/k4XgLAQh
c4pKSNdwEStSziKis5zEZEiONQRbZGG8iykwZZAnDPBRKEjJ1C7JWHUFLbua4yxX0LpHa0QBBtuU
w4P2lWn579Rqpk/+QE80Mxh87kaaLjtpALVElvPIQf4mHboCqrkpYRJlKPRL3QCkJYea/wo7aBNN
RHi1eVMKMQNpBqfgMYMp1xD0phgvJ2SVw/SzmxB9DxPn4Zloq8zw+hC+IclE2FPEw03sztPQ3JqC
NCNy5QI9YlFFBHMspsCSkgUmCVN2i81F5EUkGa/JIpo9Q6eBMQ4cD8kEGTFaHkWS8VrP7Cimnww+
ek3ooECLNpnxgv2KQmwbe/VAaC3kZlUpXLN+rTopKl2tyUigzSf8roBHDSzrFfnliNiiMTodSBbP
yRaO8wyMUZ9UL09RfDPWYP8lBzlxyMQ6PEOWvJ40PaY4tBUNhbgSc09NsSVYqoe7IpSSpdWAy+Wr
N2xhAvuSA5EhRKveMxHQIDe2r1Z4uUoFe6IYmhbmErmrZZ8QmlmuAzXM3IIUVsvMkfYlISh/qQad
1QeYQAd0YSnp2EzQaGEgngxQFkID1HAxEVKk16eFhC9JhFMrxTKNfaKAemB8wMyWExYfSsAv3ZxQ
IGbMMAW42DBHqqnvrUprSj9EVo2NubqfRjBjLA+x3LafHfP9WFdsma3fi2qEMikG4oRiqpi+MGiX
xoywGgjydSTfJQN0WWB9uy2AWpFMOOnEwtXMGsMJjJwh56ACfyj5RX4mN6EKl9LIhhx2zQAOTzMi
PmWnCxG9PJsE3RKHSV7rhIip8i1X9tOiVjnIy6XQAWBOYopiqy1+uOK07IZ51wx1eJ864zvI8suI
L/8em6lmM4QrAtQhX2p4gKlyCNPcpKnvc1Co2jS25jP/VAN8oHucNHnXxzEy9PXi1V3n0AsWK2UN
1V05EBGHCrSZZs+QQNTtnNoLHtcL7Q3zp1xT3vOcQRYxQTaebjS+MRjWQswy2GjSzyJVb0WNzchY
ii4mats4gPTZ0784at/ioyApOLdAXYia80vXV4QTO1IMqUGWKt/Azs7OsZl1FiHBo81Q0X21bhaP
gFjY0pckbGv1C8EYw4Mylz1TkIRDx/t3WjWs98VU7wMh+sB3LVpqA2gMlgu5clJacRlOoEm5TPBL
pfduX8P/ERsm24qY+ePYJKsgfiHjH45V9h/2zmQ3cmXLsr+SeOPiA0mjsUngTeR9o77XxBCSImjs
+/bra9HvrYqLmy+RqHkNwiGXSwpvSKOdc/Zeu4h2udA7HdG9sjQq/iKusCFFHWbFpQQy6nSj2Qs0
PZfpKLgJB2s6eB3dlzou1onRB1uzZEif6nidO9eukcUrN2S8Kl2MjKb1Sw7tl2+2/Fh4hwx6OrG/
4w0rn1U2+3BFIPg7j7Pt4ru1rkriSU4zm5Pd/KLjyNniACcU0jqWEcMcR3HUWrM8D1oyTKngkHho
hQi8PkSSLv3Y2BV1zl0ZZhhuJ6ykgOQ9v53Q1mYaroaH7mq4HgOuEgOzn6ZyrVUwoYYcuhchRHxI
0+wOIcJo1xguEdRXFh911I6CTMF6k+P2veq9yjtMXnVyRid8KONkHdp61dRIFX0Q0Vunaj+8oBzO
WUCmXEC5EkgQPuNHLq/tMjo3WIU3huczApoINIu8V23JxzYdSZ/jufI2xagJM5WwgUyeptD/jGQv
92ISwbbJ2wer7cNz5rCU5VPyLhPjZ9LyhoJGJuysP2hZvtfELLCna94yO2KuYRY3kaoARFFwD5y5
68wl8bZteRciSSKykWJpEo9mBscq6m9ByE9X1q4KfXPrF/0qaNk5Vfl8HqT+9gYIQkb4qRI6OyqZ
5IbN2DZvy+lGeNZNpg3YD2AaxdaxSiTHJU21jqqXxT+o7s2AiUobFQ0gYpS9cdUdAq8COiPQf2HY
lHM/rmTI3rPBIVLJ6cUZM8yKfgSQOW6sTSCrU2Vmm6Lx38ngIGYhJQrKondU5AlKoYbm20QmYo21
4MlkaDZEzXs2xs1KiwHd5JB4O4kwPzm5vW2uMrs/uYLrR6ttTCZ5xlcT2jkzFORzR+jTpKg3UYRU
o44cFpgvc57jldHmvNL7tsIDPWAp09YUblyJOXToI2SKE6Q2pSj1ZpE8Ku3Cq++Y1fJpFKtOJlA7
4AZZGRMjqmj6+T6Zg5QdB2G4d5ZX0e9qtok5HQ10E2PGeAhIJNvznPZplJHUiECNQv7AmRw8NOW5
Tsle6ZaOG1pBTh40TiWpdno4iMLeaVUzVp50e09P4dlILXwbGfQlxQdoWDU9kLH7SDoYhq7jb9jN
G/CrTECoTGtNmaGCpN04IZaW7r1LNXS05P1gMhCLp5c47EA9wvz1NFElWUjapuRkB6oaD6/SMpyV
Vhay2mDxyzYvmLvHEwmn0dWtk+cBWRoz0YQO4KhI6p1wx/u+t6i8azYzSsB+6yv/Rrj0XkMjvJ7V
slm2ODjZlyLIaa45zrO1T0SbmoJPv4bVObXxyTL6O0Ce17zwGfgwBZsBhBOsE/gjM/5IREK2GkGl
6y5j8QN0uXa85AHYYrXpRYu0ZOL9NZfPnQzClSA93lZB+mq6ZMlooz3F7eJTzHomkFO6xOwYu5RU
yGE0mbuMAb1pPkqHdIiVTOr0elz6fE1p3NT6sxvlsQaEciJOhqPDdxjr1CEuHyStPmVFOAmG1jNu
20F4Bx0/FISuMNlov7SJpqKmOVC1FD0Bc/UR3JLp4e3PB97dkr7MlsgZAIMRA2+joLhwK1xbwF3r
PVcBDNC1QKeLHtGt3OFaF962DOSwtDLweNuI4iJbdRuXWBxsSHZ+6Gr0dZ0z51TbzmoQqMlNVfpQ
+mCdLjkUheNiqqp/TSy9MtDTOetSYDSkYSBiRH00BFKtHaWGmybR+76fr2fTTk65j+5vnMtT0LXN
uqwV2kEVbWSs7glJoDU62yexjHekw8LkZM2Lm3qM4My1O7zOYbjQhORL7wjEXH3jXfGk3Cs+T713
DOJgiXpiHkh+hcg7jFIt2umJuNohM7ZC4muYXkTqYkU1Z1hqJcoq4vWuQo76YS7M7ZiT5EYV/Io0
ozRr+2uGt2VHkGpZ9T0+UAymqya6saMIb7CI7guEHaWNwrCcqn2TLNQxQz2aNQ4RkhKZyW5SK31N
XbHt54No8FYYIjqxLbynYzIjthh2OVhcFspvTe7Oysup7vJusDgDsrVqHOOqbgXjNTtdydwvNm4U
UND6wRNh9ZyELgeqx7BwoIa/tVlsMGd5X3MUoQlB+N41JtWOO7zjoGr5EGuSYCUvVqOorgDYb40q
Zs5htPp+cj/98AGLQ0lPCpZ3F2wAvn+YLcOUYZkeTW/eQOWSus2HbVLWlQC2nTdV4C3FgnU0W3Qe
aad/tCZNoRhmQFzEZPgNbKtihpRNVb1xytFgUhZ+EdN5r0UHDU0gPDXd3Ebmbn4Kd3ica2YarXuT
1AVSgMZHzmchIBuSb+1F+d2MVN8GCzgVSx0rKeEs9nDlEJ4NjBP+QAtkTK2zmiP/UdYMRAaGVxPN
r1BE1o1XWOtCYqNqeqSaSTnmj7MwP/3S0p/UNt9ScUpb7lMeSLqaovnm+vaeufReZBuyy7otqq7e
g1ORYzhuwyp6d8jpwiLeDVxQIwczb9PRVmNpOGcoXKYc335rExKUVUBq2cR4sBpqMWy5dDGacAhe
HVJ/lVv9p7JjsLMoxQvF7mRStcJ13e+1k1rb0Wd5yyfrR6qC53yO8a+kl8WK4ZMab0gyfPetZgD9
mjXnanR85l2GtXbJE0CQU/3oB2e3lBmroiY9dXKd+RQEZMvE7FuKuc63vaWuWejiE9mkzlVY5jQ3
fEBUQUVtmI0GUk9McbJ74+IV3SdjO62kHzz6Xhhs1EyaWlM1z34Ow2+qnPVYVNhSC/HoQOO/yi2n
XqdhufMM09ihUbVL7E9ESWVc5+jxjKx9+WjWUEcI3cmgotVF7u49lAci9bqdMtiE+jg5hcpZhTIT
PwK7JDMq8MlT6vWaFcVvHaIDyXo2wpJY4TjYC/YWx7BwvqLMCG6juLybTUydgy3GbZBR7c0+jpcs
ZyPvuOC/Jamz5rafWmaWQd7eiM8B4UnGwr+iIqzQ9ibrzGuYOoCmzPONPwtE+j3zDB3/qInhvvNp
R1M1TFdu770EiO8yrH54XpxpI0vjF6kFgGJ9l8rNuPW6+htKPJuZGq3EUIp5F6DEmEua9ZVi2710
7QszK7ahJ0ho0KG3H9R044+jgPHGjFSqiY1cxebAA/0P4xkNwmSzYpCSsSZWzEbKOhorr+vew9B4
iQtPrlOXKlmX+Zs9zdnelslJKfKJpwH7oegWkWXbrjNCZLlqspAWFs1m0dzVhg+KIczoc4RabpuP
zuiIYCW2x54HTB1uDa+g6UjdIbZg3Vt4eUDXNWtJJCpwY9oRI1e4VWwF6T62TW9T2byrxmh+uWRw
iyaT74GBxsqPy4/YHX+YrXFj1+6Za+3dwCf7Uip5JDWLILG8QbHScA5mqbON87eRqnivajgyBmqG
/JwMGPljpO/ZwOLfYsviQgIn1e25PrvVVxrmbEgtH3kxKZgkbvzbL/VU3xOWiaFqIUCPgYSBe/nx
sPL8iUH1UkT0w7Sm8IeIf/mh5eb33axyYSJc7v/x5eXX/+3jv3997mue1+/7ns+EcdhZxvCL/3Kh
WYJ6i5aby1eXG2PhvdU9vtbfdy9fXb53efT3D//te3+7e/k5BW0GGrhVq82UYBUOSDA9qqTk1UzL
S/zjy8t3L/dnMfKQkV3Y5sUj9UlxvNxwdIFM/H3fmNX/ue8sxEV8NNGblxG8kMxkRRpmY68cWpnH
NAGgF/lGe3BUdpWWk79Xo4CW4zM9zfpKHrWp5XHWyl8TVI1kZbnbVvOfDyTLj0BMZPJgiP3vX7j8
2OWuQVNo5w76dPlWJB3nONqEUiJ9SAhHEHB7Lj93eeRyU2Q1/zlF50McCYzbbo6hi/Bwebw83NpS
Hgr7a3JsiWA46HG3km+6jqCIndg4QNlaaEVexTCf6FjyMUumv07cPrYxA5q+nuqVS9rb8XJjjy2C
CF3UM/rGGYUI1Bly375HA61F7ku6n7EVnRIu4E7NxEw3DeNCwwBGru094XckNSygKLK2OFyWu5eb
LBuQbndeXe/rEMSw1WNvuDzSX3IcVJn/TAe68r9/L72E1Eyde1TE8eySy1+4/O0yXMIctNGfeDkA
T//v//fH/3L5s3/8zOWhsWWSYg0AZX//cXJP/vr0Lg/85W//tw///gulHze7oGsOv3/2L/9nATEx
SupTarEBhpnF8udngBQkuZE6DB4HB+GibeGz86b2nNB6BicFPaMH6LjOjIjW5Y/Esaq9V6klr1Qf
vGQCVazj+mx0A1OlhDl+G+573W/iNj2QrgBmtQDlBWJlrQLjR1+bv1xHg5qvGMTXKVv9mp0LFaek
yoZUYLguPTFmlrai8gxyMUKAgUHUB0BamX0Q/Ui/va1pvAVPbMCKm2RgSQsqUiIt09wQXqPWZdhX
mJUY1vd5jfCTMLiVMwI1aGB45NnPPoyMTV2igWIvQLYv6a206NbY5VEXucUT0e30ijRkEAslRU+X
bM2mm3l3i18xSh0AsKP1aHv5LdvbZjWmJkKEKN6nXIL3vWvVVy1BtSuLuoyEbeRUPn6uortL4f+v
qkh1N6PFYKljgmkJxnTdogZPw+DYFyPRhQmmrdhASyzncubUAorjoVWG+zEhlPRLo74rmC2q+Far
OV1lc4CExmq/ZZj4mzmuvLUdECCrAU5PDjzgiADh0McAYnrBa4KssmUOsiatFgdRh6KHNFV3Nn50
HamGdd58mt42SdOWQaNkop8kd01FsU2yHhpqjV9XoQa1Ga6dHPnhSfHDTjrMsw3NNGey9tJFO64L
hAHFbZ8gN/TS6hWXAQxsH85J3YbhVUWOx9pKIsjiFsHSfcL6YDjFeKg8aoeQGSzxwPXJG4wb5gR1
3z5VJvtii8q0zWGYTGRIMQy+GRLrPAhfoh+Dsdv6xbXRimo7SHVr2M5nXi19W54OSXh4z1IbOnXc
gQzMMcYkKv/lpdEpVQPG8bAyrnVOD43LGUyhyOA9Se2bEMqIMPt6VUPW31RIYKYytFd5Yr2Zrfjp
JsY+DzFX8KvXtAM4YfR8lxnuY+/W4x29Rztks5ZIFGAuWWp7Dx5NRTPkaDjmhGsqSQ6WTxWUB8bJ
U4+J08t7kit/SRsXf5Q+h2xQcNTn6Had974h+T1o51e9N0KLMmG2Y5IcFl2v234xDFwKv8HY+BW1
Xltg4hNduiljVjWRWTPDFfasImekjQS2yT1zzRjL3hSJ9xX2tX4paG8pFZRrPUTbagDcpujrblWm
jmYSHWhmPtuVow4V75ARCINWZyGfraI9p1mABs5nEXWyAVudI/e90P6+LdU1AZ710XFy1pEiO9IS
uDYxYY1N/16l9YdZ8gyyEhFspu7Lwrpr9Ejpx/vdG5teshUU3fRtJa5xXUf4BOyGFp5BQrSv0WEl
ETLwWKo3HSGqnnMTpo7O2HTiAW61ui5m8mFNzg8yno0vyjUUFeYhDzD4ht3JQWE3YOxpapBKLOdb
MUDjK40sRFObVZ+ZS9uggZC4Fi7wPQd9m0VrD/FL0mw94rMfs7ZGZRgjlOG9RcDcauOGPT0APwvR
7ZSfWi8K77yOa3LIWMhxonA7CuvDjwMTNUyO/tJOnicn6nZNQhluaU/eEEX01dJC6ywJEsNG3jV2
PK+qi++itgQfOAvcs6rj7B77HlnMdBX0dKZkiGiqH9RWzqO9KcnOeuqKgbHl8FQ1jYm2VP+0RSfI
nhBi20o0v6Nlw4D1+KNMidG4dIsTcQiCVY1nOm2yFt5JbENMv+Up2mu7US2KUVofzthUuxxGJWN8
lLDjVJzycGhB56EmRcixmw1DboYYUwU0oCxBaeySonmwBWAhaehbEt2HlR4XEgLTu62K/fbQhuZt
NaMLY1j13M0ppqb+fmgagoB8eh9TaWEvNEPnOPjdVwwplUZb/j3GIAmHWufs0kzivaqGd73GgyQh
ZVbtdDKlj7Gt87Z93NHCLwQNHuEtGFAQzWY1Po6tjR7ciegWG+vZLudTi7iGZNbsehGZceR6RR+d
k3LONnWWnemT3hrmRYAewX4H50vZAaG7I3cbgOGcHKeaDzqYicEOI+A0Za9oI4zvHjnEEJnG24S+
/XEoGaxkJHDbYywwDRfBwRyT9wHBqzeO76nLMN104+tuNtBHT1gtXBsLk1mLVSiRwk/9dO7qOD1W
22nI7tPSYk3Ngx8k49LMb7H4uvVL4psRmpny0WWolc/knlYuV+bM8L7d5VR1bUY4SXauB04genbs
9ubxU5nVzWBOJdAcXn2M490ysWT7GRbkSj8R2yktpLpBdUCXk1UIEaCA8uey4+ACt2PMjA1q+d7l
gdmHjVd5zlPRtOEp0PItSiEbxgsR/MIBv6DCrSHBTBHmz9rQGvZzHRwnZ3zTBqCKJhfT0WK3h7yE
m9qQ4UZmyAlidFCnBML2oQrmtb10D1Vj78alBjA96oKKOtJvCmt3IXb/Ddt9ufvHU1x+oYkiBnOb
yzd6chGpPJZn7g/Wk5GkQH68wVz7eMvRRb5mY3sq8ynfsX2caTgtkWi+7fMlg/SCfIVcrK3AAEBS
B7scJmJWv4sQ7b8VoPO8bOkvN47PoWAvN5e72vDpoFOwkSZBjFOiPkKnG+c/npRoyBHeEPR0r5cj
PHG4HrTkV1+RzQyMbCkiKht0ye+At799j8ByrpsuBqPajv8kZRtGSY8oFB3qS/DjYddR0F1w2L9v
mmXj3EUyXJlMnFdOxbBzby0BjRdka5iQo8jqu7tAqvuFRx57EinT5X60oMnnim5MkIq9e4lInBdW
9YXMmtUPPWHvB9eDWAQYvT/OS16i0VbpajCHhVQFLPbYlbjO6kJea69ggXBtQgm6QhwvX9WmYR/L
wS1oZtCKDRdaeiXEsheTlBzcuzyHy1cu9S3BBEi4dHQuZWUd2wW7jY691646yIWFbSeIfsNSY4JP
LWc6aPHAWIQsLMuvdjr2gbI17/PAPo9aL1sxNqj4CAtzrUIDy47XiGNpW+LYiJjALK6hV62L+sCz
WSoXdDKsy8DLoQVAvEkVNAViit2Sad3UOPZK9NQyzDHvSqWinZV5HE4BJe+mjYxfvyHw3VJhWINC
TD8LGkN8GJcbj8DtdZ3SECFgOj/lvYV9ieTyDKpXGSDEjSMUztzQXz0U7WztRuajx3m5ubz/l7uC
lmKa0czh7Q4B6C2fATu3P2+CEYaKj1ZgNQcGCtyUgsjWAlHpsCs6FC8VG95gAQn/PgAvd6cYT3kx
zWrdNf6jEMN7WeKp6+eFSxzPcbPV5vgpsMez7nuHYSxP/ytz+kY7rTGS5GJsyMGiuQN8M+TKS88a
+GSyK5JNsvFwh5kf87emgIhpE26QV8Nz3ARP1afxVJwYTZlLSNziaR9SmMsxG2KyqFbeWT/P7+DF
vsdbJhbqWT9laD123gThdJX9AqK4nJRkBzGgBKSLL4lRwHQlnA1DEOjWMeBIpuFv+QIcA0GyZVGf
H+FJ1wOg121n7qA66n5vPsy37VfB3QnZ4JWDGALEETPAd5vT11ojzGnf+K9cZnHIv0jJecCMxpAw
ww2O8MY9R58WVQz21IBfmpEz4Dc2TninyDVh51yPOxwhtrPV8gsxDLCaEtDok/V+D8BqE911jOOu
sBkjtHgiOA7yCbbzeAFN+efpK7yzz6jTABds8MdCJEgZvX6XXM7SlfvofhOl82h8iKN6pB/PXq/B
jiVg714pfWbPwLJiv8ev0636HvGGvw4wsNtdeLaIwMXA360I0JEuheTWqdZkhoTIyc/AZ2dA+ti+
3jgOcMATb6OYGp3TU/yJ47Jc5WpjOVuCth04Sil6C4y9AB4646qKGGGtkMcBihru2ImxbiCJD+7P
qC1242dIkMrDz6DdEnhWRecJn7dfcTHcO9U+8B6NdPcXXPsdO5KwyP8j77K7Isrb5l//sH147uwL
l+8fvv/1D4QnJkm70peejzTVkvJvEcFlNZKKKiyMmuaxNJCsbJJf5EXtk8/uGD5AOU3RLWxNdRd5
6ynb0Vb0zv71/MURwr4WjV66sF0IGrfI02LbdDDShZMaExjiH1R+B7NzKGGoroWxM5ZcK599w85G
8vcG0QRl4Mv8C7rfNttm71A4rvGA7suX/j5+yJ7KF+JfsP6t65/xEWLtW/rDweCyI0vryLUfHabJ
AYuxfi92ExOJnXfPYobWYI9sBjs18ml8+8QXhWShEm+y5uxYgXlDWTo7uKPaF+8aDPNIN/vsElvU
bX/W/bf7lJ3B8epfGBMwNHi/cEDJeeWeqNLWANPe40/EkOY3fWvkr8Mjg4UnMnVzrDawinmEsxpe
g4GsHykZETBbdZb3HLIt48cHxGbVKxIL/6bY3mCUwKtLbzjl/TsiiXr3IjbZ+/QTrf7WuBcvUDC3
wSb8OX+6GLvFLnpKF06j/eaLTXTuDuZe75wbfKHOR1OusE9tsN6392AAETxnr+QizrheUDZtkDtj
juQ89XADfMabVXQgc4ruJGfYdLsgAJ6EufoJmCzyNuwO1u0qWu+BWQL7ZIKtMRCeusV4cdLjCpz6
xnpgWGlpdjpnWuTQxRd6A4ctMr6bac0uY21Ue4gMB15iuBV31neWHar9+IMSnKfKBXwnj9X7dAre
qSt37Ny27M33Bo6h9QJauHmXHygJl+yuY7zz/8h0+Br/E3bevzvyF7j/fznwXdu0HNdzg8AmJvyv
cdOA7BsUXfZwY5PNhmdJr5c1hsPr2QveSCoCKxlB6/rANoOyCaPRM46kZiF+L1rl/+E0JAjhvzwZ
iyAQzzcdsg/+fhbKuB3dmkSWm8imV8i/1jzofDPxFoFow2HD9WONzy6GjsEc7LZsb0MGuNgsn/GP
RLeXp/P/8y7+h7yLJQWCw+S/z7t4LEg3+Y/Vj7qgzffjr8EXf/7qn8EXnv9PyZ/yXNc1LenaxFv8
GUHvi38K1lrXEcTQs7m2yKT4M/lCyH/aprQk0dXCpcnskR3fLP/hv/4h7H+aDiu1x/psSVs4zv9L
8oUt7L9lrTsInln3HY8/6gr0tH9LvugiO8nrmNYfMjmUq6r3zlGFP8+x/ZU3vtZD3zz0zHtX9VKv
a8eS53iCkrukj0nX35EctVhyfJXdeNW98gy1DmbUagUoXPZh49rRSm2YdU11We97M/iK45R1cU4A
P45ATYWDGyCKEFEM7giN7MbP0vgxSMwNk3fxPKmUsL2Rho01d9AW3XYjp0TsWjPEIhz6XHZq9JcO
MzusUrgRTY8WiMzzeG8XoJzKMcCRFEpMFFjVkNBSvuL45YkyjNeLCLXMD4WKoEKMSIPYtJPCjg4l
h4eeTE6wVS3WuHBwbxoHawYenEfPQtKY9cLdV8lMh74vcIwBdzYXaU81+AdSNOXO1uNzoFlV83Rp
Mctdh/bpVI42HrBgQCSPDPSqqQVZkGiJjTRyblSLgFhxvBzdIf+u6U+TINtOMChsix5LB0IA5Cje
GEkzM2reUPydp97QL22aQ2LGwSaiSuyCKjjYHFUntMPwxQfxWTcRhmk6oQcrPHiRJZ+CigiqAttp
buMAyjOdncNR7TtlhyjX+xBbf0Y/98fcN+dMPBPCEpyEUVibWA0PwowxW6XEM7hm6l97/VXYowAP
3OxBoUNbJUbj3A6Tkx2aAGlSohH7qZDhieyMU+JO6VHTIr2Je3JHzKB87l3dbmmVsZ2KtDynJfZC
rTdp16szDa7pinBVFHl6oMPr1PdzYb2SaVudzdp7QfiNW19CCZxQfT4MCZTw3oDIUHXTgQHMAFQK
hwBiGbBObQG1RMkXBfehtZU4UHQ/OFMkiAnhQlyVelNl+Z2pXHUSbhWRfoBxZdLufJoShsxjK+9r
JrgPvKFrIwAXMzTDU2kAdGpQGm8Mopxx2sbEy5VohJOEPiajX8EO8Nvi5V7ZnuvdOUnMJlG8l5lV
/phWIj6nqs/vjV5DCDQbwpXt3n3VkSSpb5L7vDTzNSaBW89NiU8cy5DjHkWmX03XmfaMu6Z/QmZd
cjXOHvwc9lnXPpKnM9PJ0Rtfh9iMLfccNEowOhokEiLh3auy2SN2CQGFh/vOwTkWIUu+EjgKDqRW
Hci57mhKwwOgDmarJztaU8Z8TyZ9sp+DpDrN37FRzHRJkLjlWUbiY3tjp9F0X4TqO+uwqNieidu+
Qz/T0Kvf6iogLiCDvmNFpBNW6LR9xx7ZTufDnuBkC3UWkq8Pb6LqieoKqTj+7kru+KCYB/iIYv0z
Lq1hGWUTRt81Aab55NkEO2XIIDgj1Li9ZKf4ortdMndv811443nuqXDH+DQK34Cty6AFCQ70Xsrm
wGh6Em/KYSsLhphj2dFpjDXWH7u+HZAVEYuzDUSun2r7JUcNlfnQY3LTim7CEH5fHNj0IQ3vjki7
p4tsYBi6X7oRSFlzxfW4IGLBzSb3bOZYRPpSsLdE16BNx92hzs3JFIZpZbmE74QRdU4bKHJbDYik
ESzLrmU44fjdQ1ZWA4nhrgbiiwxlCDuxMeIKL1oZRLw/9ofloYJOK2BTpu6+GzfZhgQ+kxGeJvtY
YNJvnfqnh5YFdTMghtY0NC1OP7tbT33in4baeE5jZW8jgfUxKzGS4/5gt0jrjpbOQvWJp808MhzT
wv/lBOoFmSx8V2uxbxguipTXyeiim8lnRBIzJuB5j7e8tWSfT9lDlf/M0rZ7rjvrqhiddewEcm/i
ENwszXWLruwIJhHAfH+oLTvbGArW7yBNchzQx1Py+mvto8P2pp9MNqNdU3lYvyyi5Nqmeo0lE4Wo
r10wXCmDt/ytTurqCkFLQcN4fGZcgOeWsSUqYqjFFsPpwcy/Zr86doUF8CofvjILU7GdtIjl8BB7
E3DVIk03wvIazKzWzjIB4naCoiZixKUsSsw2nLbMkjgptflSTmOzKgS8hGiGjBUKsCI89f0YkGbt
J97ZcYzxzkeYfYUBZqwhPnTeQgSYWTjQztebMRwylnl4rrOTsdkzXmm5P0/NiKKuDMRhghxZTsOn
HOEjugKsbeA22UHM1bsdzp++TtV9XR/c0ekfGqqgKZH37DKjuzDCWRe0fXPloIxZTwUvonGi+1oD
e6Vjgjk/A2VArxbsh3Mt1MjMMvcCeObob2qBo04kBJRYrUOsMZkbc0roimle+72kKeDF4MzK3Nz7
efw5zzJcD5ZkjkCsJyvdrjBxnnggMcNGIrZ1mJq3WUYPJI9xNC/NMC+nTpQ5cUCTnhibL4gkz5nQ
oyLUnUX9KlpX7+0Wo5+VgwSKh/wHKlgwpgE1Nw48WlQzmEwJgU1zgKUVdX3hNcGhKO9cNw6fcSvt
s7Ha4EKZ983sfE+ep6/nGKdLKiSLT/trypBIQb41i+zNwgH0QAPptajmrxx97QYrqL3K4PXIQja3
iDQx2xxi0rKUYRytrn733aRCARuS+FEO/Votecde47m7wJuzR8tuD4mioMGDVW4rqew7xQsQtW/d
B667iXMjepuQ2Y2Nwldm4zz3mMI4+UjUhxu2r0nvPPrReN/kFo5N21rlEnFxGXfyyVcGEBIf1aJu
Xz0r/Nb0nFZukhAAGHX1JmAHswrbwtwnFRPBpO3SRycakCIz7Me6zppnVgJXhG7U2+hOHzaC8huE
rM46iM9uaDs/ehN/3eANZEK71o1fReZJ4+/Ev9J6P3AjvqlS/dDmPBxMJ3Oe8o7ZUxGm9Kbq2Xnq
vfqV0RXnixX2Wx+3xIN0gc7UWpOuMcG3ozmIhcMbk2Mnxwcnw1Uq+jpf27NRUnhCplT6Z2UAb5Ju
HT8mKoXD61vWQXV4fuOB9wNDERFPta33otKHMhmcX0UYszSm58GG+u2bZwLbS4bfms6KiUsVv+Bu
0Ix6k4hsl3qy4KpYNKunrj27+UOS1YyLIS0GU1A/BeR5oowV/RdmlVXpVg+Rj9aqUmZzKGFFpEXx
yFuF+qqJykPXCnBJas7OIq3Dk1/FP6LQAyRQ+R0filwTdl+t5RjpJze+W/ZZPdMJO1UuwSK5XCGy
fubau3XrMDl4VUQmrikfurK5s4eDKmr/w1dMkBprDh5nOrbExcz5dcR2lbUayVs6OysnUj9tLv4r
p0V7WeYAdo3lwElqzHhJETJOXubVMhe/4oaJtm4dlyQH887X7JKaV2eQ9bfogneF1eHNRJ+z6qfS
uxto7yezHLZCT9hDipcR3cY6D0v0AoaMNg2GaTwMs35Xd7mIrpU3jD/DsjhpR8/vUyMecTJ/NkFe
PBBwf5ic7pr1iBXEF+kudaqzO/jRrcVhCc5taFH2vMmBkLJMsistaMxuitmqf6qWz9FrIvfW753T
jM8GX8cvoTp9qhbJR2wu0SsuJryxcZHoe2TZTIZDr8gemAzOKrpbREWIKV78jqlcQ9k/+KV5W+DE
IbM6+S59UnkbPDL7Qo2vVdFsqpK+YzDNpAj39bWqePqx55l7CctojJwX5fugA5EAD1mL2zz3wXB2
zIlERDYEZcK3yEesgHZ3yhcPjokFAKdf9NIvEwpKD8a9BTJ4ufzO5RcHhzGKZiyNuZ2fZYf+yIy8
WeNbJUh4V8Qp2H1Tv+Qm9kenH799GXWb2C5Q71bAAwdfvbimYV6x8eiP3WUWsdywPh+0SdJHS55E
kc4xONGD73HE2TH5zlbf79iAXY/2/2bvPJYjZ7bu+ioKzXEDJhMJDDRheUfvJwiyScJ7JNzTa4H3
k/r+mig016Si2rHJApB58py919bhJqiwpjHGGUBE8zIsUaJxP7xZJZ45EVvo6k2kFtIXC+h107vl
cExDFxBzDypmDmn0YprDzqeYivDME+EZDEmxTquKBliVvFjTnG4ZP14brWJkIPGbR2kISRR7AZ10
fQoVYkQZAcTRsnaRNGjgV142HQdqy42TD0vZ7H529WhASkjUys9mzD0BwosR5mnrwTdz5nAb2vSt
8wnmZjdFd7VULmNn7R0oT+Za3Ze93qjo00379Nx9Rb0fcn5IbnKp5aqLEWAHVnsqR9ArAePZ89gf
pyJmMo2L8xBWIrqgFo/IDEr2s/SSG7qsiMqI8w3zRJF6ofxLP2fPZYS/eWRge58O2c4CiNdrnwI5
SpN7xiW4aepv34zMByMJoK4lRrrJCtjZaZAgqpj7NwN5OF1I0vnS0Hst7Li+KjsUwfB39MAj2SYt
TNcFcjs43cOc0Nw2Qu8tGcv9hNZ/bxbZq87Um0jcXVdZZzVEn5GEXpfmEDybSyTQgHY+B9EaZ76d
sGn1wXyju+mN2Nctstsrc6AV5tUGylQXgOOyskVA7n2zP3AwQcqWHEV2jd+f4J7yVGc27C5z2g2c
ipuo7/cFQZN7bdj0jb3Fb0qKNspByl3OgCA7EnevaaNmWFC34WjeCHdU2C/PfT6Io6MRQCdQeZjo
3RstjUcEEeZGBnm6WP7TwfvA93DLs3tb6PQlcCr36BPPaI3mNf0/8vyam98vVM6jta+rdI9A9yja
io2jcixm9PQu1fxih7l9CkqeY1zVHAt7RmtDid5bLrcfMoKBUxDtgwU1ENBUPARAJUqG/7spdxCV
Z+6xwaG1w3R/g1dm1UkQD/6U17BnUTOFNj9T26sZRz9swhgXydqc9AMLz12s0bkkOUVkHtjxmkA9
HEfOAFJxyCG8IoIL4fJMN9WYWIeqdQxSRcPw1MgwOBjdl6E59Da+0qtca4NDYIPOeGIkk6qRxv2I
r3X5IHODzElZeo+crMC/O8gsE4q3ox9pB3V7eKoq4a1ECFvTtJg+TMua5uvhQcw58/3uxtYxvfsB
3WxpUEdRyzxadZnvCwwfWN8qRF5R+IdqCII1eq0rEcmdacunYURh7vfGPeHiiaXvLc9iAtbB8O5V
vpm97NqcCUoKZ+wZbK/PposP3nAB+qnsK/cwy3t9AQbJ3BkmtbKdLvFteBavlEirY6rhfPXYSEwz
eFJDDErMmr6H4q2tR5yt9rc7+8/5iMTBxig/wMVAS0Hf3Zk8G3fnDbaaCTOqGtajUR40FrsgGq1T
orpPqyZoJ6Jkmm21Y8SONcl619a6LbRkSmS+dfQAjyVyETnN6qrTOtmXKHsCsh6iBC2YY334dCSu
mNPuuhbDXZhytmmQfa9C+5t0GP9yTQKq/45UovcA5Ohcbwc6Y6EXntyW7Aa/JdeotrttKYmIiqZQ
rMNuwZI7w003RgAOzQQUcODtxjhPzjal/qpr2hDOqWbVbmEoCsQHXIwpQJQira9hzCJaaMsZgM4I
96V7CowQWGLi9Rus+PXNwN9KZPlkVszpZowhqB/ndTsiMxlSTH6Z5ePpEWF0o9rcpk8zED+l4XYH
KWSptGTMZsRTy+QS7Ry39b7JRjDx2W1awAEcy+96cR2NEXEZanFmZ+NN9RQBxhjGepVHzbNvCGxv
UXbb4nhEAPZuR0yFTQlJF4bHTubqKepY0EpaIbN9zXO9TabqiNT5u+q4HWwyokRQY3JoMEsZkAew
ZK5He1rP/QSSqyo+TOK06tp9qE3y36Ksw4XvEH4jTMTmQn9MxYgmjF3Od9prm73kCnfkYsfeGN18
UUqyL5TULOANmSBfxeLLS6Iv+oZ+lDyMYa43qeNwgZrX1EUk4y4t4oNouHJWXW0FtggZyLso5Adu
+uyjjKxLPwKdLphFIvFbp5FxUF2wD00YKE1NsNxYbHCqHQOSM8yE+YCgUgZD6farnoGB6ALgrzo7
mYlxW5UBIYDtTdgkj3FfPXgRpjdW+G1CfUNxdM8z0oXVXRH3366NBKq13BfwN9ely4dDi6JJKoh1
5jG2jc84cMCEotavsNyYnoaawDIfopuFp9Ra6MZZ1EiTE85t02HAZti+tnsRUbW+zH7zZx7EdzK3
T8TUbuZwxCUwPLcklPvF+AfiCabqZroYsfNpjPXDPBD9lcRfeI/vFSgUE/DqnBZvfUZeXlLSP5Kw
XbTOPkajwus/jF8WQLTA7nh8uA4cVK6FTduUY8LBjxebRWg9Oa48TFV6CPF3+iiEm6p7K2v5OHAK
GEoyRFjMs5Jsm15AGyZtJzIQdSmInSVdV7nHZIO9IXUYxqcV7CDDdL68hbxSkr6BZo60pg7oo4to
NAnae8UpBAABf+SRyZjZ7ZpU80/awLfRQeRfJdxJo2kuToOS0zQZcs3DxEMlpkvZ1Z+dDTJPTody
gNGejMXzKJf5GiIm4DA4BE36niVcRHEojIA7PFtON+hbQLfi0viCK/WGLJMprEX9WJIf51YIf3Hs
Gc5thsrAqJ8LfvYy7W597immuHkdr4OaDNh54MKmwE5ksBXhAmtxFtN2D/+njR1QDGSejgLKb920
LTwlams0aIQ4cAoKElJUnac09Y6+pP9R8s9netBdYVg0Q8efSqQco1L/qTGw2CAke4NpA+M3cLDW
JWBJU7ot/hD9oJ667qRiOE5XW3saPjnIBycqzEtdfk/0wdyi2sRO5OwKTbiHq+/rORcHkyk+PY6V
hIGyEcNyRfR96yMSz7w+OHR+dAnSFjQgKIBsDgCux/ENTlAKU5o5RR0T0WGw9FrSIgelIBwNAMHB
ipDTzgHj+TR6L2pob3F0UhEMTU7hcIvzgXRk8udpnp5wgmUYGau63/VmUHBWhNCXt/HOaGhLCSKN
O0PbK9tE9I/Kk4jAljNmEzGFjSdNqyoop7PBY2VnNXPQvKYni+mLVG5xQIhjX405MXpVDtqiSD7c
aLERm6ATcqL0DG79KzmmJkKXhdESS/eMNtEZsTLaeAscmdPgV8ccVX1dMbzWvXwKFwnCcO1K66PI
/tRB7zx58AIKzEBXoDKSUzshTZ2VHLADhsBwQ6gjRtZsLd0D1o9tagwwrgbSkqig0ir6xIFqG9/P
CfA3wyeiLqxpftYgVP0mhIYRRMRoymqxnupreTPrP2aF4B77JjZ21mchib1ETVyuh75/nGwT7a5x
P1fgJltFS8JUfrSJEtRkIAoZ7AxXaVbCDKzScce+KPb2qInf7EBl+ZJRM56z54kuHIog3HAZU/gk
fgHdQvdpEDc9i5Zv1fYudv1bsxaPCOiZsnpRfHEBaDAEJjWl6+V91SbNYYoEx5a0/2yiENE9vD+B
v6r3QvqqpU0Icts+eBmp0LrzFRlAGcJzDpOHbsKz5NEBukoqdggkxPO2mXk6PR9tTwuE5spxIv9W
oGyXFtXaFNbcKYF5hv3Q4xGw9ykKfb4vsnUTnzh21ip3topNX7v7qC7JAklemsmobgXgGqvhNuwK
FLlZjAsyJ7F6yXn0zWcK3AXRq9KjTU+ECiT7o0tCkkr7KUxVfUh9DmHSh6ZohvM7AliX+9opkfg2
2zyrn/JAtfhwA8ysEwKMguxHIw8+qkXON1joO3rHR8MzZTs748tiB8Rg0T/T7SfMQ38n7XQcnfxr
6JAB2/DKZ8N9E25xgy+YYJlqV/d4pLFQvxYtuhnXLx5GxTdl3nmLqGykq9/IgXr4HWnjg1fQwsBb
am4qSUMhBH9pFDNgZ8LTshoW+uiuhR74qEPy1JoJEbUZbxNRZFBO2j3wCR58iCaim4AKB0AgHgJa
OvHIwq0SDnCm3SESDe6MQD20TnBDWUDrf0aRUTCKNxHBKp5xn3RCzpoLQAzv2po5xP0E5GztK3rp
rZl9RPzlVIQ/+fQlp+aizAAia8XYD43evQ23wydFJBS7fEquq7x5R9rKHZu9ScpddxzPcRSu6P/C
Ya4mmmGKsAynv02Xs4GDF2HKLl3+4o5MDqPUpeYy6+8Z9Ksf5ZxSaHc5u9TUd/Y4vDBd3OSts25s
BZ1A/8x8JL0U396YAQ2p+CrkQeTce7Hz4QD1tNP8K4ePEvp35eSOKwsvv/KHs020umjQVue9e9cA
gZ+RRvghkjY3vNRx+94qIMRl+0yVJ7ax9q71qC6Gm6zBv+18gOvZY6+7V1g6x+VrNTK9FKU4UbHu
Oue19sFKD8vIaTxa7K2xGHZBXJxCQOOqePXt6XYwSanFAtMFO3fuX21bnbmSPjI5G4krZvR1K8l4
ill9HEL0rJ3NEom5HHNGKTcZixS+DkpiE5NnOXPUqaaLU7FUxrn14E3zY9xiTaTR0TkkqKj+jCT5
5AzlUyYe+dQQv42H2Gw2mnlIM/o3ctA3y/XSBg3dPCF127o2cTyU7l3Qte9DRVdrTiD7uJqz9jgQ
KSdIdQr2wTAABwEWaGdkAzQ5O6Ogt145TU2bvr5zM/1Sew0fd8sOYN/bLtpqtEQJoBQ3aTZABbaM
s98S6cA+SOq71r8rLPe6nqJD401bAH1g76gph1o+o4nfutI8Brq41I0GcZ0aj2PRkBUw3CUJnSpD
QQ8sI9DzWZY8j8b4xVRxleVtt6q68NbR6b3pFeQ4Zv1+7JoT1kyyd8ChRikWq6oXN7WNUlpHpAgy
cI1q3EJj/EzvOWIlBICr7M6GfWWDbQ7EO42tUzZBmy/AiPt9sjf9cFcM9r7klJzP4MgL+lC3oTtu
Ou4Rw5ousbB2cRIddBI92gmFt+FsZxgxaVsBFjOInGpWgcvUpSrwvBF9GFhYlaEjZ1I/BDSBEWZC
YID7JkrmNr55tkkjyePiYbnxOyP5KDO6HuxpZX89kOfVO+QTO4oQj+jUGP51lkoMXd4Tg/bXIS2x
c4wnTtgsV7X5Yg0eTOTpp3CIuR3z9m7ikb+y3JCL0w9QCqziROkBO1AcbLPZ5S3yIhE82nQfKuqX
Mrevx5ic56T6YHz91o6EYCQds3E736nhTyGKdcHYE1bCuqFwMVhRvc74nK32S+fiabKJKIE2wQro
fhWd+zil4GoM++B29TNzzHcAzFIH76YM7sTc/qR19FSQeZ3K9I6Z82HI51VKNISHvsIvkhuzB0ZR
P7oRacsjj7Kffdomc2DXeShA78VS/6ENs5870lTSj8Yw75sMZAtPvVFUZx0lr3Y1vA2doYhSJF0+
Vfs0z29nRrBOyew7tJttjdSOmenKy/1jpJI1e8zBc8Mn27FuS66J43lffK9XNSQAwAe7Mn8ymaS5
7J+1ld8m4yPzpe9g8q5r8G9tlpLiwDBO4W+LwnM8j9celjTHILHYEafGqb5jskmbtMfYoV8dHip3
MW5OVr6OmZmm5l3Wxm9FTjRDg94q4YCrWUx4wF6kIc8yjtcmzcZKYVyNq+sIm5TTM0wxu+HGmaub
wSayZ3aujdyi/cx+6YVAYtOztkjr7saHhj3lamYiUuKECgF4dSW3NqunBLYyeTyeuX2rCewJ7gs5
GLDXQ2ybIEW7k1sup6+m2cBrmNWNnOyaBRzxi1/AfF5ulsDOb4Pw1gqabVQhzY3pX7HOEMKrWkBo
QUHTqoD9kzsT6glYBU2zSMoEwTh+VzxauMZ6Z1qpUjpXXVnDDatuMih8Wj04CVnAsIyRyVyC0H6V
U+Hs8pEWkJoeFK7KKzVoOmnNzdyLSzLZt75RfzpjtA8bYg9yAieZoraEw0Bze88hkpf5ox8RQeko
9TJ574E/HUY5/imNikmKZV93LekyK28enwar/kCn3DftGaH1aySmN6WtTZ76z5HHI1cQNyTa7s9k
xxdBF5yxyK4yS6aYNuWU05QHTDPr2ED3r6CBhR2TDXQxMUKJwacXR5zQmJaXJJp3QUqNxIqxcQkJ
m4cKN83oKkiVESksRKzXlFmrQjxYxkKGVNYT062LDwsOdcCRM84+Ftmz6Hnshznkq88nk/ZD5bT7
wmq4/Wg8SXFLzfs98eeB5W18H9K1dePW+WOZwX507saZsIaheXCl3PqUEUwHaJfD1UDjTw25NYyI
BrX0N64lfpb/N53cO9PxT1EdXSLofFeNjVRn+Q9zYRGsKWNg1/55DPW9HxVHjh3wsOMnGzBZ15fP
ZNZY80VaERnWo+AcEvW7THonqKotpDl7O+b1i1Yhx734224jMihy9xGE0x3uRIzBzgAIsHjwkJQI
Pa/T3P/Ee1VT1cp7mEvs5P565gB3FZQJnWE0oa07P0N02yXkUVfQ79vYW7nwFaTR0OSm2OnwGdFg
blPjgk+nhF/CdjAO+0b1N35AZq8pDjghbyZDXSYIVCGJjcnsHMRrr2liT4/9HK/HeNp7nsYN9hYu
rcyh/E4GkFz0BtyCGSgeODdUn7X/xIhmHwaEkgjvEkRBQh53ffDM9mMO3Hsoj5tBRwevoIODIY3/
gGy3FmL8zBJZEe1HC2+hlLwXTNPWkgl5BlzTSgc+ylTD+mXXQnpLFqlirErYU450AdkAEyiA386S
BpXbb8uSGbbjq5vXxYrpj0se8Y3rwY/xE7NGDLv3bZZHVBMXOUX7jnriWBhXv5rG/y///L/IPy3h
e+r3o/q3inj90X38t++ii7vp+iP//h//nX7LfxF9/vMP/hF9+ua/LKkU6yPizr+KT9/9F2pO13KZ
3fvKdhdt7z+KT+H8S5qLe0c4ng+cC1nn/1J8CvNfjqt8iT7T8wQ9Rff/RfFpKX+RM/+n3NnnQROO
i3bUN20FC++/yp3p43eIO2IPl1H6MkLq65qIKoasT137xJAHybOHqgWSeHtu45kcsEoSeD3ZH0bi
xBuj5kQHQOASJnN/rrz3qJ7Ak0H3SeOneMbcUGU/06Tj/TT5X6N67xpE8IJweo1Wca/SeJGXz5ux
8pxTZaI76yfzWg9PDFDSQ16keE4G4hFN07mbVHU22vE4VcQWxSFqFbcwhp1bBCi/Bu9BVNiRmk45
rDI7O2y8c0geVtD040HCXkF7RldUBqKj57QUcaz2+DCRu6cKZHfmvkQ8TJhM2dUzZ3Ebh/O1VNY6
cREcBpVw7urC/UZ3h/Ms6r9j2WWbuZHn2O/Gg/Dap3pkrqgyGiQOJlqwAo5xEihXGFy/DbFjXCPA
WPcDVEE5BLugsManFB4rC/7FFjr/dHy0aW28D8t5AmVemAdL44d3MuhReYrrubTRMEzeEVSguQ17
Wm6NhMZfV4S30RO4sigx5k0RQ8usfdCgPYJTZ5LxqanUjFjMppyqppmcImcvssPUwcmurXY3yr0f
Kfw1pD76aRWvvWj6dI3MPoOfM6FFpezEY3EtWEB3I9F9Y1O8c+6gqGTCrAOxa7MoRy8sv+oi16sW
lBQlNt1z1BYKT6/Kd9OQkkCY3nZ4lI/adaAGzPc6t+pjiwnBnZa0B4/DRaxOTrSx7d6kXTx4BFf1
mISE+HGc4uQEQ3cqjOacjAa43QFRxDP9j3DHgfCSjdSScxZ9igE2eWObR9GnNl4veS1kmW8LGY/7
uPxmeQZkFprUtiiBdnTc3gpFQlc8Q0PtuwHraSDRzFqnoabwpbeUbRKH1ve4zAJm2Trb2JWrvldf
RUm+kRIYd0xkjmDqObKl6PIZxsZYulEIdRZzscpQd7JAsdDjAqTtLK2t5/bvhRmN+0x0lzScMXUx
cHHKocPRWh4k9KUT8MzNNOGXAktUMuEL2/DOTSgpF5pDAxWGG2xXW2ItK+9VGg661MZb94YdHHI2
4KbpnQvc7/6cWD+iGTPGHSRzyQKud2MQVdYWLbWqaE4u+I4TT9y4ThpiZESlD5WP4qbr4hftVqhG
Uuy0ETv72Sz/GCOlNj7tt3DCbaO8bLGrOtGx9XFQ4fo27eDcGBVH+rgOFonim+PlHiw9C/2rNG6G
XCgebQDPZIgkkXnIPXOtkTQVmSguuUXR6rkuyZe+u3UrBv2Uk+lKeJ0iMjiAd5fqFc5RuZfIMUeV
fRZuL3bgnyFaMIsGtpS+dpkApdRfh6Mky/E9zmIfQ0rKCMa7bwYWLmuaSLwEYQXH6STx1C8wiH6d
FO9wSGO0tiGz3txZ57adbcyyvcvs+UcEuGbT/BTG/Ub76MuACn9zIEEaYEgAwlWwDqDF4VD8w/ft
remcHRBPQnap22bjIY6UdKtOM7ahkr7+utRttOvit9F1GOkTQNjmPRdw9jajGT3lLNowJ6kIZMbk
MFvwhAAHp9V9UyJdnwPi06U7ptfGfVh36NqL+IBK4gb+a79Fjv+nj8APZFaCbMOti63UFQEwqbYP
2FrB92R05RAcNe3iccrSisY4R+wOlm0On3xwDW+fiBvXh2mTpAQF9SX4Zh2k6KeNaOvXc4B077Wa
F6KxK5nOLYz2RfYu6vnc2sVS+c0zuGhwHuD/xpQhox2SoSAm1Ltu845GmNzjkZ+y7ujHtrN6yb9R
AzAnL6BBN0TDpPShopjWtx9TSeq4+FOO/tkMVHoNqoPcGasz1mZPvzXQhxjL8Z7DdMhBCAs65zQ8
ibasttr4nn0bJD+tTQSnJmje4TtVHJ2mkdkJA4zwmT13243x7dz4nOI6q1kn03RO0GzssiL/BFv/
ZJgokod2bYUSo3Jok3Bl9C/1qDeGCWjASgLOhTj7C98+RVkbPvh5f1/3hdzOIzQ/RyyIUF07W4Sz
iEBG9YBKvYXFaiRrBRHjBlJB/zw5yCB00mEas5nRDxND1rayph3MwPwa4UyxcuxKbgQkBHAq8M5p
GN0GadOhJq7PuMa5faTJqCpR021KhczNzkQzTuZzV9J6QXzvHz3BIRm9NBGjlXTWtp/R/q1JSxQ+
Pe+IoZmYq30Z6wOHmZxhGwDxuqWzX0S6obOZdMe+w8eP5vPacat63bu5DYuanK1gYE/wUDb6Rvbk
TUSnGX39ZJqTBdMTRrnqR3J0IT6gY7O5w22ykDHvqk0z0/KQfZldC3DCQx1028FtLrGuaLKF4gTk
sKEz3Z7dlsdEjuhxBnL13NC5nit/ONqIoWB0QKKM83Bjx/s+AI7gGp21GX2OtuzsNb7eYieqkRFF
VRpbz2K0D4KdHXnu4DRFd7FJdHlLMwXwUH1SAMP9mrSuMQbL4jXK31maoU2GV8WHfscMu+oOGMQJ
tKBRMSKIBdIz0N+yvYuuhL1vHoyY6MbIQQU+xeEjQHVY4OVc79yg6ldDhBSn0T1bLnY/6VpnuUBp
GGPIi6BrxqXfojQbz7nEw5r18qBT+pTu0NAoRy1908aUAT55CEa9C8PMQBhKYo/ZedhqDGx6i6H+
rFuUKMhCiCyZ0CmOtWIBgnEQJZANIO0l+oHsgpVCt4e8UlkkeWXQZcNwkuugchfZA6euhvHVUTfe
F1QEMrbsA3Ov+vj7u7/vRDvVR0XYsTKXiXTb06MP5qOnYSjUJSIKe7FYV7YL5JXWN+N82uhu5bwn
KWfipOAw7CADa1jE9ibEmV9xze/LnHGkl8L/QGnTbkLZ//kP5JiZL1c7A0zzCx9Dj6D3AfwLd7RA
wEZhtlKxT59Tp8Upsb0KtYWH1bkWC4orVewDqeyZECB1N0Nj2lhd99lRgzPvRDDx+02OBbqV1nYh
CQUxRDFNDPHYp6RMtk9NDpozbMkFM5qnIO1SmpxgJD1JhA6T2XNSYtf7/VVYeWd77o1tghz8OMW6
Pv6+sxfX/e+7vy85AFiniv09vaEGewIv7f9+N9mOQYdi0/RBfIq8hZPg3zvLUA6pfXroWU8YfyKD
RX+2gvIfbkpJC7Gjft1aoqINxLc7KJLA0NYxLgpI4V7QBr8vztAB/v37azcklzIM3JdxsemLxZ3f
VyEeo2B57MeY1m3DWYa9FTxu0hTNrl3oX+IXePf7Fq9UvErNbCR5m/vNtF6s3uIMbeV8KUz90+r3
bSZbsHoz481fstwvss6TGs/Qv19/f8MS5e2M0WhV2AQsImGmzuTl993fF8cnAK9ZABLCzIGNgI+d
maSv7AXW4PSiOsrl5feXzZR+mxVBV39/K61IEBK+ps4qiiXYis8G3Dkfy+9n1dr0+uw42NqPdMjn
YyQBWwazwGk/o2XERRedfl/a5V3r/dSLQz8ayon9TFRXKdxHuNZ1T3LVuPIodtBLqP7498Vv0uFo
ZgoPuz8/5UZlHKsoMrBvLfdczPNZo8SbgUOCEeHFQ1W9Md32G6zwYK7moZ53Uav2BnXHMTDMf168
v+8gVhJIMtsE0xvdW7cIMX9flFWwXHpuvaVwZO0D+MuqDmc+qflJ3Vhfg50OaZHPGlFg29yj7yKQ
d/nDfnnYHSTVq66GiCfCmcwTndFlQ0VPQb6sHu6yRPzKPn/fWagf/pGB9l34HHsDSqzlGv1ei98L
1adOvnWLZc6WQFYIEpac2sXGF1vu7vfK/B/3bzsMnKlaou/+/oHyOWX1GOE0vHOmJ9zII6sGipap
bvcNBYH3+4Gwj//n5+WPVQ+FlKHFgePEvz+C35/y9+cVMa6qvz85y3ax9ZrokE/9uuobSHRoQUoE
BgAXCrFXnXVncSJWAjOUtBtq72Ukas7irQ0ZAmPz2nRdsp2m8skomIwnHkwhe57pTnndN1HEnoe0
gpihCUNLygILIfuqKHBxp5CL1gt/+vL3ZfQbGkvwN1qJGFNkEKAxahFItzcVYRKIAO57DIlr7V/Q
0l/bYXDbuJzdjIiNHt5QiEjkygDfL1pxX3blQ43MpzQ0Z7HZvlIpxTsBR9vZLy7kryVF8cdS1rMZ
Wv2SOsPJb4hfcvM5QVNPWF71Sm7NK1EryN4dHgErT+BmM28txXhHOKws62Q7jPk5DgcGtLhrKC2c
F91y8myo3hmnt1utmKWYs1zcTHpBplL6qP4xqezqFDbdpXMGbx9m0VNtTQrBWbIxYYqtIH6pg2Wy
v4Ymhh5PFTsEEytrGm/93HtMnBzzexqfvE+DPsFmyhHMaG+4l5jMhsnrj60Ql6z5M9p33nxfZVm8
DSIDjFWeniM5fnIgoWlnwMvSIQoBgWgqFJzW6f7SiYDh7QYKvXFjcMWahySUN0V2O3npFyj2eTFq
sIBm4UerKVaMyRxXpk7PHvaVFePFvURv5TUHIGU70Kq4wzyX9Nmyu01VTp0wojITebZwsC8ahDFV
X38xx+dAqSXAz71MFBld0/BIWOSOtg3SfjxOipwGRNMbC3Ab82rqKg8u2tyV+Rp1qkg/Wtk/tq73
3vMhzBGoYE1C2JXvSpIbibrMzfs6Q7FGesGmambCGjlT9wlDuWRo70SgGEOiU26QTxEVGT/r0SGQ
18bAi4459HGg5fK7aaDxawf0kh0RO97q27zCUUYUrxhPuHl2PPA/bdwRMYBCZ12hcrJHea6TbNNK
IlF0JFZWDZYgQaML1bvFGUfQxbSHCBSuaOB9znZ6n/gTeLDUvWS4C64AjZ5VMO4dMgS7fDqlQm/R
eAPVFuOfQlvX4Jqe5kY9pJb/5rsahA7P0VzO8mAu3diq9m6zKoftTT5sOiDRaZpd4+rXsszv+S6v
rN6Hf2El3q4gvTUQWQYnbcnwMPFIB3wHcP+PqSJm0eAyhMPtmAkKx3Rj7jEs06/pXbWNYcs4TAow
ssDBdnL/Nh7b13kKjgo2MKma7WsDhu1qaNNDZ6Osw/KjV3ODVLMbGV+hAyf+YzbemiL1CcQu2QoO
mkOPKlu1DTyXw23df5i2ZvEz9EbahEB1M8uBqy2C77LuFqqNB1aF8S2CmCikVsaVfHIL67H1CnLu
aibqUQKx3EZT4qDZ4b9n7sWIctXk/XDSbTutPaSAE5wtlCzduGoGk3iUfskZL36yWsar3q1ecX1W
AM98fJzWd4etbR0xX60osUiMDwBMZRhqNSlOK1iY60Ggak/j+ymNCDbOl/hUBobpSI8oj/y9Cb71
SinjmAy1cTbt8ByZqN/DwUxuK/CYpNo6OwQAzDqYeZU9amvlWGgYR4VM1P2hsgg3jga6yTOq7NBi
n3jGxXPHuXg+WyI+lz4+GcPVP7hhyLmtaUg0zscoG6LCGvOtiEkInGdx0gp7TQKGcfRIBNTOl8ga
BdNyHjcevrA0hWxNgG7seBcY91cjqSlXYiYSUCT1lZ/wtZm6IisNiqc4nm7bgm5snjr9zuyEBZ8r
e2bXwAQR0AicinNLAOTBUMOZOeC9n8AFMZ3iArsW14Uy3Osukzemj/orMxCDxQuylIRSJg3hIY9o
C3Q57OnA+8GPT9aDu0jLDJxGiYrBckqLrKLqtaVjfWZZW8cjV5Osmh/aHtO2IRbHQW29N4PgoWYN
OhZ+/RNlODidYMlrar4juihMaX+8BPWWARjEzLpNKLK7OOrTNWIgNFe5ee4aBjJ19sUWc25ZyEie
KKk5ulfde99s6f3KGZlm+lIcrdw8JMlXKt1pM8x6wCjE3phQk2kByadFQd9126Ql3zJjS+NBahl3
w3T5n+ydx3Lk2JZlf6Wtx400aGHW3QMADteKpFNNYGQECa01vr4XPLMq40WVZVnPawIjPYKky3vv
OWfvtcslbzApUHdYvRDsiJQuTOsi9R1uPoFVhlNtBMR+kFkGycquZuEToLfmlpMJZFHvWA+ihzrR
spOeD6g2oIg7XQcLn78kpQY6SvR/rVmif1IH5trqqkaC5CORUdX3ejSIM+472FIZjtf5qzb5yGeS
5VkFvh5FajWGmghP2h5NF/1zB8vLrirCt0Jk8sMw3arIp+6HnHlyM119zdftIIvmlTIGIsMkdCqq
cmbShuWlQoidyCgHENV4vaw/NHEJXsjEk1KRO6NUw0HQzc/Q0hDglGy4akYaJIa9ZI6oGhjIRwUL
WtD1F9R/TleXmyFi/iVn42kKGOQqvKujGTR9TESSqqAQFSYiX8NdkqEaGhtiF1kl8F3hGpZSUvfm
IniJtFXWNuqehjc+URJ5NYnMWD6BkgcS3tOQMpDk8VR0xwYest0zSSBlhQRxVOTUTFbnjNlMB06X
4SW368gXosvUo2+dxR1tMpLGgAg4oqZZblTr1yiSL3A0SV5XXxL623azUKzvFwNueJXk/kbKyyeV
hW3A1TgVttGCIYppDpVdADHZ12AgL8jsKGHzR6w1+uXeH1Rxbfgyg7pOXxbDcSMo6ZFtzknCzjpF
lqbbRHk9xv1n1O59udJWLUci24B37viKcquxzxrlBKXSSD4sv4fkYET1Zkr7t1kaPzk3raQgfRcT
gtqS1Lz6GOkQE8hOHV3xEfqrxhh+jiFJocF4EDIyGDMDZJ+vfmgaevc2J40o0LazSHkVtelXp2Jq
quBotUSkakr8Wcrq50zHwy1bAfesSqnZ8a4zTeEoR0ASgOEjNOrg/PKaLJw/CP1GwOkdSwkvZ0ge
EMpVkmZNm5bpg1JVZHRVGYYCZYUkeevj/cLFGFdEgC6tpCF7xsxdoBdoMKS1zFmVDEG71kGIy/Vd
qKtnQwqrVWbGMLTAsLoNEoVzmyaemCBFoBpguNynnFDqpDqEOiJPkXxmGirkShMr2ve5K5I6XrZQ
R3gds5Jk4U6X8BeI1sdQYqOJkb8gx5BVOLIiTjHkuaaLJeRgQImcaVpYdfGUpUZNfUWEdCgpza6d
UhEuLRaW3f17kXwvWk1UXc9pgzykvvcRsijudvfv/75EZchyobHSC7mxGycJrYM0kCpI49/FH9/s
UIuTXnev2eAZlmEU7+rlD+Ujecv6NHocePgLy01/X3q4mo5vkIC8ZLLu4lFLm03P+HknxscYP45J
K2NVplb3CwUvb3M0D7k5AyqOQLH9CcO7c/A6pg6457hwBw6zFOTr++2i/hbLKhm5mT7gtMLuZ3Yc
BGeMIu4QFPVurBpi3VsmI/dvDX2hXhe4bWiWVbtoaXKEYkWCM64fO6iieMu4C9dzjnrfWNoj2nKh
c/PrJW3FyJ1JOySjj8JeXSp5PEIPUptyUovSJw0VjaeN/kBSB5cl7GQ3I9sBiCAQF0DhHMftQGuL
y/2rv28rxOGCO46xmSHRlF8q8MCf+p2lE1/w5/d/35jXIYEiqbQR44GXdoYXm+jlBrdft5vHMmR3
9xkW1VpMEl3dtjsI7e2uyk0Zs1wc02qLIbN0TLeEmJ/TBaPZldXc7O5fqcu396+W/1HJZrshG0d1
G8gMMMQvpmLEO63tet74XWzuRBmoQazXqnNHRN6d8qUoyLs+rqC4MPnsF/ijj9WZ9O8BNptRJ+f7
bYQ58d+Wf5VGWFZip9PgzLsvSVFGAnXgRppCKO1Uv5e2SfV5/+Z+s9rmGNV5xVoxF3f3S/3vX/32
LQfeZpWUSmDf759QjApvWRcmdrMTO/CW98v9ZgzlPqaVa9fMGhGZepisyzQ+SVjCWA+WO3u/x/Be
6dyBKXLK5T6q0ywhxeJy//Z+0as2dqv6ISnZibOUl4k0mPvf/+VOLE8ScYMGprXlftz/ZeKNEPkc
mcMBzZ5vPqlVfbZwNBOFXgbUXHaBZC8LKFZmA6NqFNY6hgsKr8nATDYq+PKJUK9L9TRn6CKh41Sg
uelmwxU+SLIWQ7CIP5Ix/eQMBL16GgjwyKC5FdGXpuW3ouVdgujWIaWpcmZkuEx6UHDNpFnSPC32
HPOpJQSGh33UZHADp8pTJnXfUtG0Y66tk55fVwuh+w38mnpzPfsYHEDY7Gn61tyyrSPphnv3C/8B
javeBLcWL9Y9w7CZlPLO7Y1dACCeRVV8FARwjJVeR38izP5bNPJfiEZkRbT+UTRy+hr+x+YjKxlI
1F+/IsP++sm/1COG+IcuYXrUMS3/wgsz5D9YHHUFTpWOIEQygYL9m3pE+0NBPQLihspFVckH/Fs9
Iv+hWwDEEH0YC1BMVP5/1CPab4xI1TQMfpNOeKwowv7RuQ+/ovJUDPVBZRrkOAbNOon0o5KBGEIU
cqsO6QYf8Cx7FWZdwOxkEzy1H+oPzBHk07LUutOS7uaNAGSFl7bcd/4aa42UrwG7auSTiRuiHDLB
ZWYb3phSQasq/Yd0DUfIyz8UYOrKincsx/fwJv2s9pZrbC2XD+4vQp7/BAco/YYD/PMxWiZPm6bA
Z7Pgsv36GGtfniQZRxKHdeO5k6SHsCNQwVQu8aD+6OruWxCEAbV09KZF0sM//3F0Rv+qzrn/dZVX
ytBUspg15be/XmT+WMWBMm/MmzXsxe/ioT4TPi++t172Tf2f01P4Nh5p0BHItueQnDwy0zpajyZK
iHPFSPcq1UfpANT3IzvN2+QKGqs5RSgQrx0T1xWIng8yyBm/aI8GrPPYLTbILJ/Dg3IR16X5FWgA
SQRrfk6+kmGlX2hWugN+YxZGfgZ/AQukzUnQ7t4xgdx6AJPKlnU8M1aG5dKckkqowkzaYfba0MMA
moo/R7tXNvB3aJDl4CATG8zvY3Vih5P2zdrcMXZ/L25oXsMf8RMPxxtf8u95jdkn8lCYYuuiE2T3
H4G5GQ7dmT6f6cVf04boPxfqauTjxbO/5X3VOK2FU07YontuPoEPdNTubvZJuhzYIWFbvzNIzORV
fTPZelT4CyuG4sETlhLr5jfrNL5Ol5nOA7n2zPWeimvyFahI8mzhWDxp6xnElp2/ZMMTZFFC0Xg6
gsP0mn/oHnRQQkW17xjxzlHXt70ECGFFXnaw+II8oj4C/ANsIgYWEBb/1x7bh3KcUf7CQMnFqyp6
YHuMa/0+7PXP4uKf2wJsLedHUyGAYBMFDtAY64Fp5Ala+SnY9fMmuOh7HD1LyocDO738SHcVpqPQ
Dq+UD9/wByiQCeKyGQcNn1h4k96jMQqjjKrkVW5WZXGJntrwaO7VyTUGJ6dhu2pX+X5ew+Jl6Izi
cMWcX3uTfvrHEorecX6Fbmq52ZmN7j08kvcW8NQ2FMBUrOyNS+ygHa+NwyjZebye9uaLFVNo4lV0
06/6iut5JHfPVs/im9yvtAfOM7VNR1CJnAI2E1GueEIw3thM6AzjgIRG3sQf3bZ2srP8IJW2eQs+
9dOdSWZHL/7NvFL/8tYunb51cXxSa5yy88BUdJUpB+MK7Y4si3KTfw5eTtbeptqkrwx7wAdsOLLH
R+tiPaOHL7o1ugQcBk7Gp8NOv/qTyrO5l+MneCLVudjq5yb1ZoT99PUo7pLd8CovL5pKy6e3Cbzw
XfjDH/qGqFDsg1hvHHI+BafwrKu2Cwj4OcJnJSUEG52EodTWf9TOtDxAgutXxpbUCGgZNJslYnuP
08YvN4hwCfE4oUvutuGRAR8CoPCmoLMX0SSBLHA63e2DVYAe7Gd6g5y3Ud7IN8R5RWt0vCQcBtZ0
UbRtfGvfJ3czbcKbKjqI4/CiBWejxUVua0/+R/MtNMx7bfnYg2Z54Ry+giljXTsg0RhC1lO9Zeg6
rseA2ahtnpXuZl37Y/sGcoIotLfpQXwR3QxOJPhn6QxB55/XR8STv2oXVRNMpqaa2KUkiW1uUVD+
ujbL6WxqUPqJZwThnIOZJK7xxYwa95//zH9YhJc/o1myYYlsdrL+GxSzrikFRZ+wIA2Z/vInrGnc
TsH4NTdoKFBQEl9SscX/Oz/0P9l3ZPk/7q6mpMqiqam6apioMxc27I+Ph4jw8v/zP6X/pQQVqAur
wY4mZC8YgVBujXAsyzFAhKErwrukUZVbqeeX5LVaqiuZH4Uy5HSwiLqm57dVy+mp8P1+M5syHzXU
OMiC8DEQc3WAjHAemVg7WIgaT0IlCC2ADAhzxLhZy1JJ1Y7oKKmaUwv5BVcsKLXFiKWk8Tmfleqg
MhtxlRiFOfNvYjmeZXq2DiY0jAdEmjlpXggrhYkJfC/f411uCAGteaXHyVDcWs3oHgOtkY9Wmu9R
UfRulhhgONWg3Fptc6BTFq1JSTbQc5dvVl9sGZykQWZ4qfajCwaHaBhCfnSBnnNHknnmFVW7E7NE
WiMo3WLhmz09iUl+ZyJN1hLQbqYcpYVwYxiQUkh5f4lyHgIve8tyYBKz23hVLQk7svkqBxM3xpta
cDFalq5UR99d3SYneWBwFxXiY6L76jHqKxVmG0b7QpZLu9AEotqmjVbV2LNwOItT5o3RgsaBrMSd
NL/lp1BahmB5OLq85YCJpu2CLpUUWxZmda1W8NJHsj0FGeQH5mfj2DbGMSauFYX4wMZnqOepVgg5
E9TPwRrVk9Wu1JQ+n88AadP3Msm/rdZsE2KVxyG+KIXww5K5Z7k2P2nyR8D9tQsz+4mKzN9opc5+
NsvnuG/RB9Iubgtd8+RIf+4iAiVVejRM2kJQ1BwS+mbxkOJPm3X9UZuDR7GsF3HYSTTDjTBpF2n8
WY0aplxg3mowvYx6+VyOOB3PnRhmoEuahzGkK+YHT3LU/IxN6qaZN/CsdsBUmpflaxVp6EBCzhwJ
sUc3yQ3GWXI1kdrFT9RNz5aQW8wssBoBiMc0IINUyGJCYOo4OKFPvjGYPQqC2CFm4pU25V0RF2DG
U1UAbFuv4n5oHCWBXVN3wzOZygRiDsxgysD0hBHzReqKQvo0lvJP3wAsNOU1C1+S2WKyFpJuQvtF
VGjY6RfRoAyc2BnaE3wjrKKYyXh20vkoTaVblgHq5cdSLZ0W39GSHFZ2qatOIeMjOpL8hIgvbUy/
rBThMHnJSqi5Q74ooVJ6yNVGveDQZwe1oKHMeHsZCkBFMBnTahLTn5ExWw2ikCzLIYJI9K71pELW
IjHds51rX3H4MY+Pc6+5ytjfzGY4WApeBQOWXBkx85zx3GCk4IjWj5G+z4xa3ysBhlNcL+cp1ADL
BL5B0oyxbBr4Gw6+gOseB9VpRuNdIPXWWpUeP5pwF2NjtZX1fNrEWUdirs+YFzMkeCsqdAEM6Fot
UCCNSVyTx0XDIWiWYp6Vj0E47XqzlxkWYVyQukZFDjn6DuHHK1MSo91URJ7RUMjfL4iFcWBFNWc2
2WrDddWaFx8Zu5MLWuOSw1Uz11fK1RCKyX5Uh2Rn6B9x4nNovd8UmS95j/akiLJ0f79FC63kz696
+QefCOK2NchrRiCRX1CpGK3rJbaPIUpuj1bq78JO/sJTJngIlaPVJSIy2hbP80MzMG5xOAKUG9Nt
jsXVyuxo3Rs0rW3/Tb7NGzjxIM3d+kiC9JHU18Ru9nhkdcu1LrNAtpCTvE2PfParA0qK8bteS6ue
E8JBOZlvdnENTVt8w6ionsOP5qB645G2gX8qPglGvogiMRy2/MprpL+a++YR5IAb0Wg2WOfPBjmt
AMM1B+duBnWT0XjLQM2tG8c4iRfUAQAsgsSt9R3HWWTXWIpMRudX2Pzw61W7fpMaZzIOADf4MYMD
ooN/Wvs0L+ZPc1vhnntDPQDLWW0dteMH+29MttozvuDOwaUuWOSNcepxFi7vyVobz8UTB/ngghX0
2Vgba/EckUKDH8Ylrde6Kt/p+xyv4aJ+zu8x3ut1xcgfEXtMlB7HZlfS3XbfbqSKUsVj7DnuimCX
9iyglmPGZALTnlvrCLmTVSCTLUTivKdwuhpWSrOX1C19molPW7u3fEc8omRiLdUgN9HHgepYrSLm
RZB7aXWvBv2iSXi83eRasTbts9WwikxvIb8MLAjsJ84iEa/chuewXAUvKBNxA3M4PZGhYYBE2pK+
UeN6XCuSl4PNR/a0SP5QXNjaWd6ZqHd35hG7WAHEwbfRo5poB9zhlec44fM1rVsSx5WNzPMBwKHz
cJczy8p69Lg2fBhMl9eCZ4vT5ZfmM5Pd15/gxXh5kFvCViYEiGX8bOm7BIgQuq/8Yei3o/UmnFjC
rJOm7fQ3oVz1iO8ovbc8xQQaZMGjcVJ/9qh4mEhAoEdYRTJNy1CcM6P5ZJyIXWriEzJq/ScInOv8
7J+pn5q3Ghdm/tA+jTjI0V68c/R9zQ/ltv9JTQaqRv1CSH/Sj9lHh9EEU+HLcIvIECDN9cTHJmEC
sQEDq+N4upVe/YhJbBGNwwaxlc+MYi12l1ky09KWctOpbkQMoIU/JTeNoyqidGmvxysQgb5bvyC4
DYZNyf3fcX/F7ijHSxnHEUpYoVAyRPupTsCKwCZdVzeJfPVgy8PkV/f9pZAY79M8ZzhyCMjhSVao
F3kSDQpJ0qwd7SBB8tpDP6MCRdtc8Ep5/I4qcXmBmEr4z13yHMyk/YDiRKq+Fz7VfBU9BNKmYzZp
rSsOYifrjAFBxN48HsdtT2wl2EyPdy5SduTp63rfJd64I/vgGAMPYYjyE29Z/Cpah/Tg5xtqW2aR
+B0xLRSfEG+J6irskLNJYBuw4YiacYhn7OnZE6OzkVkzOgIf1A02gOYQAmJDzO8mr+m61R0OAxRg
8BKfIwRr53btZ47A2BrOZG8LoYOVREAkbvIWcQJ9NRwAkDJ/mY8W7xpKVPoCq/S9JiRqcEZGllcq
crJtk6d+zSnPemLc0b0AvFXGNfKBbeNIr8A91votXdPMeSMHBsK2tk2PkafccvoKK+Owhzg+Pw7Z
arxUol1d0iv1zBtT3i2iA/WYsIwFbgncwzF+wuMBWHBCIPLav6pr853HcKXSNfNNuIPBAnEWWTVx
f+68srYEWYznQAJZ6BAZmReeePIfkLeANFtGdg6ekNRuH5qz8FbttUekc+2rebUK+z3cNnsAESuO
CVd/RIFNsY009DGePHON2svfMtv9JBjwmS20vaBFkA6jV5yCE/gjhWYs1RV4CusskAXPcetWfnau
dmSFVZ+UU3RL9sFGlXeBQgMccD5plfYkbtLkgOy4FC/6VT0aj8Uz3JcFvYwFPED4hPN8U/+kNCAm
ZV9vpVdmDfOZku7EDkMrhBox+mwJ3pFtK0BwYzcwSTowQ06WuSWQ2S3Pi/paIaRG7rWqXyVlpWBR
OJsnrUXo7pEg2vubkIxC0KklaDePx1IkV3E8FOpWjh2K1J6OQuflR9oq4GXj4kBVKf1sqk9OFWSV
krWoXsMn6FDMDz3zKq+tRyl0aVUXjLQJw0GBGTkR03O73oayq0AAPUQbgL+mdaoQj7EhnQAmMn40
v3sU/VvedsHL/CM73Zc5dcVw/53uClBA6T0LELrY1mq6kFWzS65BtFOkz5C0QPMaDMfoHWDIkO7n
GhUkETF7k8l0qh9Z/OH7BWRpk0AI8yEQvpmrr02DrLwL6481IW6znpJd/zitwh/Si2C5VATDMX2j
A6G8SmcaIL1iS+d0O3vVVWqROdvZNXhnX2IxUJQPC6/GsT8XDxFGlx940xDzvIigegjSwgLFEzAQ
tXLiwaGlkdiHdWmV3sbyFkDv0Z1EWxPFBeqBTUVitXuL33EOJGeZc+l1fEWRISxkKqfdKrxjsdhq
SK5Wc2cTxxbApMcJvCo/q1vxXvgH0rijhxhAAvkIG20Tvy0HT8GLPsgZQN7QR24t2ckuPs/KZmaj
eJE2AMvWOGzgK9EQ2YhrqD613R0B5Yc1gjWv+zKhgGAk19ygQmlmd2/mozif/Md8QwbiW/fVlnbJ
KeCJCTj6ThRhfFCCk7jKbgboqEtxVZ3gAQcA+IGPJXf7W/G695L+xve0yz5k5ZqRoEpRN/O093sU
WewuKYZjO7ri77j04lqLtu0uWk3vaudWN1Z1LPk5v5Xe2CnZ14/oTdlFlI35rNOmJN31TEPpQ/HE
L76RtPUQbEf6zLRYx7UfIwMlS82BzED3cg//h2ZJ6IXpNfuCqgsnL/vSDJts19naJ5JHiGnuKcYJ
gVJ/6XVM9tQJ4rtKuyVVP3tUCwWJ92rwOuuZWyPvbYliaLyCj15EYYvOAOGM7CRYB1OOQJBYKdRX
Rjmw6QLQX0uyrR4nCvTXPHf8Y618N/UPRpf1hcc0sUcRnrMNvjjD5GdwHogH8FoHTsopYWcw04Su
kTjlG+x1Xjj1y+dlzHekZLe89W9gGHkfh0/9of9p/BjeUZuQXT9/Vl9UjSi1Cvzw343ujWw0ZGWY
2Eps7QXrFHuWiFZxbezm4+QSNLnOOF26AxTaU8Ixoy5XOZR4cjzQyu5bMIanaEUe9kR09k9xyxEx
WtcIRPbqEZB2a7O8VKvglL7l23hN0FDz2ZUrMo7DpwrLpANxiJ3ibK6rk2nuSe/76r/ME+9KgbT4
p/kYHvMf1lNwbo+IM9VPaxs91xBESeSyq+dx8qb8W5ovE7SAFAehM8XbHO5W7Y0/DHNdMqawKGWW
VKspw2MCTZGgN5P0XHWcRGx6DOfssdKC3UwVG2pkWwxBKu3H+z9IYnvssxajYQMRl3AORFvLv94v
9/93/+r+Y8aApCsH1s2i3El7PJwSysvlf4M9KXf+dEmDdjNkcXhtRMkNNGSVikk0ECENyPsb1TXF
Wl4ZMs8Xs9hxnZU6BtYRS11IgosWEw808sHOyJXISgnJkwFh1Ar3umZy3ywMoYKaiR4OAm0zGxC2
/LxS3TYBFSH3SUb/SGbx0AsvksEgBYLRev4E688wyd6sRZpRlkafE9bnqo3bN9JuoaV2zfAoYYiN
sjz1KpkOu2hx4G4ZbLmVH49UwvVj0yimW/jmhxyqbFwCJpkJjBLEbNBAQGOxFtarIUVWPcp+5il4
uZ6jyNMqkg6E2JC8KGhrkCzgLVAWojbL2QqLqmgRqiJaU0LXsmJzmYxSrI3AdMRmQITEvl4mM40U
c9iHcQrRiSR7EIP+kdyGN12dUS2xPsRdEm4haRAWLsQPJVoJszT2BpuTH1b7XhFdaSZnuqo4IQ+F
f00j/x33PuoROCFkYVM+x6x/TLw99Cx3uYRsFNsEzIMhX9pSBE+kzrTE5QwFcgT8zkLdTG9R3QaD
dQszUAoxicthb+4aIzjAr3nVk1zego5hTtbqFz/+SLsa9bolfanM0zFSmSMMqBjgoB+x/wrruFPT
NxW/In2U3nJm8rdB6bQ1JJzxYQ6uWZ5rr1n32ggFQR9i+5Z3M+1lnLGx/1Rp35JQIksN0uc+JLRn
qJKRnpr1XeXGXmpwVAmCT+ck5z5kk7SqRpUQS0I20Gu9CK3Zb9pRQVAnht8zVleJ2E+yehCRDnCI
fXp5VTffyFY1Nx2YYQQ4Jr1vfWDCEAwv0/LHZJnqFCydbPkIJkeIbTXIrSUuRiWfFIMbGv0mlDdi
SXs6Uqz1nCCtTaC04inad/MLmtCXPg9POntoj6LarvvipW0pxu4/m8Xat2huE6lksR6o3+mnRcZI
yZ+aZ0JsqwUV9tSK6ms+JlCJV6gBBZxiYsWuAwj8mVU5tDsz4B4YPzDivRQaQpSMgpiUCkAzRXsj
mBvviqpw1h6sz3p0pcjHXMjROOq7vVFwYC4zJgiqXVjqm5VKr3VHxxFKmN3AnXYSpHawqb2gpGSQ
Q0Yo8aKAjlLw0TUBLg8o0sHtT1R0mLPWhRRRzDTYXCvjak3GsxAPlE1GzXlafEM38QlGkuSV3F9P
Fv2gDDNbhNhI7sCXxf0SCX3DZANaRGFJSUWq5bBJiX1DcohkdFpVE1ZBmNokL+aRvuuxxOFdfupG
NVwbyrqnLo1bvNySIF4Jl/CaxmodIXryw/iDrCwYd8DYV2bbbuVUgUnYlOyLMphqpadvIQQKBuyK
jl7EBJElcqVMlWXXfueKCvO2oCvPppVf0UvfpCXMuzcmSLaNZIdS+2AN+CUqcYAvShIeoeJUMovd
S24YW/iLxg+5uywawYYobDyqgldKxVXhqeXdKeebWuVIi7cH5nXSvcRFynkkZRbDGp4drOpZMSnR
pDx+M1oQYmpMrhWOPCcOzKd+iA/z4puT4QKa5MkWBbX02EOK0cj9dXG8yeeSOaAA5N3TwZHaqYF2
0IImqybjY0wuAiI766NKqVzhId1Q4tlRz2ulWArBiiNgfzWpTiVtBvQ0X8jnkAd2L2VB1EQzqbGt
p3G8KnHoc1AeUTyCdpHfw5GDbNm+ifo+kMoTc41NaSAINtvmyxoZ3GeQp5uKA35+LCawkkEWHJ2H
wtS2WVU9YgM9jWW97gddsKNWHLZZXf8sU2IRxI8gIAaMrjyMqAgaKTZ7mk1G+pYIXpMw/a218Jgi
uaY9ivEmoMSZ3j70yULlXnGwb8AO5j19UkWQD0Td4B4QlloVJ0a0gMWSOMIpghox1TJiHRj7jgWa
98J6hGWbeWk3sbGiQiZle9vquKlivOxFTfpTLKYPY9++9SXS6irDUBPIKOV1zkRZ3l8LQfgYwb1P
oXLGpbJHOnEeRivg1egwWcWUkmjiTcEYvbQJdQfFaoPuV643fiKuQ4OaOEeKzTkqNVzk4bdiHLip
pK1GYNoe1NRNxMjbkEmfkDa9RhNLdM0w0P3toZ6zmtk6hPJV2ysnaZaf037S15C98XKkSOTy+QNH
+l4KZmEbi9I1MzmDYgYHnQ2JotPbx1Ghg+sPxrXjfepMKgu8bK0VFeWs2cHDxn3kBiplVW9o6wa0
U0JWkB+VaICFdVTS6FNSS3IiKd8qabnvzehR4PE/RzTPkyJ5TYwkZCcOOS2ykZHxkzBtGwAL9+Je
tKAvy0pGCzlWWKdqNQIvRWEPVIoC08cEEgldgVabumOOciyWMf4ZxJrnBHteHy8ZxkNAaJhsueE8
oAJmrkMoGgVwJFMa6tOHmlixgzkIwT6k3lmUNllhbtW47VamIAl22CUJzXHd1Wf80ig23AV9n8xy
4zQirz/ZG+RTUJdJiFig0QqXSW0zoCBq7NbEQ9hdVngYVAmQHYhrqHrauGnjDE+9IGp44ZAJTzGl
Q4MmWQ4jJrvhalbzzWS2j01m0tdsa8JHzE1qRPQgau06ZGy55YwlfbROCU+RE/nGodTxU5SLE5uh
FTaix2pq+MQ02ouMCRufUvaW+OJtqMNprenk2ETWC1QgGn396GnK4EPqJOKnD/RX1cR938SCq0lK
wpAmN2xJNTxeblKEJfkVB6WGtI6egLn0rDU5fZgFAXjL/FgnTCBY2DV1JZV8jDN1eDIBWZC5If2E
MV4f1biBqjLhvMey5xGd8BA02yI1PnU5EpEO6rsgm76hvoYLxoIoUp6hQlVX3Uh/TQJoS8s5hOXX
QJBdYKJG9cOocEJIOm8JcmUyt4U07SYeBrLKkXvC63NZuvliFxz6jkJBRR1R+F3vpHH0mOC/8xjQ
dNjgUAVVjLKTHgnE7EWpb7kjE41poK8RtMZRBryC+aYEpTlOdmddfb8pgEXM8zrK+3OveAI+O1sO
odrPda7uyPpUd/evfvt2TItpGxYUrlXyGTEZWkkLFH8ww18v99vMerJWkRi8B4u79X6pej4BLFhw
yEpObRDL3sRFfNjo+Q+twPNvJZbs9ksYx11OrIU9Hb4QxGogUcjGppJjlxJWiKroaRJkdlf/9kFQ
bFW6TtqSUp0A8vvz0k3lVcgUAzMe/uomnlBLy1ph7O5B1vdLTnj2rn2zJIIGiA3864LMG8+JBkt4
ETLfhcvZIjjWqg6ehCY+kIRKV0zRlhS8QV73nZYciBVT/4wb/m+R4H8hEkTVZ/5jsOgezFT3I5l+
1Qf+9UN/6QNN6Q8L8qasWQsM6heFoGn9oRmygRBQ0fS/ZIB/KQQV6w+kBZYkiggadFkSiQH9t0RR
/Q9UaBa6QjJPdXHRVPzf//0v4bnNb9//GiN916f9QpdSkRgCuDKJQoJdJMnyb9IJRVfIy5j9YDcA
d88XHWpSlZLbkfW5LUr/6FvBDu9evUsN9SnjLGPPZk4qyXiNhHQXC8O4zdtlLFPj7BENv6XbVow0
7DEkg0Bgrq4wyGpLHJzpSNxXQhwUDNTVslm4os6UyRfpTFiRvx2q4asm0U7qZmBe/6jVUMVFh/ev
j5NnSiM0G3aBSvbbb0rIEY+tlsjm0t2ZJaabLVP/JNsgi6AYWjzFkangv7cCw7UWD3YgcVtQmCpr
YwP7ck5BAIrPua/sZk0s12WNhI5Q1GgfL0um7q9w+Ha7zpJuhGzRLO+Kx1wQP9UwUy/3S5qFuq1b
o0jmOIR2nUEr6VCRwMHIKMlYy2MAv3rPRkfAzrAX0mI7YR3f4DGqVpNB9QZ8eNhbnNS47+pHomDu
J3TUgm1SP9014fqiErdaWAXZ5Nzl3/dL0w7ibkoKYzsL179vplyP7TkLcF20itsAtt4oi2H6fgkj
Ush8yeLEu7AS7pd+MQ0ovn8do0LyfK1FZSbpWewVvvJWcEyVv1hVE843uGzvgvtgql4LMbJW8aK8
DzueM+JGfHJoRJHQ8gCajY4Vp0hySriOXBOlwz1Fhsn8Q1oy9drimibEjM1DCKw8Sx/0tPd3JarL
naozP9YSCp98+XZuReuXy/02oTQgcEzGpszycB0pzWVc/lfD228x40EbDwU3Thk6Fyl1byLT/TEo
7nIa5QyXkhplS2epO074RDcsX7FNSbvmBfBI77VSh4FdA4ES0JNqUiKzA9JQmHuGHG0tTAsNHwd3
EEayPyNmZqoy061pqw85gZVx31XudpVJka5iy02zKEPqDrr/x96ZLceNpFn6Vcb6HmWAA3DAL+Ym
9gjuFElRvIGJEoXNse/+9P2BPd2TqSor2dyPWVVYZiqlDEYAjn855zvXSiKvE8lYo3XkpZZoAd24
Sq9GEruIie2wndTDy+c/+nyJ45lfLIx1UL77YOzV/KyHARzB+lKHv5zV36/RzzD3e6tzPULMu5Y+
F1VjzwFgLZJkKD3anUd8CBNEfyNac0WHPoApd6/QZFxrmERbmYq3UPKo7PL9jHFz839NMnWKihTe
1Utl4ViuJ5md+5r6XacCUy5Z6yW5VS3z39XbHwc42Coy4ZCUqBclaQ+iMrMvHY1HXxh5Bl+TXBFE
JQ+QIp7irHW3mofqdr6HSJZe2jS/0UORHhtFWMvchCehfAauwDKINyQrTc9r9a74T2M6UQBwwQxb
vb7WNoqqwWoIOWkRR5TR28CI6WAiisTUH/MjjrL24q68j9leh8sNy1zSQh4+vS5A6HF0o6qGeA6z
fQrOn24IQ1wpzdMw75OGCMme4KQ+wQKZKW7RYkycjV0RqEjCZDhk3sFTM5jj7ipviO0Udf/SpggQ
jbYu83CaTUhOXjhvyyEYr4iI0sckbb7E9QLz1gVb4IEQnUr6QBOiX2EZ2a2GFIkzxSvCvc8wisay
/uYCDz8INBRB43fHKE7abWK5FfOZ+MRVrIhZcTjxnKZ8wTmLCCrXhsL1B7Dw4NKsL1o9cnAs59w3
NRldDHE/D0oemMhe2GlHjd8czVw8dMEQ7AosYBvPI4GsKJ8ACTNKYxqAVmmhqQoRIfUzW0bfYVvh
1vrO6tzlUpGofVbxc1LjRZmBv8g+/wWLnDjVksymiPJKjB9ZZR/AsWaHUGTXIFYSfM7qNQm8bYns
kOgi/YI1qiJztsb6FKG+CdnFLH7Ctje1QJFm8nvfgW4dalLVksYSuH7zp4n1YtiwuhT6YpbQOvZD
c1sNKJLp3z4WNNtx+Rb1HL4k+H5e5uTVrqIWSu+wAA1ny32jY3NB2QcfAEAdZnGoLV0rXy1peJdI
ZbPA67kehgJhlo52QwKnBC2uwBHOHkm8RKnVnjgnHgP3pXOoy0cNdVhVMDe4IB5HMo/go/tMsJdm
y5vZ1zjT9r1gv2mxRFbtcMKHaO8UZJKdaQb/1oEd5xUEiGakzO0WvZv5ciY/908p3qbt4A97sjDl
FjUmTsVFnJqg7YlD4vIq3UfmruTlSpukYvcbuPcMiy8JiR9ySRDWWgy0O5TI7dyclVP6N9KvGbgP
xDv0Q73LwxFNBr/DXfrg1nGJrHVTgHxRbgy+lzbC6ArCcJUuhjMeF2i9zdFe1PucMa628ujBxMxr
7djGHuiPd3UQX7lAJhtBkFkmNYIyODgMzcoT8LJTuxymvl7FTCBmHRXd6UjnO0KyvwqCZkm4Y6Lh
MnFqU8qXZGzfg3bN8Ixd2kECaPaFlfWM5UZE95Y8ZXENAmpa9qFNZwBDyyFH0NzMLTbTnJZm5yMc
cdEJuTVSDYNQRvsGsmafrrgExFpaNWt4tXcYTcHbWKznACzaxpSW9SBZf2m1ZvUV4iJqsw0tvbPk
jyhivMrJgpdbIIyQ/PtOz2wzGIHfBrgDhnzlNPn0yQFg/QGU33Zqym+pTWU2Pc7czBtZEa+RhNH9
KrT9Imt94wVEQWPKZzLjrZR5BGwcZchqKlKWZfFcwn8U+VepsNTlEmNWKny5H9v23lSEelf5JTGj
zZYjvjFAAqfAKbjPhwfbbvXRGsiGHMY3v4dJr1GxxV4OYDvlsnS8HNRb72hEnKQdsq3q0oH0556v
v04zd5/2cjg0bNg9G5oBvXV+3VCxfdXVnZ+QRQ6EeyL7rimBYHQGzSCCxhyPKnjWV61qJEuQJTHs
ud5RLBjqgjB4zQQL8miYGCgW0rlfOi3ui2RCyha9EvTCcqienpoJux/21F8aClK1pN013rVDpqjI
qGnWTB6ZwOHzFybKpTxndRHv0FbnPZQAYrAyogr60HfYern7sgQYAhS4+l51zPmmnhYtlZk6zRVT
Jz+PoHxp9GIFngzM/4hx4ri/DlTDI+QJJSTC8bq4dubmJgQdw6ihYdAPNX1yiLZQEwOReHpb7Btv
CpeXsCrO4QyFmHEbqq+O65QwL6AMrDZqKMVK/+zCelt0pnz1/BFkGiJI6VU3vWbOW1pdiUgzrC5h
ziRYBYn8jja9Ie3axKdKeJdSMIDFrDtvBxB+dRAx4E3FvBkgKRU+LywUipsAWmkPQKMt3kMVJtDe
NfzYn3zpXyp3fMh9cmGULu49RoJaF+WhE2QCjcpb+a3P3WedF4N0186OqIueW2F5N6Nh35gjtPSJ
cwfSAD/uIUDmasqA8RGZ3Vuy+EjfIKEhRjtTGRc035zRMIQR+jOix+jBP+Z67zSxfDBzKHdDKW4s
CMuE+7aHqgd70SfqIKLhjf0AtVT+uuianATid3p0gInnQuLqDz1veQc/E19J0d07Fco2MbEO1+EA
NrS2h2NkncsBJnaVCjBkLfPGQMN2FC3LieXnUg4sQkp5y+SbyWvJ+iwbmmch5pd5RtdTR18qoVFy
9ON7j6P0EJiiPan5pS6R1M3sU9wlOsJGxNOPNgX0ASOqM7m/apu6Zb0R0O1dhLkbNyfeZPJ8YiQS
BzEZ/AQw8vCtSUvEzY/EFWtkzLd8KENdHnLTsdJXK/613vp+d+USaNk0NVIFbw8FHlMEM8s97K9r
ryR5di5FiebObBMVflTD96kTzzxvjq7CyCj94VctxnNjZq7XlD0xNPj2TM35K1hnWnEB/HUCkWBJ
daOq+Mpiv06Z/QipmLKQrO8yNY8O8UJZyxRa2jgCEv+HKb/VAxjJNKIMAoHAdTih4KofE2QYlraJ
rWHjDtLsbAtSLG0CSBvbR4EyTqydQnMuszFH1osdpS/awwAwa4NGbEnAio+OueK5Xz9E+a3jn5s4
Jx+5dt8nJ39spWsfC+3SyfkYlhbiNvxc3osebfM0NZzDDbP1hPoJ7zc7MQQGWdmcjFRE/AUg+Q37
rmNTDzNsuoolo7MGSLNl6hNUgjkrkEU3aBBCEihc26l2aTzu5agaAJsZH7VNIRmHrG40+wx/ms6t
cz/l1OMtP7PfusHRK4Nb1a5rgsq/slA6mwahQIyNGbrecFkX+pFM2eF0yEuIZpsBDWHnylCLJN1r
UMV3c8a1T5pcA+Jo3yb80HPhHWz2D7veNhqkqGIFWoubDsWAYY9XgBHDhXBXzs2LKFCfjL4FFCb2
OckZDfDE/Bis0+IqZNIwnY8DoShljdBQscCgs7MeE/I4D3OzhEdLtcXBBJpA8tZ7ypv1I+UslCFa
kKgGeDUD1yk7EAH5yrQq5R0xbcSba2rioWtvGZSSJINyeiPSVRI/kqnpCIwNnF5h7lw1lv+spXtj
t+GPKJ4eAtAZW6k5JZDa632e/8icwN+Nqf/N91ZxLFs+CquF+R1T7ZJ6F6gV+nlUeZDyYpdAwRrx
i/ZYndObsdjyxlsORxNTOcZOuAvT/laXLqUgriVr/jUsKcxo4A+xcF4UKF+2WpchmX7Uva5hcp6U
66VHNfl43bDtsG1PQQhPa1HieMinJ/KbuuRaFepHFbFTGWgRK+KwdtVwHlZCGgkMJAJx/AnHvQqG
7OxUv5h6L0+WRc2B3XyXdmeXLL99UUgQR7oiz8Of9rlc7i3gMkwA/L3TgaFLfLc5OEYe5Wx8VO4z
RmuSSusIv107sMVrI8BCaZaeXZFmhMPCeWRLzZjXd8Hf5ZTwnymorp+n+5wMx76H2D/OM+pX1T4A
sXwmOho2PgmrXQ6Eo6w/XDl8CHoRr0DugJw9WN7GmTVnlwXc9NObHsIvKWKl0cKykY28B70iJCpk
B5Z8C6jg7cnlETajMSK1/VV3JMF7NA46ALvfNl/4gymbQIDvuzB/RSuwr3MAx87MytYOKfKI5kgO
fT+D7O6/pXoqz0W8XJzFQiAhVUmrSw0dX0tSJWCILCvNNb4d6OVYOyIuK1mi1gnbviyT28V2SXBo
iHHwON2tkeZSaja4VjyxMKHC9lXN1FqG2DNnFInwNJ5soqYObKH2iZP52NYBxunI3K7/L85apWoz
zMi7krLODz1uPSxOO1T+DMPZsA4UJMtgzomdvJK3zfPVqoiowyoIMVzXukAwTJAYZUSNIh27Za+B
AdVFwO2/fpB5Lb6G12PNvsUOJNopIrt9ERE/mZPT6nczRwDRkJYSb55BzxXlINymivh0EFArmuKX
TvIvdXogteLDYhaAaQRhlSuQWXn+vW8z5C5HJEgSl8dGwPqhtn/JqgCQZvSsXKA/swqfyKchcLqN
2FSgubAaHmRzhI+EtmjLHU60YfgTPgxAxEeF4GHIACQsFeXGhK3RzvBulDkbmJRwMPA9eNv6ky2w
T3YMHnk4/khZzu8qgYjQC0Crdbmgl+c5Ec/zDP6Szy2akMXnFaSsLiISeME0OYuGjrwmyWlucNKY
wU0PXuYG28lPYiC+al9DnAOlVr8rwQ9sJekjWU+oxkeM/qrOrhISKo9LlDA+ETyQspc69tgKOvlx
Vs11PVk/pgkLY9S/ofvZpXVwghd00/pwx5cbzpBxsL74Dr4KOy2elvgOQ8N+LliBR6PiX5tOYohu
2zliYDcdIrCab2R/uuPB5Mv0i9IisZpHqBZguH382Qhi3G00I0PL0SR2lksfctUSnrYQX0NeEmJE
p4SRB8go5EHJU8/bZJLvro1dves5RMm8xTNFJ8DqIN2GFSDgKfpFXTXelmp5bPooRtEa5ZeCMJDG
avEcdqdOVdfCo5pnZTyflGOeQUt+ibr0rg89e5fI5KP2vKOsgIaSJf3o6+bFS7yHDGuPP7xUvnfX
2ZLV3ioVUdtg1ldekH8htQt0O1V/UojHArFhRJBnWbBIAouM4Iqu1WyLMuPBoKNvEd2NNaSMquYr
H2F9mvQfTouCYrIherrFeaiGk7L6O3u911zSa9vyaxXQSxj8xf7Y/zCV5WwyB6IQXfl9P3TIJlX/
1JbiOXK+WBJdB1G1v7p+uQmBxq/LUm+7Clh2ugDJFbfzjxx6TmDQWY+IlZyWZbVlo1jvMIGIwn2n
YNtOaQ3ftotfG5meSVsIaKIHpIRjet8NO5nJX2LMsUOsADsn/p646j6i41z5OrL08LAXX6r1Z7am
/pmY810xcJCHqCScAH1hxze1DTIUoGSmr4STG6E2zpxMB5A8Px1vPms+xdvavkFcJUjsrM9Ik5Jt
2YbRoS0VemEbjyh98EHX6XSYWwZnzPfpQAgJQ2pvYBkvKSPELDSXhUqSFTmCuwWGM3mASd5b59hS
X1J6BbexeUpnL4R3mZOm5NikSN9a8inxyCzDeW5NuKmBJsP3t+9i3L0j2HqwSJjseoBGYbpsZxFv
A03JHOYxd2nR8utD3+FxdL5VC16FEZfVMScmjIyI5JSKnGm6jc5bGsQfki80N9MPRFcGMT3ilYoN
az3Rm8sibBkRYH7tbHq628lrXthy1ilBX70jDhgsX0KfisYaWUTPtb5tcrLWXcu865q8euCP+Sry
YFNNK3EIx3qTpnA3lcm/kjKJDad7bCINqqtI9JcZ5PA8S0DLFpxVpk+npkLG2xfPUIyqA9qgnx61
7tZ60DK5IVeQT7psUwCQ43wdJu3PPonV1ltj06oFzTQJIMFNRJFPrWW+z4Waz1GmvVvPcCE0IdJp
45krNaERLER2U6MJ7FvY4GLhGcIJWvThXZLktBgEEm0C1w6OwIDSvXZxa0bGWU7tSZOHdpsaNL/G
cVncBxJGoH2yJyIwEG8cHf3LTVDlkDjl4aliUEkeSc7P7TK0RSY6EHNOPc24WRkPI2BFNMgQ7Yyn
IRsD2sYNk90vloroQOanKQkYODgp227yECP2H3vOuBCRCr+vnqZdXELUxL5ZAwFX864I/S9KFMlV
GruwirNLTbbmFVUyx9cykHIRtO9pMf+sGcuAmvEvQa3vdYlvfEQkeKgj2z8GUk77KAveW79ZdZHR
Sxm6t0E8vM/Mfq4asj227MW6wzzhgyB5i4TiceC4h2mBFTe7gZO0lWLmFKw6XGtLtBkJLt3SOALF
C4uPbPHBfbpMpURIR+BFIRaiWj90luPdyJz5HOPrQ545GL65evtZ149Ty81NysAZw+p0a1vJS1Ra
KRrG+XufNc11W4bUvTHQOm/2ix3p0hvXsu27ZFrOC5x6L8acaDsbtwcRYIsEuS2xKthTUYgti3uX
kr54LEW2ymSD+TQEDeV+okgUwPiVZd7yuFR31ohGPLPr4SEt7T061TOPiWbn2+ek9HySZX8RAwuT
TkU/JwzBx6wyLDMgGaWOdR3YY3oVhK8uO5Fjl1PiB1ZjbobOf56EW92p+rZ08YLSOB9UcbRt1glF
nI/Er7JqAsGIJWhsuUPvmlD3l0gjomFxes1ods1hQ1zV2c3PYFge4wWB55Lc9Ea+ghZHeje85tbs
o9vhGw3oQcl7gTqffjR94T3UYnimXY4uwBNHw4JyzpDA1SnYZFr6GX4bYPChWkWdxDqa4REX5D2j
o+nIUbjxEUZ+KUcrOvgmfIpUibOmqqaHbko/0rw8ETBr4TLgEU+g4AsB9gy8uCXhin8vc/jd67Zw
l06zjwBBvRJq/eQAbbqLZmCpmrSzwV3i1zii47Bz78FgZWXJkowswQSuojT9WrMlOGDUjU1+1ccM
UU0dfBsc97HLkl2yaiRdvURkXPnuDRXEEFIbxiUJzGnZPGRA1OiBIB84kGpFCCxsnK6Dnjmm9jNr
W4eTt0mi7hLkebJvBdQBEG8384RF2kdSEdZds00rk+91EIU7pzCnKvcPdd/Eu1ZPt5Mw3JPNrX+x
4IARoN2gP4VLtxFgIOqbnLXEY4fVRAWMwOXaTSb5vDNx7ZGpG5BenXQfnsX7TEhGq0ayP6Xt3UCh
83ZjiFOkIzxswLnsRtUVzMpXgI0hbmfmKzDdKyv3ORM7LJQ4fX0CH1kuwfUVTiZZ5Dl4R3Kq8gRC
DWRIE1f+JmhJr7ajX1HlFPuAnZ0zeAvzuvw2MsUPmqvkmKU4faX6jrmY1IW6EowSwWzGwNGC9kNP
Y7Yjexomr8B65lpecOsDZi5c79rGTJevOrp8IX6OWw/l4/AWz9l27EA/LFb4tSlG4uKn5Dpn271T
GdtOsnQPLp/WWKAXXUoMLVZvj8zLq7uctnnfdNExTKS9c3sMHm6/nGsf996IKIwvb34K/Lc8Mbdp
gSib9dtwcXyPKPNkI/ISmaBaxNa1fXnCmE/hBaTZmuPp3Ju63Om6+jJY6Us9TCflLd6GwaLejTWH
QMF4JhvWub1ZPZBd4h3yiHW9nMt8961iVP01GT1+dzfsWxs2bDoU8W1h19NV3+NcbRFtJZPkST81
+yivros1l8OkVXeGVezsRDo9Tnksz/kT/ECzz7Dgy8kl9paL5NDbCbHljiUelgz98KKecyICT6Ds
xQ55sg3GsjoKYbO5sdMflA1m14dptRWB+5A3UbdLGTdvUocKpCYUZZMFxWNuEZ4S+WBboZGuURr4
cNsq/xkDlgRFbD32ug/4XIL4HjP1tAeDy7AxQ8KsH0gol3cmrcW2NMGjX/A0UKm59WgIObSH7egF
wcULxI9yolCf57BCVypisqrvABBF1OYPRpTqtrMIf3KjnrcNoSfHgDGIgcvtoQrmL+5IMk0fMZab
YrfDju+8F8ui92lu3XUDQksq/mukQYz5dJ/cNHV+kg3aZm9qXlpptsAoxXEqHeDV+bEVwbXGSJMO
6iNPvk8BWV02d1Pt4feNa/wplXeK16SrwZm84yLwXHLSUvxnRXB0SBgjL1vt+ioLd54HKDQkfhWJ
ral/lS3OjrEnmb11vym/Kn+6srj4xX5Y2jWGMcgIN4bLYhwckRbHS93i28LRXFszNjQ/oCmKKL2n
ZcMnFXIDRLhDkTdaxoaLUoVMpFNro6cJaBLHTz/DYPBnfM0dOgmSYN6DBXdnPzrEmWTmJrc6xvCI
ow/pMl77pCEc8FNcDwP6zJDGgfUGBtclts66HsYrJzfHYZVJDfNrW3bd2aY2Iicm3c8yAbtRwNMs
CuZ6RKVgVvTC/moiQJKWFEZ4sFhvjIy9C2GrD3LKl904mXeqDZTqLfJ+CS2UdJyoXyV4drrqNknZ
EbN3zD2sXd7iFA/uWt/IHj1H16b7esqCW8m4PFpW59Lo6rs5gthkjf2x8Yhxlid2az+ytq/2QYv9
O8NqKlLaDyeCoa3C1XLvnXEhsW2QGYmMpcapZu4N6OA7EngQkAV8nVmDKUjHNwHUww+MI2d6PB5m
MaJafgoKnO5xWZJrchZ2te8H71mHCGAI87O0q/jW9waefehyaRkdvLVYrxgV3fDU2LBr6++kbPn6
HG7pvLlpU/6bgrOis0NS5Uk8LsRQ3YuE0UlA5u9eN+Ea/ULoL3hP/lWm2iV4ZeY83c5yym8qK+/I
AyP/SpA60mfXenbyL4F9AZ+rrz9fLCsrrv0gorMggjipuRY6NBwUsR1byRyGg2JCAOt5uLQVzXxa
kNY9dCHZTgHEcB2Mh6CWbyl4+k2bGPee6G1OTfaKqAbYRHSNfdXP/mvcl1dKJ+ROJfFd6WfF10Lz
Xfcs30uZIortfXQk66bTYV9FQoCAhXZxl7uWFeFFhRRciwpzTuZu5k+uyqtBosRPmyd3QKrfgTvZ
MakrBnWxOoZeoS+OjQ83YxqrnrQsa/upL3eDHC6QAIo696ixq/lOhroiONlCUogJuKEMpIj7mEvD
3pI55jQM495VbA8kqWTEdfnVvnZMtE8WCpQ1ONZzpit0KeaoyuIYizG7ja3wEWArU2szWpTJisFd
7zH8kvi863mcDum6OayA1Nc5sbJSnBVJobefL3YAdQp08Oi7KVwb7DuVmwAog31KJ9qS8aqy9mtC
RSWXscTxwhSnSdzNUIYRKvfOBbM+iGvk75fcZeTqko2F+6ufAByYs/Fdde0WtAJl2d6DGV+L5Usl
qZ3mng3IEp/CshRgcs5qic0VSSAvceP716iB4yObdtgQxLnD8gFfq2uAxWG8EAWGxlNM2deKxeai
c3vfjOJ6njmYqro5Wy+Zh3ajtorxwNx5QgHPwx0FKzeZGZOjdmY2b3V0H89U3vGE0NZRo3l0NRG1
jnGv4yEPiJgyP8KNGgTeTZeytra2dok5cJFDcZ31IVF7fD9uro6pLIqLlwb3MT1CK8Jmr1w4N1aj
rZM/17/cPP0ZNJDUGlvCAQtab++n+JOHAsZKYqr6iLyUaZj/rguF0AZZ7qZEfmZbwXXXIkUpY7II
cwkCPWW61KuboYAQk7F4zHBFUBZzMurnxulglW0jASdd+PEdmxA6ujI80/vzlOHgZw0LACUutzxI
GBZWy6EKBJa/AviR4Evv6BZIQmKhlrb8lgFqi5jloTfx/cCCjPHd0lnHrkEeWGL34yl2205yodvs
rmKQhBHDQnJzRzySCTOUum89irqddkNxtDAsQEibeadkO4liIX6xZFlNeWCx2T201WOcIidXaeqd
bPICdtZSfpPhk4tyf2OP+XUF0RjXHNMN5uoqO/tuWbwVWtBtMwNS/fJIyx+d+4xtjKMQOIAY3NaE
qjwGoU2v1J2ZtgBOzSY+M4HYuFKM4llH0CPDK83t5c4kWm3wqlVdSac0J5cEOd9ReTg73akb2YLS
9Er0fuGMRdgJkVHbCw72/pvMQ+tk+9QPQ2rdNf5EGpjPuWsKxmZ2KPeVV+P2lODMw9o8eHOXYvyO
UGFWCJQHv6N0w9ZaDGl0Wkfec52lx7T3fqqF3l6r8jROlXMsvfaCWG25ZKXzkjuZPtDALxe1vnz+
lWdjq+5lghfW2CPg9oiFqTN3u3yN2vl8+VRjIE0YibCzZ5bQCRqj9jMDRqBSutBxsPBJUWnXCf0U
6rCyb1ZgbMNeiF/6/PXPl25u4kNvhc+8dVa+q7j6okh0Qpbd3Sfr333+o5hxdDOq6ZStqrbUQzi0
BvB42rCk4sxYYzn6A1XnHs/JjkN5zd7hBU0hApDMt+nDXDq+ZRgvn/Dlz5cXSNfLJVzVZ6WVPQUt
yupslKRirf9IKfAIn2rU/6+l/pOWWokQQOn/CHf/KaWX5IO0S7+Xf4/q/a/f9d9i6vAfkFZxl3lu
6AWrnvo//tf00fX/+z8s5f3DRs7M/9BNO/+ltP5vObX7DxS/wlYyJMxXYUT9Hzm14A9USNYI+BUK
tbVy/l/k1AiJ/64zRnDmesKFCBqgzw7o0fn1vzDh0qWdhopr/Vz6I21I0qkj7oOnxjDwWdh9SiGt
fZlw2i8tCQ1zMUFgR8FBsqWdMC5Jcig4AU8dJYmYQZFyLJubuR/8hzYqnrlRKdomZ1chxmJ/268Z
CmFIvm+Dn2lOzoXDLsejcmTsfZGi/abBlR26liREMu5gvLYsW9uv4V2XNDkgH1AhXdFT6r5qmZpD
mbkjwkPnnI0InGYf/YOFLcYo8ttnQ89e4z7LGwgq4WAf8aQAG2x5E02BDc4bTtJrn9qmw83JpHxb
2eDGR4/BleeIY8wkivEAQ4TSgikA0vg8oLnSPKD3wYB1sbaIqSoCkvlK/b0u+APaegFhDqENYQXI
zLmZr5wQrWN1qXED37VLd2K1jhOWKcg+HTkY5Iwe5lvitEBGoNltvUxa7DOEe8grtpUw4OV2csBf
xis6xpPtoXCYhZRMkPFKA5EdUHKHcdBxCHlvS+67p79c0f8CG+j88wXieUjQfa4SrjkGWH+/QLIl
xNI61vWZbKknuyfu/PNFhx0LOtnVm3gBzWf0cGcPK2EDh5dJg//zYf7794KJ4K+aeK5Vz1Ou7Xoe
ZODAsX/TxAvLYehPzMl5slq65br8Bsrba09kSN3Honi2VPmRevpPn8BvgdbrfzZA5BeEDrYDR7i/
fQKY0x2DS0+fyS9hZkL6FBf22sskGQ73XrTHxcrwQ6P53NRts/oUp/IYTbADub/PzGdf/v3nIFZQ
41/MAZ/vyFOB7UhuWFDJK8byLzdtZotuKspOn72EDwL9sLfFBAuOZ+qPc1XBBRyQyktG2HuZgSEr
tUGDikwuMyiSXdISUd1+jDNkZCmNc1SVPn7+UTJCJu3iiu6i7Mu/f9Pub2zNzzeN/xa4sxN6Mlj5
0n990zF3QEr1xJtWLU6rbiFUPkQyP1pIvDKgAnbgpzt3ar5Jh3lSE3MfphELN3huFaO+n41cSrQ9
PWWDVT1IGmWExs86cveEw1G+k7TCcHerm+y9ryBjadGBUcExwaN1ecd5ecsIhQ9CpD9nawYz4IOj
9BPxSOXa71EvPf3hJ14vjN++JtKJ+UnZTCjP8X77ieec5LAit8kD70kwBxbIVimld5mek9CIa1eF
e1UimLGFl13QMUG/soDwaSOB5Kzde42pux3Hgvke4ya79WloXLJySIcWs3oa2c3RXt+SoItWp+YQ
UDWy1lJH31XtMJAamhzwhmMfSn/43lSzObUW64HKLvdNFGzT2ENMFf3pfuHh9NuP7ds2JG/PDhSv
wW/3i3a6AI2ti5y+VU+VGiY+cnPXRvqdsOjh2Pwq8ZhjzwOTRV1NcqmP6HMfdDFFcIekGAFEz4IQ
ppzv3f7hK/lX7w20q8BBFIYeNNS/X4Rto7Tbt0j9m+VktzkwEV29VmxJ8GLKp9qiozWWv/98HIgR
4ZbEElDGdDyuxj04jXuLrmBTD+KtC5J3zyy4bJHzcVmufN4m3FY9CDjHtL98zw43pXgyarn45VUY
+vdN7LQnS0w2sJ+22DH5vu+QksDCSxEe1sUFSctb6kXy5t//2M4/H2E+qgnHUY6UKmAk/fcfmxnv
lMayzs5GktLNROXe64za4mfCS2nIosK+65X9cerpMCL+xiwImZwmecwKrziVRNVu/vCWfnuueMTV
2B7VqE0p4zu299tb8lJrcsZEpeckUtyrtrmzE+mBaCnPJd6tc9KH+SnGDyzUyvsJ2ts0YLrQFc6f
3sl6G/7lNv18J77DLgE4uu35zm/Xa8ba1WotbtM+jUh1+tkleMlWX8shzbCNku/KgDwBxcLwkQZy
V1VJfeqLer4sExl1bh8861AwqUCLc/CFv6+k+MN7dNfr8p/eI6xgJXnycZqsn+ZfTvxBamT61cxR
0vngWR1FaA6uW1W9WCLs3hDtmdgurgLy0U918h6MBtbZJOxbPy1uKSh/ErqBJ78m3kplX2YHsQoU
KLzSxb2wNISvlA02fAhYWKYYCbW1nocBo221iO5Gz1R7IZwUK6j/+On/9lhYP31HhTzTHRlAQv79
jhwXJ08brFln2wM62PSoLJtxuUrDMN71HRnLbo9UT7BL6EnmQ3FGanLkLgxwO9AWIiBoBu5Tnll/
uGf836qN9Y2JwOMDd0P6dDv87QLFEz1WJgrS85TBleyZS3YZMETkdE++jbhmzvB9pLl5DCPXWT9A
2EG8HjwEhYJRicGbt2nZ6e66GT2uTwh4VbvB2YP/fzK6Oxjm+DKY9J3NKuUQjDjsxjR04AIA90Yd
9eSuYxqAKdb3qqhp+0Hh66X/OeceGH7jDFvC/64nAlimyi8eBkK9DmBNkXRWOWM4UB5bVU3tdRL2
PyPMVlf5MNyWImfgPvI99vmp8ev+OwmzN7O48FGjfE/0SWl2/ypWgGmB9/cVmoQoxYYc8UYe/v0h
EPyLQwDlFe1RQIek7N9B2JSr0USYnHXyKD9OE6G+ugHrY3Dk4wfz5b1bjA//Sdh5LTeubFv2ixAB
IGFf6a28rReETBWAhHeJBL6+B1Tdcc+ph9sPm7FVoiiKJDJXrjXnmFEIhDCIVInsOoCNXjT1zsOk
X1kxsIM2F4RVa/foO2LjJgXD+sDcTKqqj21V/q6E0+zQxLxGedgduJ6DdRwSvkaSBVS1cEyPQe/Q
PMqikDZVDUGjdd7r6AnTH7J9+0JeD0zoOXyTceIxJgJ+IcooOk5KVKe5A6qSwIjJicSidlrWBw0a
1Fwzofozdj65WKPbYznA7eSZ6KdGtBc21/JH0tF1IXgVzwPnBUHidtyF8aHPOPCnBo2dOGoZIzb9
wQoIO8NWr8DJhb/cmCFTWU23PGMyLFqiLY1KnpxZM3t3w79H//+y3/6n3db6Z7/kIghMPv8mJzdq
Ve/fN8gMy77qcl4lcmMGPJ/dbRaVJs3VgT6xNe2l22+rkR5IEzDLNXX55OX02P0ArCwgAaawwAiN
Kl+LDOgJ04t++79/hH5W5/9eGQOTfZx6ww64/fdQkBpw0COjo4e71MLNqB6LKI63lcnejuBoNXKZ
oXnBexNBKyeDHBZcU/2aUspkfxIQMdGgO7PP+H/mAPb/eXb0C/5ZtwPT9wObo4OLC3rxZv/nuj0F
nds5GqFq0NpAkBmpr+MBMan0s11kQ25A1TedDaefzmWRCkZmh2KWNrSNZdNLmFr/709I/D3R//OC
CZQyRDNylOKp/VOV5m2N0Yvg14MWQLBc0WUPhabssoJjqUrjjW/tEIWXlzhFrV3UoKTt+kNU7zQQ
AdkK0X4N9BUNIykO4xwkZ6f6TTkzwJ0CFZ8iYtwlqbgjfVLDS26CHcY2rmuyzZGbIfxTdLoHfFEK
+ociZvOu9VOOVFzVR97Kq9TddwVz5urJCvRKP99FNjPtLsZI6/NK7pIYatocKrH32vSzlUly0S7q
kKxq1TaUVMEuQFoh/buBCuOUhDxPaI5T5wRfJrhL8q+ctj45QoeHpozPQ85DoQTudi6azJU044fQ
m4MjY+8RwceiUYuK9FTLaIS3NOt9oro/vN0ApZh+7TD2fIsWrHSet/xRBQO1ReZWYkk6mALqJBKg
cxWn1sZPHPlkB++82MlVlONDZDrRzh9RXMY9vBGPAzSbXGAh+sfyG+XxSOhuvhs65mVh2W7SvRfb
mwCG/JkN9ReJS/O90EiRfFoS7jyRqzkmLuHidC7QnKR7q8rffcvQ55S8w9W4ZHRybCoJN3PeC3re
1HrpJgv9TY2S7oolRZ8LVK4gAYOAoG6PHYu07VWYRMm+aiPvbbaZC9r7NlHTsS/sPzi/7Ychlx/+
PI30gSZjH+BgZtax7CFesGdE7mzeWARvCssIrwiLj93YRzcELaD1KmnFStA2GBTVzg6ljW6C/L02
iUib80NYsb1ugJgayV1tFxgTQKTAP7L2nG7sfW9zVc/QgY6zIwkMNSJEnJX/EluMZae6vOlGjdTH
E8hzTcaxiAregx4Yn4zL6if4EU5M8AUcrt7hhswu9IAWg2mO5JRe+hPHZnLCGYnwkxPOcWD7u0jx
WU7Kqj967fg9+uisYsOzEIfUeJHx/wLlqW9pXlwdt4Na4iM91Pj2w2l8dmaMHhRVMVSZYaMaqwdV
ZcENwzCJtME7O2FHW2gEZNJ2/t522qspcwI5PDjatsxIHiyNjWX1GWIbhnJOXeiDlzr3tlDANUpN
nTowC5orvFdSo1HLoyI+6aK5m4flV3j+xc8r895srHOiODb2DMx+iu62jHCXDeR0WwUiRg+zY1Za
e444NpiWuthErbWNDcRIdetSI/oDCTc+pF0MWBjdnfw1soDMdx1aaUBw6V2eM0WdO7YvEbxUjL/u
W8tgRpIRyhlVprqG1mS9iIgLMrGfbSPWL/Yy9HI6NE02BRMi5sQGbwVku/LIgori6IL0g/NYgOZT
NJxr9aMqJ+9KDVTLIkI0684YBpxbkCXx1Sy+lInpZ3Yid6OzkEHy8qTTLrwlUzVYUtLyVYfoZu1x
St6Bt0/WKombTZhgPqqxyogkvrGnLw8hwIQC5JopkDCOrIp16zDOM2TpXkx8+xwGrXifzurJwSuX
4Fa5KI1hyTTYykMTvVzHvASP6kVZ+hp5Y7+1y8S8N/Swgb6qX7CpjXtLgUt05KBfgrrPkPvNz5ll
X6gfjQOunvY2sHlyGaOi16SfX5AehOjVQus6Bw1DHFMdcUhAgB1n8VL7OHaMKlFgBDnlshumCfnp
XFa7unPLiyeAXvlp5ryWduxthJDlebIRKFZGZ743kQNhDW9RhyByz9Gd1ymgP2ExsUozBnmWBSbc
0sFXNQrFjM7Bvi57VIKe/9DCoXgkR4JWxyTts+XKXzA4mGhyuVJK3kx+uqXQ4OjfzG9Oy9LTDKh0
c4QvbfS7UHQNODV+21VDcoYrhqPoDHWLIZaXsAjvVUbmbuAjLeWYzQmnjA9DqK1NOTl4SsuD6ydP
xajbW7Oq+o2DG43zOJ6pbLz60S1vZX60Roy1IdZuQmzrI64OxLkGnCzaJG8WhUzh9t1pTNLkClvy
DAxgP+fN/YLzX1WtYPgdupq1HtxlK7vulI8oKdNhL9rxo6yclx4dNxE6NSye1m92yFdOaSbRSLvT
zc+j6g53opkG0TbTY0vOlEiADf5ydMtaNbrk9+UmblEIfao06+vcIX/+QZJg7zJww55qOzzhLOAj
jj9lFVhjiefhPIPDusfHVK2CDuSHFVn4w9VjW3hyl8eiWRdh6+0mCzbmXHnIEVvrNqEd7pO+sGZK
kZ/GuZ9hHLbm0Qor8xBjHsBvMm6NMaf89vC55F5+nlISDV2arlHl4H8om+k6Vu0zSBBqaKHe8uGj
L2jecGIRqzbIQCejrJItb3AKU2UsXA9DYt7uWC8w84BjWkgit1XrXkrPk5cxIUoqTUeGqoJRPpYY
djU2waaoxGPCSNmxzkaIN9Rs2qM0qu1YFsGlU9BOhH9wmkXKN+dHkjPf5tC3LolvAmxMTqbfN1ur
oATEHUh0fVj1HCOH/hCW2bkOnsKE00M49SdwrKR3p2y3pgkxS8pgWI6g/lbV5IQIaFZnE4C8l7bG
NkpsAqimWhywLcWrMQMaGs7BMx5QhJ9JeQ2d5DQXNLkGWQ9YBTF6EBpxnseOBBkScU2ifTmFux7n
mGFdebG+zZ0yxIWFq1+h4SdkPJuNh9xpky1gMATd2Mk3ObHjta+yU9u5yGI1TE1fzkcHlM3eZ4az
YpoCSauoULuYI+k3sn0J0vHXaLzqgog9/L+0iGFpBZH7mC0DD9bxI1dBsEpDKkO3jZ7rESw3OVG+
f+iQfqzt2LEudrENYLmlA21GLrmOTTfFn4xkm7HOvBdjvfey/sNEzKzZifVU3Br0v1ec/Gg74XEl
OXI3wd6jC82ApPNe4nEmrLSLXHpm0b3fhEQ9I+D3esPAIgKYY9JEnvT1jfAHxjTUTrvWctbScR8p
qZHleeNlwLEZY53eTWoeaMPkn4DNy+GzjiGioHDB6CbeYx8fkY7yQ+BkTy2tkRUx9W/DiEdHsQ0c
RxQWK9UjUGO+Dh9lIjfDiCjbbIDOZp1uitknkhC0hDnLhdtZhiudDaQmGynZ17ZJ/AmUFI1pRZkg
iF9HNP/spxm+tZytOY3tp3F+szGPbrOYbHBHVApDsSPW2i/67dhM3/UooBnkHg4IEpjGlkgt3SE8
J7XGCCgn8BTs4OJs88B8T8FlNBkusrzt0IC6rO9oNYgjqdaJrS8Y1o31PBpvTr8gRaYPzvZoPppg
n3Qct3N9DEobrWmG9AgbcruKRPeccICjrPC33G+nlFFt4qT+tDzsfB48+IlNjgZMclUlLTvp7aXA
FtU1xPC0MiSj3QO8wuBuJn1bauM2I/0Y8S+UfwgBPlDtDDXIiqG3C8EV/3+EPUr1KMT6nByAmXgD
SeefWLbkVsR7omiiqSVigoPTkKAOXJpBYW1/pEN9bSagpz0yzdbIv2wk9SEpeZ5DnsOEY94yoVpS
ud2gP4Yu77TmOok+swAej1881l57QKD/3NNvICqIJkcTckh3EHVkcCzKAiZczMIX0pZZRTmXC+Lx
r6y3NwVh4POMOrtHU0Qv0doIDOgdTpKjl8XW5ldXFSU4RTLfWAo2XobRVi7dQFPZat/WyWPdEnw0
RW57ZQTIJdFoYzPN7S+KI7Zs5WYbLwmfvdRk6yS6EvALRqjlRnVpyYQ/QiYNHAiBLl/+fOPnLj9f
/r1ZaDWpT/N0pX7+d4zUFhbAx8/9vGJkH/u5Y8j48P/e5+frqTHTZRU6/3z19444vsga0Obl75f/
8auWhx6zIJ7RREXknRsYKapR7uum4K3470e2+9qet//5sFNnb2jEwzFe/oyf5/nzf39/8u8v+49H
iUP7EYcOcmGicZDnLK+HiZmfQl7iYVqey8+P//P8/uMh/7nPPy/cvy/N38dZHjYeyucQLjbZHVeM
L8xnexPMY9epW6bCByVRB4y+/ghzQDgqHvYaGy4i9WQ+Ga2P6lbR2Uc7iwSOFW0nMYTi51XjnQgo
8GUxvhUJCOYs/VAZuQYtbdCudkkI6netk4lN2ycvY68Jz0BVvjX7DNx6E/dbS6vXOCnDqw/ZAB5t
hJUlAQrPhBjlIMLAMqsByQp1Z85ZS2llFMc2Sk5dUJeXitm759cXLyiKOxEetRdkqHw5gnEAIW41
QaTo2eafLgnjB2l+tiOSODtLg0MJvxajraN3wXEuqc8NPX+0aX6f6WSLnmxtmbVeeQibG7p9cMRZ
TWWur0j3x2NuQQtpRxMAmbhvp2UOEcHoCfSlB8dQp7l5qBRRR82Uc5QK+mEPVWqfOB5Czhzf9KQX
3DiGXQcpW2DcoURuaJEQUCFUvhpr2O2hOMTAcB/ibcuJbR0TR7ZuDOyyDT70bRcZTDcHlO0OHhvz
MaXVvWln/ytQg73uBYTgDrCzNx49Pjor3/7OqdlswavR40yzXOJ7pJ/HjNz6K8IJsfZtI93rcmiv
NCaoexTezoLsTN2Et0ZwbIrxSl/jw7TUviKeK86QTxUd56BkdKeV3z9LEQWXJCx2acurJ8LpvbbC
O7SD/b6VFp3cwtipsR82lIot1BCZ0qPN7mvsBcSkhP5BA3B3chZUJ4/PwHp2ymtvxtLNIUWNzLHE
q63wcnmKQqTxs4pnSztdyO7ScqK+DbAtxs2ND8/7QsAVDG0+9YgJg4Z0Fhi/McBXPU+Snw2hBNB9
TWtStMRkPmdI2dbBbKSHGQRcUjZMcjxnOGXkVln0HiJrDPZlW2OGItUxGGh5JEwyJ4zMfomfrRjY
AydjADZmgif4qRc9wyMKZrI6+O3kzxIHlx5gyn8DlSl3hSm+o0kmez0t6JHeC24SNFSW4hmjM8FG
4RPTOg31HX9ady2YJpTMlW8MidE09X93OQIXI8IHaKcDUeuuOxyGRG6Rzpc1ukqCyHhlmuZopRrv
Bh8siMny0dffjtmZR36IjCINKqdYvDeV90vhfDq3KI/nR1SD+QFvMA180V2nYF2rtN3OiHFRC89g
qakky3S8zcvoKYudb6ZITkv+WuIvuCrjFCUEMTVFHh2UD988ccDNQwhloBu5Ag0/kUNsdm96gAsX
LM519NpQ6frmVkj8UHSOQD9k2SWyqm3SMhEwXVIa0jZk5Wras+1UiKDnz8CkdUY8hygQMbT4LXZm
7r+CVEEYiG+SfdN56rrsfhkPTMMIUdz3UsD43VPWxRfX/cRVHtE1Ne7aGV1LUgDh8BfiRz4tIUGm
hk8Uq1toWtOaLLqSt7a2Dk3j/gIOxqLhgGiwXChlPjL/tT2iQBZ1/wZV5dz7FhJJMX+bchEPTo+4
6fYkJEbQQrEkntQQdltiq//wARzXgIqpIaTzYvmI7qjzUbA7CPoNf9qFwsZdPpNsKmw+gEhRkhxA
uqDBzzEZU+Jk0Z6z82Kbf1Jj6D5OzzigTrNHgkXaI8Rbhs+x3T6EJcEyLBgvuSuKXZa+hGRK1XZZ
nzBjyn0qrSs+CJJ/YCQ5IV1URx3dKX0ygGStmSnGG79B/B4YTrFvoc+QdlwFFKEujZZS2tV6Qaxu
h0I9SdoWopF/CiO4DzCTgDl2NIwLh0SnrmiaXd50XCNTfl9kxXVybXPLsED41ncvhL3t+v5SxA0x
onj45OJRG8biqZ6xjMoCQwT8NQRaUe9t9VwvOJB851cz9QwRdK1DM8Hqt57Fr8mmrrpDsRZfDfMm
NfGJ1x3TCTF+RMgmMOsSqDwNE6PrOX6RmfPbbiaSOJfW0zx7iDMpKQAa+Q+iT3a+WJsaN43b+OLS
cQUkrfHZwS9cjf6b0ZYcWLDtXgG6EynmvvjWcDIbSEJms8a2r1j8pmPcGXdmkxKQY6GmzxY3+OxD
FvOZnSVRO+yNMnhJFppgYxbvHoVe00MltAmuRMNCu2zU3hOskIMVQQ/ouEKzGX6RZ8h1lVYO5JiR
82zBnLSS+mBKtfFyBMPpEH0kDr6dTPQK4EZ1TQf310ADdxf2GaMPf09T9E1ZfXqGu/vbgy2IM448
MmjkkJnDdVcT0zyPS9xgyiczCV1IXXYJB94S9aGwd17JeSNIJ1hxQ1fulH/CTIxeHC3xhjK/CYAq
ZGk2XcaFemGNFdSopn+wPXoajZM/dcPO8AyCelg9OaqidM9Ve8wlGWVtshzxus4+9VX/VIec6wPA
XOuBUMWt8MivSR0qfraqk9kBtpIpCHujTfHDLeHZpsoPbh//idCxI1Tx95QiLMsjk+25g4AR94t1
k27iaulQjQ7ZGWHFxmkm01nL4lDF6liXauVgpWbh9HCZELqOEA8axzMqbcjatsZGk+o725lALiia
wgIXd2XSzWP5HjGHQ6zMCN8SqHvJDFS6OrTeEqVXoNTOEFqr5SI1wyjf8htxokD8CuOUfhuUb+IS
MpkUvLASw5KF2SEAWr8FHuRugUTpDc2KljEMLJiBmLH4d5nmzmZu/WAr7RrbRZA9SHT++8EC44/T
aa5E+U1fPG+A1SGzqDF25OkrNLPXwcETicaa4shqzsZiBC/rYzS71ECI9F1MKLe4nzDQGMS5Gfa3
W2FTHJNMnKbS1NgB7RtjJOU+ihuWBmW/xVa6C04xFq4Dpx0adV39q+i03tpVfZOGrrxpfO9IMKla
Uc2Pu84HrOc1YhfIQ18redpwcMMEXZjQB3BVT0kRHiZzetDRHvWcse3adu/JlnhcyJ/r9BfWNgxN
27SeeHmsgdBZg5FQH6pNK4Z6ndfOSxOO+G27lyZhnN0k3iuuaXtnzLeDEwE+sfurmVCSOEV/RcJ3
NmNxh8mJV2Ak1aNPbiF+uGsG7jfSVUTkuU0E9JB+Z9e9RoOnWdl8fMIOvjaA35uG89jC78aqreet
2yFa862SGM/4Uun+iTmBXAdGSNCaIx9m665vi0WyieKpAYi7cqZogzOzWg2YXGejvaAPdLZKK0qu
EK+06zU3JAAnV7cYHwZL0fus6EcyebeMW1wGj8XCrv6x4tC6pSlNDEW8lTXdlL//OJCJ2rSIgwhc
YbAEunNVGEbNFluL59hmRjXEhrHqOmkzkcE21s9VuRmcCvgraBh58BJ/W80hQU3LjR8bGvkdpZPs
MZMsN/DlScTwodW5gzmc/OUGI8vJn01xAFAF8XWAb1Zh24TJZZ/G3KBY7AEh92OXnkfvuU8T5gRG
Pr+jzt1mYvAPVhbqU61bFGiiInfVhCS83BgLTvjn/9iuPI4OTrD++TdYQa5u5CmzZXvqcb6fyOjh
rv3IENUa435fgalyuqkh0CxpTuPPX/g/X4uh8PGxwZjFyymGszuQL6XqXtD56auTt9ARy5TzAyYD
DDCrPohf7SyPkMNvJ1ljaVh+ZynIBwFT9f9+fUr3rQOvAUfRG0+0rCX5WuUMS2s2Hp0BP073zqAZ
Bf3y/Z87aY3iTdvQ3mYRsUD3HUmDyDew+JLJ6tWcP2LfrAnhahmjl8RCtg7diFYRxmYkLuYeYgbK
RjoLE4zcUVP1OF8pK/gEYAwwl5usK3B3kszJH1U4YA5WM8iZtI7SY0jm75520OHvN5fzO28kg0L9
OQcCuqKEC3xqeoJw2PT4Sxh2E23C+fPnRrJVbDRtq5W9YF6nFKox4cQb1L430ivQoNa93FDFASeK
gcHq5QaTIZIZxuX9oZV4nvvJPkEcUKsRXv07iNT+GKTZAS03zIEs/mi8hmztks9v3xPKNGEK+7mh
n72xBp9SeWz89QTMjo4GTK+fb/78X7582QY1k5SeMPpyYOiZGOA/xdJb85V+6fKaUU4DlWrp4NhJ
TXH5XHliopUG6Sib3lkBsaKuEEAholHE8DDtRy4AqBGuxZ+44p9nNd7nwZk4gxfAOkwzI0WX13yZ
OdeukKze2Vq8Wrb14ioiE3roHVDgHqJU7aZZg0CyhyM18W9Sgzdw9d3hDcqYi6qPh3bL8tY3xnsU
mC8dnDbkOs/aowLx1QdWYX631fQbo/n0HecD8eW9bgmhCGtTr9EsHYugPBs0+dfBSMvctjEFQzVQ
nCi5fh1oKSQDM2/mxAv9Y7pgfuZQt/zT/9x09KMYOgwJiVDkgy7fzAk42BuSM/vyvX/umubLh+/n
IX++bQ69v2218/rP/VSo0Nf//OPP/eaODFizca5VVjAVKgtIYpPI14wa/uDduTo5apcmTN/g+hDN
R7epqBcwKBXAyi/C/qRacxMY50JGwbkdDGSnOYwWOBhr5oL3RhfcRrBPEFnAeGlEjzOYN4QoaRgk
0YMjlkmYa+ziLOQMiwGUCArMeQGjDZUCXNN97T9yyVnmnwE74W0NM6nU49at2qvF4nHxcC2Pab4J
iA+ZQiUfgFZIKnqKm7LK5Amu8Vl3hb5xgUOv26V3Fy/xaEbdfzbIPPcVkk9MWAcaCTb+q+aJY79P
TdfsXRe+lkvKqo1GeVOk5bz1BuvRko3Grh9TdJNx5wfUGBPb9V54N6KFoZk03Z2Gq9p0JsDwyD6S
SQNdKwCsSBT5IeHIQqmI4jpBZL6nE8lZv7f++PDRTxlspy5jkiSFfKt1RYuGwE6fPX8aX00rUCf4
Oh9Wmvc72/O+ujy4+l53jynpzuvjbxLgSUsBCR7HIJwSRbaevTezzsX4hh/TpPidun3vBurIcfa5
aAOb2TCDOquYvqsueGlsEe+aZRDQVf4NV8czwW3oDayY+FsR7II+wVY7vrHa8ycSFCFszhJJ8gQQ
+s53ETkx759ziE4FWVO7fqx3qmpGZi7zsEfy9dv45pw1XmTgPVlkbm0RoS6xoOIJxwmZEA7xsTCu
E1Ca/h8S0MBwzBj3OmRrrTgxxyxCA11wC8oimx8dDiuFa1t7q3gVnvPlE8fGpcvsg7kasVFooXum
sdrn+YgoXbRUUG4HhkgD1t192hZ3tHqpcjmci2Q7GvZh6IZLqedq5xpgoQxHrR0zvTOE9csXyd0Y
qzuJGMDNOVCOTgLQKYIRO4YNrets4xrmFrc4J81tk3nnqcZxLxheZShJbHfgnGzrp9hiCFy2ybch
ZpvugkF2OS6vYLjqQr87uFdXiRjvYN3ftx69it59MEf1muTqrUwSzM/6IOnZu7LGnzcVvwIf/Rlk
mJUwuCycsbpUZfnBu5/hDonvAYh9UWsRAFwmR3vKLiz0JnOlb6+rLoM3/taW83tgJM8C/aFzBG2d
CxAwHe7msmjxSnYAhz374hfTZ9EFf7B9UhC7mGZak6vTuhPdNxqYT2V5v+wn2FOS9g4L5dxUX5Pp
8eonv3WQ0TwD7LeGJHGTFOI9m5dWgM3MolMvU2hrzkQSsUAQc4n2dCjAoSFwf+dzmW6l6dNkr8TN
FJsvfeAlpIpzao9yc9csj4NeBLCwhbF10tlZBO2jFeB66Jgm0jop1m4EtA+tziID9Kn1oPGZJBUz
ZEdZb88X4QuG9DzxrAN0AozgSTZ9vS/nklF/c06G/r3PzZLR/2sakKE0sK0WFvGMvoqglIHzytp6
1RvubaJFs7fKJbe4oUeBhtwqx3AzWvpGKNyhCAzkNGR71TYXTzPY4HB9m8Q2uzqoaGxDTvPc0uT1
YvfST/Su/GXNsl2Y91FyNEkG9JhJ0VpzvkYTGY4tm80UkGhrxwO1rzk8BZ18GLtxBWjT0uRcyYF4
mdKg9YuTh9WKDyCgMNp/RXMw2uDAVbrohI9y7O4HYXxEYfDAK0z2gmZvV3dTzNJT1Ftjgk0LjtwY
+luw5kSgu4fKpvM12tuqGF9oMAnf/IP4uRxCJgR+9lBV06Pq59d6hBsWWvkJiMsFxONAqDPoRRf9
o0UDy0q/EIZkubgXGRYVYs4+Ldfs1kTVJetkFLsuNVHUuGpNvl23LwWBXFGHlOQjRku3ClX0ax5N
tbV4HuRQjYlx5wLFyUwgww3zykF80po4zy4+JSeqv8Apvjr0dWTdeZwyftcDMrTWi5hdkVxl9N1L
knrPTC1oog10kMEu/u4rUkWUFdzDQ9gPzXtkRniFffPGLIyrtHBHp+GLjhmFMilEEAc2z50pGsoX
o2W3rcL6K04krcA6WnDE5B0FkbXraOz/DaFyujeGSc56lEF9wKqAzUspdG22SfWgp6Ntq++o5/yS
DfNd60Fmi5LC3CCboVle/jFpi7K5qnvYOlyUqAkm2WCHTZ7m7stIsR0NWcunpe/Plor4ECHo3+XF
Y9FaGMcaRG1VQjAB7u+1hO4yxX56TcP2NS6XELLOBF9MN3XFLPnTYihwwP0EurcA7JywljgGgwiE
CcXGwOm2mQ1eTwk5DTUoLdDZFpdqps9q+oC5VWLehIuM3iQBOg7cm0B7zmMzQQ7JUOpVyCss1HhE
UkjmFN6WvxLdz9JeguL1FVHUnJu54yUe8YoM0bifh7g5CA5iWz9L4fiJ2IIgjXy98jhfEk5jMX7u
/mTWeMhDZE8kprC+2na98dEyruYWaVU5FET3Qvzb6aBuAPyHT1GQ14+9JOkMaIvaU26mxG4DAXP7
LD2X7nTfMM+7hE7vX7yUCGK8JQlCMbe6WEVIrKhlX0M7/4yVP18ifBSE+0aHMfSby7DcBFXab7XF
24t3zzvZi+9k0vmZVLdgb9ZzCQ2QA2KWLZ2lJQagzYdwt9gwp7ywDvTPbj2Jeu7nJhiAPtnFpmgI
ec9cfzqlnUATRFs/9kbgWQObqOWALxqzjv4YW8nNz401odwzQpTmznwXMLgH6zAurkREn8DkwstC
sNrlnsZZKMF8KVS/dlM5F81miJ98gHxRaVh3Q2c+UquqRx+jtDk/Bm5Geofp2mdvqGwSQ5h+qWJs
n3pLFztcEVSJUtr7QPKRi3vXuBfVczxUcAOWL7zYmnbWMsOvCH5Tjgvhyeby2jg2iu6M8L2bZE7Y
Vz2qmdoEtRD2vDyeXTqXRJW/O6dP98JuvUs+46yy2vTgMaFbe003r80E8Y8fiZvQ18jmBiIavAxb
RE4nmEjx0dnCEe73NgT+VS8hg44K7/4UGgzXi55HUwyG54op/2TSc+nDGx3sR1FPjzzKxpY9dOGG
SbcEEeQoq0KGp0hZGT0ecw8Ny7rEE1sc+HrEjDYRtFmmDZx5A0eGBEzENJiHSImjEWIxSigncmnJ
86AVGxbs9LB56GdB8FdqQd+jZ46JjiHGbMD5d4dNkFC7ewPKO+Qx/YbLzGFJjQ6GljMf0mZCMLrt
G3amtOOHhRnvPF6yfe3RiDdq+opd1webUaG+QDyAidI5RSmCyk501Ir+Kc6dOyhXR4vGHxWUAbPA
fglMzh4/ht6hJlDdjAm2mzn5AdHBn8cGunUCubWceCK0pb3GuvGvidT5fu7b23p2LnMHcl377Xum
jO/QGR20pMAm40XeUoF17QpeCPQ6HF2j7JyXmI8pAotVoFlh5uHTmaabWZUAJhUoqhDcTtXFZDVR
w4mKbbPE1JL6xtZt43QbFBPp3aD0s2hsDz3dPCRO+saX0Xn5b3bZfaUPTrAJm9cEkRhjzaQluT2I
7Kd6SqfbYDQ4fbL+C1hXekreYSM8VJ2x0lYcIWTJUHhNJBOklCkOszNgTizVTgXkAgHUGpwDLNh+
WAhh8Wcu4aqEYqI1MFXzVaZfeemGJCeVNFC9Dn5zO9WwtJFhphGWYsNzr1nZLCQwLNlxSBOszU40
XgEICglxBe4xK6jJjMx7xSUj7/p4fGsiyo9kGA5lzIFtJjo0lKBgVeGcJz0slmnYhCElk2eBSokz
EVPN9MlBELK6koWJHbKId3YzRifh5VyVZt4/gLM+SOc7ysKEGhzFtWa0eo5kcje4yjhGzKT72CJb
Iy3xKSXWuZOaAOYgRoCVq2Jb0CNcPuPmdhC0hucwa85Tb+2akg1j0sExGer2aGK+kq7DsEfN97mV
3yVN4R1IAoJN5FvppXTJGM60f8t++Gzq+p1LCN6fgdYzmNvw6FskU1d08my7erGZQu29of8spRxP
g5s+oCpe3Cb6MknYhkMacAqmvujK8aUlEGb2RlQnzDy0R3PWI3IlgYS79iQTknn+1aiWbMfavXQm
9gGn5kRFtAm6JCA9WCnlic9XSi+vvnOBvmryTQhoqHGfl85xmJHSxPdlrRz84+45AKziIlpeIpxf
cxQRwlUBDhOFobt0Pq3ZMnZlFtBDZyKxTXW9icL+88ca//OKFf+HvTNZjhy5sugXQYbBHcM2gJgZ
JINDMpMbGJlkYp4cM76+D6JkbVLJrHvR216UTCplMoIY3J+/d++5ZTcQ5/cQY0wKW2yhy2stDzp4
wE3tOueWSxuUqiJSXVAi5gYUzozKCoU57k8UIvSBaVK4gowaT14HAlX8m4XiZvbTx06ebR5wP5QT
4cFSLgeJov++Fk+3P6U6hULTw9MKpgCxd0kNMsQtCqi48bjpYcJhGiGC6e6d0fb22DCoClKXmJW2
CrwGFoooU1IVmZs0NsKRjGwlD3HcpfJai78LXqBrdjdrph5pn9FcvHDWZ2a2xAdmL+fMyCg2cdNU
2Wc8RvrBsGkGt4uxzWTyWQpErEhaINevXntjELtxZIBbFkiY1hxICKqcO5eu3MfblfziFytKAAM4
Jk1kepqQeBberXrE5o1sdFvNEPRCBpxuiXkucn6RMK75nDBfoNAQK2nVIBCb8JhbXHF0UacCo9WG
xNKX3kYzm+Qvopn46AyrMT2Tg6iHx96i4oITPjDKQi0ZEmHfemG/uf1JJ+NAe1tSM9mQWy/CX+kQ
vkTdzErHDAn5GqfdnsCc0dP+WAM06qKBijMsTGgyDNQKawg6K7jBGr0raDENDp02zR6Nml6cOZLk
abh8RtakQRwjhRhNqP/pcJdI68MxWI8gzt9XMRW1DmQrMlnnY+bHyBl5F+SDNgpukimfGh6SmW/l
ttoLaFDPr9P5V9dzFiM4hN0q4WYLCG7xnFIYaajM2jZYrwzDSNiDLsVdO0Fym1B40ODcO4gLrSJ3
g96IP2/7ydKswVXlcU4fB1P+BtCGotbjr9zad8pCE8Qfnaglp3L4GRNuC9xUAy1UldihEaEAdVmp
7Q/CsMq9XU/FOfXACCkMBG3fTbsi5pDrmpTzbj5qr3bcTafREIdG1++X1m4vivzKS8XMHYRyfnSy
cjquNbCdj80jeGoODrP41UejeFwDc/XJVBj+8q1mmcNj1q0TniVg1lYG4zilh7K3f7Vk0J9v/0Em
8Xsca9Fp1mq5JU/gTouIUfbpzA2BwSHkDMTvLR415LPEZ1zmSU8O4YITnHX0iWH7sF9M/amWnb1j
LZFnqw/PiFGoh+Df1BzxD43bvJP8bfpNa1xjMLBBN2vb0WaTXB8qfcU6xL34qZEUEaTdev1or53k
jDNNEFYnaILyW95NHrEWnbdfz/zz1DkbBE76sXMPTpN7e5r8JAai7wNWqAf5qKsjzEAQ96vs1ugH
yzdM6Ag9d4/CgAxGyoRxPamZyoy2LQOYrmL0x4sYQWdPfqYDStDMwc1A/XiVGUEgU4SlbAkU7p62
cFCbqoRnadTuKyoZJA4UTbmdPYtOlshwvnHYuYFtIcA2OK1vAM+BnW7q2a8UoMrR/tHVruIYRLkU
oe4p2+aHojL2m4k16LYQ0V4B/+RZHghotmPSuiUv++dSrqfR3uHsn8APb3j7HeYSzO4pbomEnkDK
oYw4Fg5TfzprA5jXh0IHWTKGc3PQoUSskTDBYJJqzhSYes9jNe7b4c3QMFyHlGUEbtL/5nhIxJLf
5eqE6wW17cCmertOtv1TG9GmCWONZsQxdPvCEPTJOKLa0sfodaEQDChd2ethoBhFDts6C3cxjwDC
FOMbgt4U8E4GWiVwY/WIJdwxpGidaGTiqqOjwLuawHcC0ZrSM2DBMg2Wmgy5T9cNPVUPQ4eY4CfX
OZJCSDRfHZ+UE3+u5v+uzT+LkqcJIS1ib0OD7Lzazt3hOTK6HzOPFR4lSCr/fAR1xdA7xfMNHPjF
IMWSFSuD5e2XQL8bYo+JOVfuMTHin7jo26AcMaJBhaAs4Q9VnbOfC8nRN1RQqDP9W8fATrfMDXTF
kh/eF8vMmmyPF1rXs++AgyFRo9vICJEJ+oB2xdlzBbC6GMUT5/h70uLppQAUu63kQ7sbEEWg2Wcl
b2cOfBl/XChKPgwitCrN9NNr58utpY6NxNoUnOKRSVS04NI50IR956x9Spb2ZRfWK+UiKx5rp78k
LDIbrfgkpLHBRsxvU+vFdgFZ3YjlUIRtHEja52QBcR//WhP7kdzdbNx5Y/pJ3gzARwuzDJFFiTlY
5zxFQCFHjxRT3nZ3fuBMEt83TKE2BX3bt2GIG9wiVbTLHWC9BZ5DfXTXdkb/ndDQOTST1B/dSv+e
pufIq8x3GhUonstluUuEnR6ktSgCnh0r0GhQVTps06qpjok0+4s1Dcdi4PDnkRp7gUUMw39BZ10R
G+QRZYGbF0JKiXwTbT+Pcw3yYNM4BKhEYx6QWAdVXSs/ZWkA8Mh5H9cnRBn9786bX02zvMAUuB8r
cCChWtOs2Hd1JY70vjnk9AZjPfrM4/r0SL1hkaJK1NeVYPJIVg9ZVCwi5XileONE5L4voMOcHJ+z
LbK3dT3kPUF14BBMk3zGTvhSZc21XMTPbo6/8tw+xGPJqpaCZaOrQUQCLXzIwc8N5bU10iG0krWz
n1PuivUlaiY+qK1o7C1ytUIW9UNUAzVH8UPuBWUHvltyameabzorspeDVM+dw23DDjnb6uYZ0xyR
TQSNBikDjz49D2dTuZ+17h4z4eEONI8go7FndfXvsHV5Znm49F6+TC5zcnKt8DOXXjFvyoYlGvYo
OW9svgTgUcYySGHzSz9tzNSbaPEO67trpu2yK/g6k+a+TB3LndLTbKNpHfRDasV+LScmi2TYBrey
Wz2ENS+DXuKWbml1y0jcV+jwNrdvrgZc2qk9g8rWnvtBaIzjsb9RRdSLd2+u3uB5YSOAK9xuOo9F
LsZrNTnQ7Hn8byCq2+sSgafEIHHR0E7TW+T+RpgQ+p4sI1mzLAHu3WLY+GGv/5r3YdoMygJ8ya5S
4a8NCsAfleH58yzuwRRyFYSjWMAgLCdiKffrv9dnpFaUrm6QD0iFkAypsOFOCiamMylnYR/cPmv9
sy0LHHikTRWB2r0dd2pHN33T4k3qkwuOqLVLz6YTl4RKuFaHhop2SKkxLbFZbOueh8LF05TbiptX
sIf1Rf5pFtZJZS72sZWTlSblIXfoKAKgR2Bn82svXjpv5+IsXfhU8Xq2LzTAspX8LWtOKmHB/hzT
gnbi2tvnGsmPVD4/BiD2muJwx9NP7hmWgZs114XNzgO0dgoJ7wuJ6GtajuJFTongENDhAD9iuIMh
Qxut58aUyQZ5m80urtZ2BSEdAM+bddvk4ajwpC97LBradmlwn0Hu55l7r7hzYFi91xZjjZFoV4iv
xNYXHlNTAaQT3Z0fKqHvDWD1Aekez2Lsf3TrKStXzrkbyMdJIrZpV2dcHo+PKd7uIF+Sz9HkpVfC
3vcr7tXOKGsbXBwYkNQhQuKPxnJBUrJ4tIzX53G88ZGqQfBt/9zWbrx0NBoMFOxTdRjg81M3cssm
y3p2mzq9d2bxnRefYMymn4xB9Rk6pSwR4udoenEyH+FczqfGUBnuZ+EFkmgnH1lD9pDSewCVWNOE
sZ01lsxjBl65z4xz/HKMzYAfscMojDwI953BG3QUab4dvek16+c48FSGCGduGfHrXeLTPITBDT1U
H43woi2sWKYzv7gWmiheftwahE65jbcchrZ9NPiO59RByDZLdRTJ2OzU/NDS8VrQLblp+MMrDQWc
W+3Q4dj7IcI1uNTwNGBGGBDDsZp6atdZPXtsRAGEuaGCe18uu6npHsEeYWqZs/zJsFDeVCzfGGkI
pxRmn15aTvBEVxYBmdLl48Rp8WlBwNmjJ/kL6fP/dML/lU5IKM2/mP//g054+UjK73+Lefduf+Of
ZELb/gepRlLYlgnawZIefJN/kgkd4x8Ej7s4zR3btOEEwB/7J5lQOP8Q0gW14Hg6dEQoGf9NJhRA
C6XjABrSDfLTVmjh34Ld/6eg9//gOqBxgfXGDwIO49mG/Tf8SuekutZNGoS7eSM3a11oMNMIUDqb
v42Teu9fiHAJFraAI/aif7lQj3/BEP4Ne/E3wBogIKiNUroGZBLYjDee0r/gdqpSVg28DgLGJyjI
WDi6M+EB6Nzp62Lux5Tu2t/o8/+PH7uycv7lYxHTyUElfKz6SUZtXIDD3gMm82e66u1Zgj0p/peP
/Dv76O+/6N/YR1jLiVIb+EREWf1yNRx0o9sIGX0SdOmP//nXQ9DwHx/nGsDfEO+YuoMg7++0yTbX
anSLzW1lDk+II/ZQW1bNHSVZ6TaUwaQ6WCtR3fYA+s+c3C5eMRI65shiwwgSwwvCjFQLIfSSB+uX
M5PZsSEBYFGFhGFh4dZs9R5iq/4WOoOxqfCU7eYCTyS9Szb0zcSNR3DmlDRHV4uNVXR7woVIFGtg
OKXjQ0i3hEoBNYxNDkuytGmADa8M7JspbiBZiH5jV+lHUZlPxG8LHD4TaPgZ28nC8QO6/D0xu/Ep
RB0IuPYt89j8tWR6tVzOiQCBnycnD58vfWJyWKmTwzgu+jZ0dDCP9J4M2mgHW32088STZ7F+Y8Gu
yvlV6sAgy55Y2VyusiDHp5l2cUZyBKQ8EQF8ZJbxm0i6ezMkrNQrrW/Q/5ekbt7pQ7yOcx20bXvR
5Pg2mwB5nY4rSwAjSXJ0NjKDufpI591uiVZakArn9icA1JoTFhy6ZRANMuLxdWrZvepavetRw41B
xl4m2m6eQc4XFQANG4xEYFWHJvvNcPybxIkGvj53wsQKaZv8KDPKat91C98ol2tlVPt6zOet6sdw
y2U7aM38s9RONhol8IoLo+iaFkKO0zYxVsp9shWiendoK6cJk8B+/s6W6TW2MfBGCIbU9DoTa0J2
XU22KeLSzFm+sVC/RvVXWbQffdvkzNHX6iptNdxk/pylxdYZ6/cQ+6Pm2DuzZDxo2cOrrItvfazW
5NI8WH9OYU2v+iwf5urRbqiss1ZwoiQVt5Y0wKh+GKc/4RSrASXgtC41/khVbYXZgoEnGQi/1hj0
Ws3Mdx205RYtnqLlqrk4xkcb0xWy182RQAac6JX41gC47FGZ+4K88k2mAUMhOdhJkz/tWh8WLROf
WOvuMsvANWYBaDBz9ZP+I6ruqv3yKsSXWuxMBDMThpbxp7XF+tZzco3yiGfOXGyfNHtU6RVMV5cv
0ghoS0u5FL4+oHrVU/OSYzRCH5j5ccN3dtry6hnqCeQQxY1h3FWphwtPo91l6Shccy0+oqDYIuCl
6drw/DQZVPSYAFGisCiRQDrGWaN4ZPgLQ0PgGjfac1l0mvADhs4jPwsYWccaH3IxRgCbNVMDPr0L
jHi8UGtf4Qj89fiWa6pJiPyEDBU41W5+hXxCelLULptOwIfHFbuGdGJP1wykzUsGyk8uWFDs7Lg+
NwT8vmTFeD+bkuS/vHs3GjvyoQ5sq4qJvXA88AYeMSyDia13QjoOTPE713C1z7F+GHp05uNydkwn
PZLmSvPdIps6U48o1yBo9O0FoMOrViq85OQnElrBfdNJ3WDdLdcJAwdrXsM8aYp9mobbRIXRVq5v
XIWw23f2NDF23oAnBN8T7jhhpoeBfkxv1viIEYGDNOHtzCKCPzT9uzC6Zwjx9wQL+isWxTfW/7Aw
sPhtzxovlNp59vg6OFzjVqp3Z7W6O16PJc8meMSbweRGBNJqyEKGH+FAGmYvkXEXEO/ocE/CZ/1c
szsW7MjFcX2c3Ao41WyymEVdgrg+ec2tH6oxyW51ifSShX2VFe5HmxcyJgJnrmYab2iLQp07T7cD
igtL/m05Qk4wt6vLBCl5L/ts0+dY5IuQX4osWt3mQ9JIfKPgJf1l5o4AI678aQQoGT5BGOf/5qaK
xfwm7oe12PMOi2U/xRazUL5YN/EvS6+6JgIkyTDue1W+aibxy/SCsQ+Qq7b+/Wkhqdip3jxzfG2G
+VV5ayM7fGBCh/87QS0TpdPrOiNDPfHcL82WRRV5+IgjpuJ7IpZljVHFu0rka1Nuh6gmU0hZgJJo
YEieRtYyRl3WdRT51dCLa+E1f7zFCQYM/ZG5vsckrW2WicvVatlODChpdGaZPsMA+u0IioW2Mtna
S69zKYqJu9Mzyom5rEhUHZ/E+E0Nh4vLGqOTA0kB8Z9gzYT9x1fzdFG5xq7poWij/frNvJS1M01e
8u4BqE2z0J7L8LSyfmoev1rkElk2afOx9RRjsPl1BhHNl6R1gFVhU2D7g/yy3H5BQ0PB2/Tx6fbA
w5h7x72EPZx+rUf6KZ/pzwb7aFIRbtZ2v9iRiTAxyXNKueEewSJbvS2ujmgvbO3vsRX9VBnu9cQR
eEKX7A688qZ3IJF4CQ2lKSYU0rS2vco/F8Ou/XRd1ZiJVpvRyNA2qKUBqkqASTImW4Ix/Wocs6s7
qvlQ1SgFujpEROi013QuaRR4sG5cZa+hMrgkyfszYjX7xlhcVclLYU7jo6hi8DntpSmltlnV8Pm6
88VdfmEmexVa1aNZjZ/Zo8/cwjBIh4oDPcJOd3ytsfvvhDSXTZZWBLlM3p8uKvcFrsUABUwdGMQD
tC6/AhQuXAASPdZCm0njjT25aHbRWc+vZKP7KT7xLaustq/rAjBUEkMcwo81t2c1viwolHQne+hM
jGi53SyBO7k/VQPitDeJYI7xLzTOgOUD+6wD79Pvojbf6pIfxab61cplW5PGgHTDYAOc7jL+qTok
3HPYkZswmG/IrwJXFvt8oKwJ0/48pl1/Tm1kNY3cDQyx7xYNFJToAauQb0CUkfxlOzzKTTXyUZP5
Phro9SssQXHd0pVf+uNgNyDlIu9hUdMV5Qc26x7ZdUhWX8YQyB/GFhRJXjKrsfil4tLlcuZ2AcAo
exkWuu8mzgJGzvBmq4xIHXthr0AZT1yDprNor5lMAhhERRrmtERidVZA4Ri7Y9qUlu8xSmbAd4Ws
/SkI2fAJi3zXOtjWiCa5GvNwSBy/osPEdG10Nyx8T9rgHpVHzz41mSOh9EKFN+0cIEw8a1EdFAoX
iN4v7kET6s5cmgdrtMtzu2Q/Io3FZ0AbsiULe0vO2CQH/eB6Buwpoya3OkFcCBKUsizELmSs0WgM
uA6DO/5eHBIlU0vRx5NwpIjtnLvhBeu0oJ+36oKJruhi3d3wz2m22NOVGGnMtF+sduPZJrUxspiY
dhPmJnfsUQv2FS3x8AOP+LT560skDbiBWR7E/GBqy503Je+onpLVdo4f3sphAZHRCFAJM7cFPgRj
XbRLNf1Ni0L0CV19sAFZHhZippFi1uuMLkbL2CHG5hC6yWLxMlvJkxU7a0zgEJ0UIa043yFjWV5Y
BkZF+YNkV+1JX7oXNBLLhPYYe2/a0HxJUqYP0jnCG/kMXQHmiizJPTQuY5m+BoeXKoyN+pIAnmYB
pijowg5lM2a3OKr1Q2dWT+RPUSU17e+WV5Mu0RdqNwy1Q/xb4JGlMwkcMM31lZKyBB4Vb5DOXbhl
Ip/J6WvRB2M7lTkWObQC9Pcy3haW3EYjYA7acPLXE8VCkThuwvsSXhLGAYE37UJHYcBi9YjmO2Os
ySXuS5rjwoRoSstrPUkYm5jkTkgHOLQnLXzM5VeUc7NbQlW3GBcuSKPzLbYXYsoxS02VTLazGzZb
K0k+s27IyelNOIGk+OI8uEueXJg1ESPsCzcLiRXpIB43cOUdQme2vYGQQDP118SCsh2ZxOhx+vK9
vIF9MsqPgphMiq0j7t/hsUhmlgGJ5DYK9yFb+C5dpxjW2P0hM5XCbco+ORWhTTVpytWNoBYu4N5Y
tCvrOmJHR//NYwxk1CLcDQ70rtTNH6si0u8M5r83CrNR3YOq0nwrpj9MUAqTkZjEbh1r9dqqB7ER
7z2j6TcKcSDosAYPfMp61Jm+RzgBPjgC8Cpp3YkEoUDJ3KFZjgzuCr9f+/+TEPcE1n/1HFgZDTLF
ZG6+TvnZ9IXzVUTmn5LA6ZOSlLZgCcktNbmvtiAoYbKbI1KzzG91GtC0Ot9ye3hyanrYRuWsUuT4
GLmAlHMz7K4qJnzLMcZt7KQMlvo/Uk3hVtYtB9s5fbX0PAaUPY5HatR7SR/dzEHQJK5V7QxzaM4t
pQVqGU1vOg6bWbqlpiRmtm7xsrc9hw3ipGK7x7ugZzt7Rj0bOeHOUhPqhNb92WWGDJTQnpPaeTLr
weY0UbT73FpFb7DGEa1QNTPfQy5GETvX7T5MD94gk4slw+fwgk5JPrVQFlErYL/Aj0cMJ4L5StJ2
H/i7KdSXCs4c3qLyyP/6dJYuDgwyekcPzUuEyyJAA8BqM+wt8YaUrUOD7j1jBOqOVFYMAic7RMy0
glY9Uq944u4ohIv9MPFee6P3AGKfEzktg7gfIa62qmSK4ro7PL8vyB2ALkyfQuWYNpl193l0n+KQ
PJZ0ZsPcHoFZTp8rqJNFkffMQMSzHcOSs7vLfI2ry+PekTZFgHrgiMg7diN+alcoZhL2xCmu7e4m
AIJbkarxYGNrhZXsbm4zTU6bPJ4eLqApUlispbYfxvVJy4mWRuK8txoTwbDcjTEnRmV4dKJZLWm4
IlwlY+yE5o/0bGp9kJnzjlsVV1FAB+JQujoeNQcgT0u/ocy2GnkMENccIAD6ciCs61yN9aXLMVZ7
9rw3mTk6CeyhWCxArOId0c96YJfWr9Kot8oAGzUwY3C0+H1MERD9VvpyElQ1m1o2H5UAgtpOBhIz
cWp0oHswnxZ3AlfFJC3Miqu+NN/ZPEOb4hp6Cvd/TBgQ6z/PL/3Cg92Wv/QZMkBVGse5qq9Von3U
OACZZXP4KrB3D7Pwy8FgT6PMYSDrPXVANYMHg4Asnlj1pY8ZDBO4SRuzBIMD1poocYfk3Z7g7ap6
6iUn2bCr1mzT7DO1onajl2L0Z4GEno95LgWdw2yFAITbARJ8YDO7vgsdXEuljhz9hzY55X6xZUxm
T3FvurTAEiTLkCfzbVGSC4amn/iXZSfq/pvQrKehiJ+dkuzddWpp5w1H9ri0sRexqDra2dKlFhSx
UExAqzf4nWYA86/ahe7WpB+1IeoVy5iT+cx1lnMNBzWP+AZc3btJWdc2ERfLVkCcdBjTaU12YW5N
RyH4NrntHoQUd96CCItBykUL6aSk3DaqWuuxxuS5Q2y5DswKuFSa2AtOKIGTFbsib17JlKr9CZVY
uKpCsRuJIKqLR3vVQhh0k7ZzzfGug+kU9BT28E9YBMMaoWwzPHbWpOgOrfM+3f5hUyQBbtP8Qq2J
lKK3MWDoRywzjPQPM6oZyJn9Hzu2myDd3+brZc3lMtuIGmkdXcP9XDMGwWirggFlY4SnHFXVBrF1
XpBOa1eV49N9fkV56e3W8x3qJ7WdmzfCnEGkMqIgHnWHHoQQGX1mzL/qTZv6vnd4HeM5j+/ylPJn
Ftqp0s2nfGx/OmUHbmPGKDQU833mKI8FBeKLldj72cmWXYw7oTeM0h/bdg7mhCVsRdZmZHQxa88Y
Kk0DmTYTJrMkxmxAS/AwFyvw1Kimg2YpH0En9vW8tt761LnrEdnvMB6Xe4F2+FxlEwJo5t+WXmvH
QaZPOH6LY2XKq9VY1rmkCArXpT6DWayH1Q75bss7B3yC4bOB0oDOrxVFhd9oGDEsHVXPvFifcQuj
tK0fTAfHmbVqHrx5RlI/qp3pOILX2bugO1LHfsyPg2k+5E0lzxPcBxE14/6WWFNAw1FDTMMJ6ws2
j7/2arv3cn/kmJbGnJo8jw1btjGlbuh4tNP0OBiX5q1ain3Rg3p0UeqBieEIb6w6C9N2qeSc8NGz
KiwjreXfhC+1mWMIoZMJUOZhGse3kDjmjW3qeALn+HTTc1WOpY7NeFsX01eY5epInlV4sskga1UV
7XF9dv5gFvlWCVqtjXyD6mxtTaA0ylZfdaH9ykElYaubcONm7Aq59BAZcQFNpmAGHjoKSndXM3iM
slkgnku8femkyh9Ye404lOAsvB+uRN8L5pAOMwr0rSQRcU1ih9Nxymd1tuGtxyQ6otdjxxyniool
C1I6bVyZcncTVvHUbIw5YxK5ChqFrtkExsy7eejbQKzPV9dbyZ6IKKS6RcPUjycn1xilzu1vOxS0
66T5A/vEJcnLbRslcZCpiKPRL1sZ410UcOKe9pNSx6qAjdGNNB8xw/GukHh+m3hncdrvpKQshxuH
3NPgmefhns50fL/IBqEpmPPNlCYuuaU9DClh1tN0V5bGKho0s0dRa5+k5yZR5gSmXn94ChPTiG6N
+WJlnKJ3W/tjLkyYgSJhWkJxilo29nCrgXixBoYKDnYtCJo5OqOLoUBDrBoqfhWqrH68gue80wQH
CG8xpN942Vc5sb7PXpPuy1dQy1skXqE/SF1tGqeBqLAKKTIsyBODRN9ahUitQ6ymF9Oekzx/oPPx
Ma4zc7PUXm4Kq8QapQ9SJd4uIfQqh4CJjbLpBHmg6vQmGunSIkZdf7LeuS+tO+PVgNGbmdnvcZzA
I8/FNZk/ltZL93RRLraGVSFGRLDuogkYAp+Eq42G8hSmkfQYya5NwIXeeDU2D6PJmJTDXgcJoHod
O2CpkWIcAKnnDT3XWlubNkhD+2HUaEB3+hHjjV8MxYv2JUP06Uvn+KhnHH+OJYDPZNfVFloqTezk
EO8agpl60Xw08jirDK1qw5G8leGnHSa7ELktxdXOE7CIPNQqTmIwgbbdN2uyzkRKMLCdiTLtjDsY
xpsW5mpBNK038lu4lfrIFJkGYIHR+Mqo37TbSg1fxJ+hIjPyexvcvcwiCve0nbfV02TfWfaMVs+c
tG0nC0pEhz2vw75Z2+1dVIdMj3vjRauBYrvQDGElcSE1gn9kfI0wLEpVGXQGIBjqmfUWotoTTfPh
mjNDm167UqF+1AgIAdC8pZF7x5zg2hosdqN2qhPGz4upPqZsrv2xrg52wq+mpuqDxuBbMlkviyZe
xgyCVTdeNGaOm8zykLvUoKN54j9wTT4LrfwlFP8i09TZa3tyBCRkOw38kq3VT3kNjLRls8wWiVUB
BQt9rJ83mU6deHcFzwL6qeo3QfdIGRWCiJuYcP5RGMY7bFYuizAJkGG/u0lenIqVnEhLvyFmUIIq
+kuPoRLOwDmB55yvdOxEe9GkSLgKcAXRFF9WFYfBsRbI0hQUqLd8KZ4qW3jPBDXj5eQQiNyOKFJY
i1PrEq1cU3NLxix2qmx/6Eyc3ceZV5L82nAg2F65m9EtHHS76XgF1nzAnfxukm3OQfuhpb+0TYUL
1s4m0hXAOv1zBIoFvSbTvmQtLoa5dd4WSbi9PSSBWVA6xXE1biEqxqsC4yYYH1JO7nrUU3QCWbzp
NOJVynI75OURXQQxUNLp6S7WwLpn83TfSpb9BGv9pohSvgNnv2VG2NM5Tg2Grno2BstFF0pHb8Zr
is5nhiFv1gQ+hJ13HYu9XnyPg/dZuvBI8AtBhm9+TQOrRYeHc3BfNDXxeSlSltwj4ENGSH8ojEi8
0HPXx67MNDGd6SmvB9vOOsiQfEmD1yq3DOSkxdVdI+36lAVyiqsTWaWc9nvKEsdwXgYjekI3TAN1
GLGr16dbwdIgoAGeMeRnvE9tmSrE2c7jlJbVHdKU+mrrx8HSfxQjGJhW6fZJTslb2jcRaj9CQ4hq
32mVHp8rZnVEQtmvshnFAZ8ObYFkD6Q9PBfULoIRU9PU5kEV2RO6jObedvtjhYx0v5AKuweiTjyq
hmbIeonn6avVUGnD9J/PFHvqLLF8aVPhod9gBBNymu+nhd2krdh0I26EGdqsVFwz16mQGA3k6MnX
QkuiI2qU6KC9NZBRMJccF+WeULeDN1vr1NteCEgcla/5hAKA3WCy7yPJlg2i6J44eG42TdVtLi+N
5WIHlMAvtNp5uckf1RSDa8BymoQts9GJMaLOzbst9CgWyk07htdOomxrkO7dHl1ITxzx9VwCc1qD
AInksoBg/MmRJgaClF69cB915O5BkQ33sEsxfiHDctB5ARsf3lcVmjugpru955xX/liK+45cTiUG
feWm/tNH8dYN+bHgE6GZ1pVFUi+y3vVpGIgV89bvWK0BgU22BJ1L66KpOFqwaPlNWlVBVVbMxGYa
ocig7JpxL8IN0uNRP90UYDH2VUwFC9Z81/YT8q1OZup9eCNjUiRH2zp350OaUQGkDvEpuoH7r4Lq
HYSCfkc+hNdePFs0FgEKLDTo8i2KO6RkOV5CusMxitytt7ArL23P6BsA044rlA7jfDLAjQRluQQw
4XkHrWKhPuFLmpw3TPiyhw4Yjbdqjjh7wZXUta076X8SAxyOF3vOaXBORmd/kaDnnaw20jeoAqwg
drrp/vbfkDwbAQ+qwUB/SnYkEgCkJakR4SrqXJ0tootIShSEsWxGqmO/RlxHRm79ijszOxrZwZmu
psY7m3YFuQdxW5MsOQP4d1mtI+PNTMIz88r8ZAwabzIZeKtlxXjASojMfBzIJEccGack3oTsjwel
TY+kogDB9YrkodPz71ywy0y2guBM+WiHZv6zSa290r29lYtfMKqn6yJnjpLJY0xnZhct6VepO4xJ
TZepjUG4Vh++Y5JyGPdb0AGL93mMelrZOVWjcynjAF+bt9HsLr33Vj9Nswx4PpLmrSTmZetymILV
BdIL60f6c+ab806iApWKs10deQFOV5C3LjgASWfBbCyEhE2d7J3K/j0ygJdmzjtbQ+aUWMrLMSUY
omoex3VDQ4Vp1Upnw0uxTlkpKRoJedtGMv/pO7KgOgyI6CIeB84RG5lA1ymbPa3/r7BOLlpXrkHH
Oq23GGFg4THXSCKkwU4UvkVQnN/X5HKLcPV0eakaFOOT0357zOUDDfinoN9bd2gwGdAjSU8HCmRG
q4FIEzSHjgROZS4nPasWvhTHfWKtH4ykuatJgmdGOLTHps7ui7oB9WcCwpdZS3Q5AywjHD7A3pUv
U08r1ssgdKj2FVZ3dRwTFJpUrKt1D0SdtyZrWPopbKH60xi7d7J5lTdH857qZu2CT8OdqEUMVA9S
pAhfTY5nuLgkWaPxiyFUGLDxuZSBsziG/FOp8p7p+Cm0ddjBDmjkqHQvGKS7c10YH3mHJnKCeb8f
eRpBXVLLobpctmS7q32hMfwUZXZnZfMfk4FI0EOvPZn0lvYiK3+WJI4jApxoDjHl38XTbiBT4Iw4
+9hGVbi3ZUd1ZJr7KdV4+JaFhGWbAB4jGhjvavhNxzEBgB6t2gkDdapDo3Qux+daJ5bPlmyhFDZI
Kpn1uf/F2XnsyI11W/pVLu6caHoz6EkYkmEzbLoJkZbeez59f9RtNOrPEiSgJ0KWVFIEycNj9l7r
W8ZUXgwVpHaJvjK3Tr1MoVMnvpiuC6Y8QYntJuoeYrWXtsWUEqsQy+sMprIbch4i0Ny0SVuAduBL
HDusoN7++iVnFd8qEgRZJO7T//tRFhlgEn5ekfqwqttlVh//56/SP+SPfv2/ZVNNyvOvfyEUb5En
LxLECpwsIAk3KkTniudIPZ5/lmS30FYi7y76hQaw9nDLQrN6SHryVKXMVxxONukSIJSFAmWyzhZv
wFIppBGMRWG5kmXHQubDmfQfLNiFbxd9yisss5ZHjgGDJZPfs8b4is+jL0ibsCEupBi9h6Lud3Fg
TSeuIdyKBYauSENJG7YLJP/WgygXBUZefz36MtF7Id1j4lliBDBfmsY8loqqgbAtpr/P510lFvQJ
2bQHHylOrD2+q02mNbkdFcVLHMQNlYT+JUqlZTp43UHE4ev0JsxBwiLwyFvKwa9UuOEJz1DBJDgU
fWvT18+QyofxLk0Hxwq5Iym4lYWcat2hzOHmwdl0C3LmXZktUxpldmgpuyr0YnbW4OHSvLKFOL8P
MsKMiHiwCd0Xc/PAE0zbpyYH1hMX1xEO1VqSm5NewS7udaIPvbraUZOCzDdhi2mSTtsKM5orkGJ1
Q5geUm48oPxnzoTQwAzPvyktsknXkicrx/geGnaveQWPdwvFj0ppSRRYtBPT+U0H4IK9dggvoCOO
XW8Yi4DK4VoiXWtLF39TinSXcbrZaNw5+vT+Kkrx2vqijqQPDGKAEpqknN60DUOpj+3EDsqvm6Mi
yiAGJwtQ+kAeXE1bjeqD1t5R6UQcvEdCj+RiQwEQR6ZouT14ck6k8MnGrxEs5hOCigXewS0hI4Sf
12g/woBuc5nhehs1anlZh59Tt+TWjjMGO2qtRZlAJGnrgNZXEftrsBXyohV4/+Oi+JwCxbCLwLwU
RU9loqCLW460pqNZhtQFWrRTBw3wQ6VvR3IjsID333LUk0KAvcGid2dM+XekaI9aP34QS4OsKFT3
mqHt6L2tKAxRjIReM1eWnpDlAXhusxuDWDuqIymlTZVgpw4m9aqfTCFsz20Id0X2KViKUrSC7pSR
hePpcD96Y5NBiBKMFOYq3S1oYYrGq9IZB2DSvaMZCUUzDuRu1aTmDv8xLOFasLYdyJVNCZV522tc
BsM/3fgWOPpczGvOIJa811tvcoZYVg6RV5jkuHTaMffosEfBoS5V74geiqwaORJPhuRla5IuM3ei
24PCBe18g3P8IlGHXGmS1l2owLarXtCEi4JdpBPYwJl+OlwbldZ6JTThrVQJ2xWqUry1VjliyzTS
O5IdWIdGzgaYmGBcrM2wkTwOVCpv2FLPvOqx5xiDxTSuHkHpMMK1sHj0QQEuB7HNHpuSJlJBaNKj
ZOIYJ8QlfhSrIllSvowekd8nSxJBgsdfTlBJiv1Hb6S/1LBJvQ8ZIoIkssw7ExMF+bow7sir8iWe
1+qEWXuN0Vymwo08yqxQJP76zyiY5CP8bXE9hM9tQppQ0dNb9yyB1mIpnEif1zahXvdHz1e7Y9OE
PVjpQtm3AX3M+febsiekyUo7+lSGdqilZocrz5Va3XxsYvPe9Ogis+kdOmK4gj5KTQS70jo1/Zdo
ajDRBRXtY782VvoA+FHPosHOe6jJdQt23+x4EMKQk5qFRZ5+5WiHVYV5udPVdZnTG61EaTzI7Eso
jMTKOm7SN2Gc9jBA8lOkR8BCimPfK7mTlLFxmvjGQqTvMz/aWlGZXFKN6ZgOcErt1WI+6zJ0UXx/
L8ZuEPeyx0JER1AtUEqoeM5nkWMDOaWiAC6sqzDQ0QUY3UFTO7onvWduEe1gNanaS+NHu6bKJ6es
e7o1WnwCOuW2VR9th1nz5U1M8l1HP5kEtr2Xm/2ymbZeaeiYL0J2dmynWASa10zMJ5cmW71Ox+rT
9CIKbthY51nbJ30crE9bEd4AiqWoNHqj87mWLskSUqvG5M4kgrN+X1YsDXpQ0vXTnclHiIUQrEAg
IFPlCRRsGaT6AE7Au20lncioMqEkabp+iNhscmgCRaKM7U4C1LDIKAE/GHm0p/O1AyQK4M4zc7sw
QwyDSTW4DL85ZOxB6IYSESt+xy6keG4AYchGOI4qbLCllgSa2+o6Z/ohW2GokNa4IDg5RDQW1ehe
61J58scBzBBFMaZtokXyEo+FgnY0fJymbrr4lBFw06FtyRTRO9RBHywVPN0tmQVbJHEA4Yge84KE
qcSvlnFbwqIcqAlwkRPkQILljEmSqdQdTFGKjzW5UmPfqvuEYPY1sSfmVu0IYm7DIIVuMuKPEOZz
mfxAVxChqqI8CVHxNSbVPUDIzMjCY1fQLB80SZnNGSnGnI64emYtN/E1ipY5tVrMr3vRqykKRCPw
aat/QGgxGEzHFvysLWu/tx71IFvisXrKB/ojo2jhNWkz8CuD2u9ASyqObDwA4c1XdUDDpi3kdCsE
ncis3+4H5GUYlcAYRmZe7tmZHf3J6+yW8UZrPYYCEuQ3jnUSaiMCOwZr2DaDWlG77+CrqCC5x6a1
OZkkW80QqnU/osTL/RdBtJC9UzJ2xrY8jcOcx4bPx2UNfZZljkGBYs7FH7cyqqMl41ZW6ySys9JM
HKKByrXlzR5N3d+2ZsriWVTnWuEE3LEhgKneU0PNCOGZhoFerCfu2dkApjK6vWE0NsDvCrKf/vDr
4MidXFSpLjhBOblGAsow0VAQdJqDJlU/C3qF07nVknXL9djwqA+agRw3yTp9HYuco0tRRhku+Mcp
lYt9PXG8EJQRRIWuUtYhb4DdDiXXPkU33kXRo+J7yTae4OyKsr6z9AZ8hNa4ahSdtHykSpL4BAGX
arvB78tZqPETaefnrbSbOvqDMBQphM6/9+uXbv7JmyxkaVo1UqxOa22V6oDJKr0mwcAg/YOcM2GJ
x8pWvTLdKMMo7sL5D379JGe0+TNrZgwPDSjdg4mH59w1jiYvJ2hIjNNtOC1QiZrn7rlH7n7zV+Um
XEmn7Nl87T6sPfmpaoDX2BYo/ALTWqmPHBfUc8lAUNf9Gaub96ZghOvPdelYaAmFxVxWgRWo2oG1
kF78zi6cyBXdxMnW+ge/8ZBfdf4qMnqJ80a+SB9lfF7H6cWIgBEtEdlpJ1JzCB6u7sY+tKeDINqC
+1hhoMMJygb/gWgm60aLUHw3NvIxUpbKNX7XDVvNVxPIA2dYlfEq+yxuMYW28mAUD7Cg9bP/SEp1
Xb53xYEJYUaFsI7Qysx2Ur2GzaLIqxanK87JA8roFCpkRsFuZZlOWHBiSOwI+pGDFEa+lO85SAo3
TQ6mcROEDy4dcZ6t3ONmibSHGlP/WW4QljS0It9grA5HFZlWtSy2hVPGt/TKrluFVQAKA7kic8cZ
D0m7yR6jR+EVKQGlJGwP69xptbXyqL4n8k4WFwq49+CrOSh3awuhOnHbFO2x69NMXHQ7AHIpDPhF
9Nq9pd1COQcr88TFjUv1Y3D6J7Ko4R7c2kfJJpYCqe2BSIUCKNeVVQ0JkcOJU1ojF+mOqrGAfp2g
wlhkd1KZUJMItwiYDW7Obt01K685Tg91v4IZk9HPoeFDuXIBb7+PlqALr72L/SW3afYI0Zru1g5s
Gs9m3Gb79FF60G5Zv1T1cyu7CQrfg7oFQNe1QO9s6yqejZs8rmQGjrAhSYXt5XO7xRswURuOlsI+
3ZkHCsccJG/RJhnmEeBz4hhd/4mGXWdnX9WhfBHOAxFotuKkm2mt7u4IJ9fktXExT7BfEdRQTf6o
2fK+kSRyFI/S50C5fwG6GpvDA5D45hU7xBMTcKps8mIthU6vOigxGhbVo7UJEF/XS2MzpgtR2UR3
U1y2nGSHrUGRmVd11d5KOztyDkdLMAJL3gaPRJpZ+oonUtNiqVb1Xl5EW/863AUnOmpOuDHuVXbS
wg0xz56/epLO8snbsDeNAUQ+NdA2vqpdumQarCmWUFu1fWhQKEFfILg8VzsPxeZTaxMWf5k57ejY
Fo0bzNlxi+A4vCXb6mCcCudtCJb1XnGKNarccoXn+Sl+xRByNc5oXPLnObAYJvNajW1CQwOSJL6j
bwg2iCfqcoEI8Sgqp8aVdhR9+lemMuWdPt8sqEcB7lD9TpDlHRVuDEpNN7ta71q8xN95F5a0TCAX
3Zqd2SN3cKX3+lWcOW9Lay0cyo3YLlGBWsthaT6XG/MqQYz6AMq3qpz2Ib3Ojh6kuGSFufE16V3h
Rq0oaniklIPEG6CXj/o5egOXU64NRztPxqJ6KkDBXjknTt/AFpvETffiVTlb5yDaUAbzNhMF5CN3
iMM6GGtzUb8L6qpx2G5ka9pE+jbY5g/6c28br96+2vlO5hbftR14y+gdc/bYLixC1eme8I8vCnXR
igsvd+nT7VrjkpzB5IV2JyySO3X7Z1FZYvlUV9rs6l7VLm5rxMhI6/pvXzyAmIlalsSF8YmOcyQ7
xTz2SGvwoTMD3fAslKw1DBpYlSN0E6R5JJGBVCeZa8OdXxSPwZtg4DVa1h+cWId1MxLSuaAZmywI
h3OlExEraEeIkNq1+7DiYTOYyEmYl6ZZ+7AwH4ozRnMzhyREb2cn9A4UVwTQyOv0db317kRfqlCZ
qwuCyGE6CVeZvuMluqPnFigFL5LUwUAqHUYX453q0jNtlsy6H/7RPBQgD1fiutkL1+Fk7acHgSYq
O4aDtfe1g/fVwxvck3FIBZiO6I0VEW5F9qzdjJPx4l9ZEl6MjfIp7GuX9y/iUE/BIMWPtgzc6rHa
IgYKUYouxQdrjZlhGbzo3/4OmbhP83Uhv0gU+vsFHQlYigxgyIOL0KGRa21rH50CaUC8zCvLWpvX
ityfb9FfC9voFQCRd5E20kPZvkX79AnOGFU7gufmIPUlpzZkMnBxer7OQ8JUNnpuyXwo9o66qcuV
v0lHO/q2GlI0FuZK61kyVeKAljR6BWvlayveLDKEodm8pJu6cGkpoakwGOcb4UALFpX1uFIQy9AA
cadzkDmivMjWPiT3ZbA2kGaflXEh282jdZBEp9hhgtSMRekMe92xeE2kB+E5XjcuW3f5FH75hyhf
mZ9it9GZU08AL9AutCsjddAJswlSPzK32dHjTLnE8g7fbuyXcrYcdnMA6jo/Zi/WM3t0aV8KYLiB
O66EN+r8yHG9T+0YQ4Q9xcR7ehN6lkXzbono9BAYHyqPaWEFz+/qd2d92E67ZFU79dLHAOSUB8L1
3rMn+TY+pzSN3in9BFtzB6VFXdcvwWMxrusPXjnoXc1OeRcu3F1bIhhnxQ0z+gduxFQugb2Etzhw
Lesc9YtW2si00UgrFXhKvNML5UkMt7q5HjZavAeH7krOhEjjuXEblLvmAkaq/unBahtWAALFHYnB
xqH7boDwUfuSqQU52WONYHDZ3YWXiTvdrQm9JigJRCP9pnU2XqBWZjviZjn7L8p94KrvqnVugWai
bBmXAIU+vI0iLC1SAC6R5gokNNwJh8S/2MD0wbPFzdthUBzXJKr4hds/aO1eDxzcGIB3v8mXJXxK
A/h2oCevnUG2K8J1ZL8RLrXH6twjk3+HWo+VH6fHCZg2khqUtQbKZACNa15MAH+O6abg88iegMBw
SouNlK0CcUnDCvlDu0saENqLMdvKF/5/g6Qk3AbdmoyIbkcy+aytjEGXL+gj6YGtZDaUeM7soX5m
pxDld109NM2qNm8cJIX2wIat+KoujQVF0/XYhr5G6UY6M0Ehf5LDO0XB7FI/hA8ZnsptX679a/sU
lw5kRt4Y2jULonI2pA7YxQfQ3oBF/1F7GBR8KjanYpQBuuvnwCC2FOfYzqFCCo/+m/kqH5gkkq/o
3L0a1O5c4k1e8325CbbtrnlRL0XijHSE0ZReIQMSUUdIyzKYSNRdFevScK3XJnVMFEXpLieVIHsg
/wQLYACg5MGfrvln8TrjbHBvonkw2Zp/ESGC3SP7xtuVql94y8ZnvIvYsBIdGBLaeSyMS/aMBDI/
VDBVtpRJb5kTtrv6SrfTexKACR6m73yvX/PnyFx6rnnz2X5ts0c8qEulWQ548w6Ftip4WFhH9GXJ
y8pTYrCdS2lZoUBZJnf2cU325pOES2n0MFDXe+J7Yg7FPMDytYV0gkHHvNBx84onrTsLp/SKU2YA
rchrxqkDqeg7Ys/pi4WtxBixg6ZKjdLbiU/oVq41p44toAiNXvvRdMmI4vYR2K2dtQM6+uhxtD32
qO8MfAFKy5Z9K4Yf8oCX2WtYrqqvdg8RmVeG5QlVHYL8R4DdZF257FtW6Rl4c7XS7Hyb2CB9Dua+
wAtmsgtegot8YOfgv/LOJLsu3xZYYFSHiKziqk8ksduz3zZGwb4GVEJ0KGo6SdtqRwMA9Y66OnUK
FawmUn4bIAgdz+JK+9d/lZiw2FFFK4wl2S42neTRk8jD/XwRXovhVczPHXF6z1SdfXiGNjuo0EGi
gJCa7RmJ4INKENGlLQhrYVvfwBVj7yMurE8eBqtqzDaeA80GKNQhvQ13M1x0r0QcV1sAYVTZP0dt
od0wtNCdlAicOVW0/OzyibBdANcXUoM4tYf1LmDjJ5NhZJvkSd95QXOU4zZIubPvILI1mT+3RNzu
87fOXPi75OYfC45QFnulFsHOF4WAi/pOf4aDKBtWc41NxtqjWIYAiFh8G56yC19bOomv4KpuFDP4
WNxRnBFe8PpAA2UvLu7yFQ9X2CWv1O44KCRftbdDQDJ32W/+J7Mx+UEoqpqj+YRh9z36rtyIlt6m
WKsf3t7ErOlx5mOPvMgP1gUvI3W9Yt9v03oJFnEdfKYRPSzOQy6phrxH1TZas0YxXlryB+b1un2m
9NGUS9KfOTSs/Af1IryktvghjjY4Q9DAwilmPkT4yS1v3gjdUD8q4PpYwlfNtIR81G+CbgWi+cPb
1U9+tYsQ827kvbAytik2t2BVwv0wN8DFXyyyTwbeUG72NxJ6Aez5Fh+IgVZi5Q225ljn6tzcEXM+
mTBC8D8i/ORdRRFqj/sAkvI6+mb2k5KVDsDnfaTA5y++umLJFoFtE/psVvnmqT0Hyj751J4ZnZfw
zXOIh/dWQ7iydsZRwl/4SW8B0YU1PULEzteGghR+ob4Ke9EtMcqvLVgoK2Z/fUfrZBUQTYDQZx1t
6m2ABf4kXefJZhaJcYYzNtKpmA+xJh0Gh3qefxzv0vNzKdGWX1H2oWmL55yFsXxN0LIvB1s9MnB4
SMFZ3gVf2F/NCwjQ8Du6dR8sAsJVsrOX7DamDrmW+tlzho1xZY7ipTA+6brtlf24BRVkvJAyB2Rm
IlBnObw0/qqFDkLmqMIubRls2BF7XyjHOa6jvY2+VI4Y7IxUCL2L4IC9Srwwy/uLAbvFIcIDc8uP
+RtydIsouiXCAELtvIt/DXifFt5T8sUY7p7ZQo+QqJbiOXxgOpKZcrCcLWh31U/1k/ZSPzE9Bhdi
KBfhqbT7J86u6iHbS7ax28RncW08V7xtJYLS3GbyZLLUXthb37vX3qUb81TcEaiR2oqOdNuxlbbH
Zw7s8C7rfYFOslzVtkjLj2bfo7VlNL1X55IoXn8JD5Ipo7+Zz+Ows1bd0fvoh6eotoXU0UQnJ12G
VX/ZuMaRtHaOfrPDh0Ncj41xIb7ML9AAwWtXfBOIILuTaqfsAFryPFzf4X/MHW03HosHZkE0h9Z2
5MtWTnXRtoPDHRD3yrqmIXjHYxwsiCamJEHmX05diIWS5tZx3j7jJXzP2JYF62EtfhI9ENdrJvAn
gYl8Fi4sCtc4FG/1M3YKmYOndBbuobb0tabjVWpVx0AE3VsJ8HhaM9tfP4Gm7XCgFtaqJvZmZVS8
0oj3MTS9znHYOX1NUqDpuknQttdQw+Nd+Ov3Y0RYadyUDBUr3tVSR0BXxTqO58kDVYlhSpmSZyFR
attoNK5brwWZaNiMH30TLq9K7ayMcJeE7L1QKaMQ7dtTLEalkxD6uAqKDqvzyMvQz79EyG6WLZ0N
PN6Tggyu3qvSwHZpyP/vL4NZHVq10J1YD5LtQB6w2qhsKJMqKbfWl/WV11a3t4CkA6fPc4qw6BPW
aSFwUvn1iz6RlS74Ds0FipgIjEl2rEK2D4H5hMiycoOCjTm6RyyIFJ5VvKcoOSjRjkQjatFNiE8+
FYu+8E1EAxLW5+rYq/KnHIMXz6KZe22ePa53G0JwQ8vUrvKSMxf5Tu3Swt1d+uOXUngHCPMyW1i/
xTz2HOlyzasi4j/mQbSq7KJXTsl8m1geh7NRE2MwYbWgMkPjzCse1fppVFGvzj+H5gCjMKw/hSi6
WaDUq6G+NMIUM0eqy3xI3nq9oIQ6Po2FoDiNCv20021pNE7x6LuFIB8VDp6w/S+ZpF4NcucWhkxK
AMGhRMkohBR5Z4/mzrpvzMeinTQ79lEDecN07yf5gcfBBoasV+pExacpgFMyunYF5fnDlAnXtLwA
R19AHmS1r7Oh3rS4rJhnkmRD5BuT1uD24hgcKwHTCWaM0fHK1ulEP1zOUDCYGcbBTKxh12VsMkmF
thXoYLSBJtWxLPmD3GmFbD/DW4SIM6DBe/hHn6ZW+1b7SkEkwlsXt4mtJWwX5iQvDOzHqAw4DUvm
8r//63/9wOj8F4j6Ux5mTf2//1sCAVT8D9Bm8/m//1tTTRPxkqHploo7kw/9AXTRh0TOOsGs3F6F
M5BbYAo61guZGKo6JdYlLZ1KjbaFAleSMOr7nz/+33yX+dMtSRFNnQ6R+gPaYwza0Gi5UcH96r+9
QV2JtU/pIKKKIcwCJcKBqHaJeKX//LkS2KF/XbYkK4ZlajS3VHn+Yv8g54g1UFd5kCo6LeR8VDjF
Kt0Jjf406njhJxE1fVodsOEddAs9J+1kTra5slGtfvuXrzJf488nIMkEbJB0Z/GNfjwBKdbEEXlo
5XoiWISoFMBCCF8BHGxXeAgg/9GfnIEwDN+B7ll3J8BiIhzPzjt//MtwMH7zXWT4W4piqpps/fwu
WuhJspCH9MpBAzM9sMDPWIFkLN4CvGieYKp/eRLK7wagjMXDwGIi6qr+40nEdOymohCIWM8o9xl9
ejcUDZ0kO612grU5335Dal6LgsTzNHNqnKjlwNYeOQAuk2SrEEOAxDgiVpADDJh97pLGX/JiG9st
jquqejTRgBQjytQm5fEWxJ4graSsm5GWVK5Dszn/+aH+7pnKimJgkTVn6tWPcT36KkkHsV+7ZspC
SB4blJyy/8vL82uQ/hw5isy7o4nwtwxD/s9BPOB0HhtLrtyu0m6wac5daux6g+J3wxtTUII1+uw8
FR04BosfenMzRNoB/wecwz456wEjKqmLU08KhUkYMD5oU/2ymplZUrwmZXWYRgAahV46Yu2dxDb4
zqu0sv98s+R/0bOYgxRZ12TRMiUQn/MQ+cfLaGkq4HBZ4ThgsTX1jRxaAYjDllbLmPJMpypMXWDB
mwHakziXlU07q5JHX4LpGsQQRvThi9D3LzOuAAbCXFB8aAVT75+8FF7vn7/ub+cORaVxx+JlyPqv
P//H11VqS8+NkK/LyFq2ElQbDFfLacZOSWl3j2mpz57+10HbRQq1Sx8BHDWZRWKKzd++y+/eHoWJ
W1RR1CMM/TEEfIQlkmCOlRtrdE+MMh5XM21kDKgJlXLp+BrvU9PRYvdpY/RB+vnnm/Hb11exNFkV
4bzpDMQfzw6/yf+MwQFB0aqSZIrMXYhIdLybYDYXspIv6vnNw5cVAwSZH04nXyOTutKMkxmwyWFj
H74IgOJJI/ZfNpH01RgxBVf/UCQF7J6EUzZhruSd37rAe4cTscNGScE06rYzZamZMVR/vrDfLoyK
ZeoGq7Gsmv+al9CgMoDEyq3zndZSYtcVXIGo1uwB1AzpL/FmkqxNQuE8gvzy50//3brICJuJZyLA
PeXHmqAOntqqKWvCOHN6BEoT/cw+7/rIkXzjHmkZBZK++cs1/27WUkWISSp8H0h2P3ByMXHh3Zj0
lTsNPEsEN6+6mb/++cr+9hk/rgx8soxPlAGLyO8w6ZWjmulfJt/fjkleBonHx6gkEuDHmLQiWC1y
w0tRSrbS0wIYmUWsgQGm5dmZPG0KX2q41sr2gF/mjKmJZjz64STZJ165C6vu0In4Q01ZIhMvoUtl
UDEIxuA1LHy7mZmkRMKNsMDGOxwSKqMzMMo3LkXovc/AMdNDpfHnGyfNr/J/zvaKKGqmAp5TtJDs
/1hTVK1oFQFYkOsjTl80LOMLlVByGREURHJeM6NO7ri7aTmAu/GFkq5Jwda3gCL/569i/e6bQHJl
s6rJkvFz0il1QzTHQindMvsWfJrtgUz92mgk+rgjYZeNt1MAVgTK7s+f++/dCapJE2GdocPWN3/d
oX9MvJYvNVMVJyWhLsHKkHkna272Mi86/GhMunP+5J8/cR7xP+4512dqBsZ5TVF/7o6tOgwnogpw
h6kQeiOU2Wxln4sqevz/+BxVFiUeMLO5Ol/5P66M3APMZZWRuya1m8kjdwkSN5jqv+w1TeV31/OP
z/mx2RKURCd7k88BSdEIlrpC880pX18IA7IAKVfpK16SMN8QeDcwbxcvarQxyujG5VNr6NrOFqxZ
c6WkawU9lqQEoh2xE1pMpEYTvkmsg0oJitDN0C1VADetT82I/Efs94VIloKMvAVSOIpe6D6tZSKq
8PyrD2tZlj2O+ZGy0crat6fOztMgJS6cDh0xWPnS8lUE8HmzDvLpA5+5sOk5UOKZ7JFH0ssv2o/O
FJEXxAGZzmWGa2eI33pjxfGUVtvMQrYS80UyUEqAfSwwN/XNKt8gQ5Ju+Bi3ph+89KkuIlyFrqMN
6hnq9rcIE28Ve3SwDc2khjlJhl1p2jPBn9F04tBcOh4V1tyiAd7p2G2iGPGAOQSP4TTd/PDhzyNF
+s3CxIbS0JgMRJRh2s/dUpJMgsIxLSfPGCCAHPTXLsnOSi9fzcp6pxrRLcQxPmPnebLS6FRbgQqk
qcfqv89DbTtm6hXz+rMmlWspKO6TkLxKOlmZstKQ8Z7IzjQGFHZKHY6//1h1OvGKgdcuMSU6A8FB
VY2/2ojP2NroUqnBY97ROhUAgirWe9L3V43Uq6lprzJk6LoD+B1lNERS61iVwVrFRtio/IUoIY5j
aFdBj5czOqeyusdLcpab7oplzq8+ozHbKIr0OfqS4wmgvVUKHUolv7WZ5BQDrceQ2+6R5quGYUKp
aQ1JGnEFnoXl/D1ltY9XtdFeA136/PX3On1f5/UZ9e2q7iBUyMj5msTaQiV3NdqCbSW+1VHnegNz
mqQ+K3K2wWexTcLsMAXyydfUBz+GDRFUd2HKD7hdYO4EwT3o45eKBNl9E8Dk8Xzh0mT1QW2NTzLM
qeab1VOOHfEUd0TdZPCNpza/cAZlTM1g+7+MkN8sFLIFLZXik4Yq0/gxmXgp1FK5GlFHgyHL/Wrc
NpBLl7pFHTKtNBuK9meIgB1JRoWcReSxx/VAE9RTevcv32Vezn9MoIpsqOAmLFge1s8jClWWruuL
NHfBgSBPJ2ZaCGejGmGI6OVaXerI6yb9Sij6t8FoPqRcvNYVypogMNV13hV0E03B3/TN8JdFTPr3
qUPhhCbquiyZUDF/zu2VP3ZC0OokGmMZoN5VmEhlabwgLvd33lC9eOkEndCQE7c24GwFQr9pyVn5
y6I2w5F/3iL4tqxnpkkOIDuW/5z7mzEmQmNswcuad4gAqYP/LxXWv7ghmDoWQzSMuyxBnKiQ+DvT
NJrZc652FrLiBB66qH9o6S7BTkBZfjjB+5sOuScgf8JYIqvxUrZQznpVs5p04aR0CdcSNjLEOdha
KlErXqsvsGwkf1k8fzdTcT4i/1XUqG3I8o99WB03RRLjqYLQ2h4b2aL1Xr3BoFp0SXUr++yWtCPS
H2UCFpO//Xnk/XsHrc6rqWSAhDYsTfuxz4y7AneTFGFHMWk34VdaDeN4o1pnh3q57+X0MgmIh/78
ob8ZU+zawV0bBhsjRdR/XHFR53nrd23i5jGST7SERVy/TXoL9CN60Dx00hkeueEtjYwzKurPP3/8
ry3gf75tqqhw2bKkSrqu/dyY+WFSZGpSknqnNSq9xY7RoctI78j0ndSHKNHPHeYA2tsaPWkBtEVP
daLs1MUgmk9Vq9za+Y8Jen8Ya7z8xWBSMcnfxvGitAcwftsox6JvVH97Wv+eJvjiHDrYtGsaX3+e
0v6x/yk16tZ6m/LFMd0HCm7gyfyMMOGDoPzL6eB3A0Oh6Kdzm9gJaT8+KkAq7JmNFbtxDNfAwOHh
G06qtQcDnTeWMU6UjfX05wfz7w0zlwcxXQFyPk82P7ddagFYUzAJSWG+i63iLR+lG0iGlVhI91+3
PPbStSobfxmP/96+qiJHckWcN+t88I+XQKspYjSeEbtC227HpCPILn4IdXH/58uTfndPNZFyl0J+
C7f1xxTGtmsIQ/5t18+0s95xhieQey64sVTmL6Wg7GNVtiNRs03YAmrNLFspOK3acRMiCgRSRayF
QmiV4P1tZP1mEuIeSCL7d1MWdU6E/zm0BkEeCPPD9lvhA5rC4KpoA3OAt2/CZtd2LxKBhAs9ghEl
/W2oafNK+/N9nKc+QwMSxkrz47NZQAigCZrYtTTgEipGPyogsBZEI2dez/tNA9NtgUETXAMkkowM
Zq4AVXFKvuIc8dZ33kRIVHj4Bbw1JYyAJi+1IuE9HtIYYg0rARHzvPYUzCS5WuGMQxRStJnt1dkl
UTGRDzNB5hd0rJnzN33cJPjEktnRdvvFMhBKc631wIt+/e8A8SzYSUCfMJFTagUH1/evTa1tf6Wy
TLk4m+LJmTb/D2nntdw4sq3pV5noe+yBB/LE7HNBL0qiHCVV6QahkoEHEkj4p58P7D6nq1Wa0kxM
RIeiS4YkgMyVy/zGqpZoHyPJEf+grwfybUDcTyu7HUJcYmka1TMCzxs5lwFfLLh5k/5yY30xt2YM
X9gfF9yUoOEa2QS6sdeeggS8XOSs3XGf16DRKgRRAqfdlwVKJJCmXmHnrC2prn//IT7dXFgOML4Q
Jvr/HwJJblckD2GZ7eB0AqnisvXUOPpe80XR9km/kRUsXOpegrpLr++fKxi2m1XIqsh2vcXQCWyi
3yLZQZxWVbcnhTqieQAeHLmMxnJwazMv6qC76P3pqw/ya6Yyd+gNxkQ+zU/u/j8/yJTo0IiRZt0Z
Ct2Lli+rod6q8DnNx2/OTOU8+dtUzmEmwuf+j//3G85dsDnQbV/XP3bk2AZul0ZEszENXuf7XYMv
y+vgi2Bt/lok0wQjMjJnoH1vfty1g0oLYyqJGG7KiEGg87/IZAY6y7tJR6xLXGJWYjW7uHPFom9Y
5QiSY3k6bkysjMilQZqjyDkJUt55fBfb4jFHM8cMMBsYgAcqA4DT12H4s2iDDYVtMHb4pC3ju7WP
hF+Xguxs9xq+3pqUz9zKJZbzF6P+ZdT/9D6ZFlp3yF74v0xuMm6S59L92o3DlWa0SCKn8rmlbYok
pA+yJot/tNkPG+GXXkOuqicjdat9XACA+f3C8OYd8DEc8KAY8tqGhTnJh3NOtCYCT2GV7iAZw9JB
6N9H+AEFSsyr0hjsFySpslHXEdkEKcGN8NVW9797vn3MwdaUb0MIdSXOu50iXUo4IJGaxqNx4ksn
cCzqB+fSEcHl2JhHf6CZIVkMuiWf7SZ9EFZzl8vyWQz6hUSoHi8wuEz199p31lWI8xQ0ymda1bQg
xXEyqlsLtSbMr2bh4be4ZNge+bm1Lk33Ao7xbWchASO9+jxqLeQtMPzBODLwPARP3ccipsxl2esg
TgcdWUvzImI5LPAwRWvn6fT/nptjUstdlhUdlaj8kehfnar2p8/eo8NK/IPb9zG1rwM1txRyTraq
3heILflpt+8Zcq7mDVH3PfigaNw5Bi7gA05h3OlEGMekLp6TsH5pI3U26fZRi8kym56AXdXVHVoc
15Nd96SlYpnW0UvywxBIjrQRoAR3vIbhtSvRIktnnSkvc0FGa+5rx+LypaOWnQXucY7FlsePdBTw
kZeSsHU6mARleNso5lme9sUx8FmCYeg2ZSQEbzGXcf+MipnXDkmMgMhOa4yFMRS34RDscf0zwuq+
rMdnXYLVCbIbUY5f1DjmJ0eQQTCck2aGtdbHfN802NU29O3dFBivyLV9Q+z/wTOidSWKu0Q+tYa1
s3bjmzsTyxyAO9E3vfQuysB69rvmrqgQ1PMlUz85d6q2agBAYQbFhn4PlCrR3EV1dvb7vfpZdKWn
Zbjk++Rjv5TdHWqrQx2W5a5PQLR5xVnV0t/J+7s6Lc4mme713ttYEQwtUJpjwYcDR7Lo9fYua0BH
eBHUmegKU8+XZLC/5b7+OqEFl/j3Rj4+p0r/oqb69PEaBmNJZjHUdB9PX1sTSVz7qtxBpztUbl8D
GnoIG3mu6/FNSLJVZMN6TMLt6Dtf+gp9kljz3nPn2TQcQaz+59oi5PWNsivWFuYpS/zgWWD2Bbtm
65QrR0vuYNbvo0l/lZn+Sp96g2LbtuiDg2O2d1DzF2njA2NGfNrSi8vfP8nPil0+HOWMRQ5G5fYh
6ub4ryE4z5OcmvIbcmObcXK+JQ7hMoy8BfXphV7QWwod5+CGYm8P4cMXn+CTuoonowvLdymw/I9p
oPTsuMkLukvV2N3Nz6d3xS5UiJg332zR3WFu/VDm7sWQ+gesewU4jzKxvuFU+Np44Q1GlN8KRPY1
LGvhFH+xOz85jg0LVI2wbM6kX6bzHfqWeEBWBUjolrq6fHOc6pgpFlAcVjd+W3w1DP5ssVjYbJmO
YZqUex8WCysjKE01FTu6A5sag7gaPZMFyqsr6UZ3STTyzeGL7Tw/4w8nL/N63bEsJtC2KeYI9VPh
Lqd+qPWA5hWM5ccJHOMAN9xrLsOy+Krx7X32tH9+rw/rTWhJmtj23CgT6GOpOIBgaqDURYVjxM/V
UCLA5gNrtK1tpFeHSZYeJBz/3B8Fm9ZdQVk/zoq+ue1tQuZ5tRzP9NJ+RKg+Z5KPOwlyS9m0lbNt
bu/pZ0qTRyixERL6VkOzFhWJc+9ctvXxpHwMRDNn/Ig2n3yzC2OH/fIucTpkV5LpTEXGWVV466Ls
rsb4NTS9tVAFSDpv78PBpuVi4h7YlONWr8S5rLuDyBF90cZtPSn8n6tjioBPq0E1hQCadZd5N55Z
LSy1qn1PkubYKT5lWByGAgWTPJjunIxJiSmwNCohaS9jDwmbDG9f+cM/i2bj2dIWaL4E+jesbL6n
ysXEsF1oozUuEdIWw6rTMcmxUKTZVPDRTgqXgkvZ2KAkYePZexdMkJeE1SYfQErr+bMEmkVnUeGD
1ZxP4ZihhVpwjrgVTj4lKxB5ga1tYe/pizDes4NhgjJq2SZhD3Cz6dGmQyiqHxMMItr0ts1JEi1h
IwyS6RkvMavuA0tEK8E5RIMXbVEWAjJOB3uBCcM3fDYHbBysbYEtkK/JG2T04Oiw6ie/uEHqfGVJ
8jFPH85UwVHooBqXwhfu8A4S6ZuAHuTF6ugH/uyM+dbF5U1YFzeaasBSBGCebCjt5YvyjUczg7dY
pOVDMpyhZbjwXORuGRw8eogjBRKSNyLFItpFDq+VBpc6plYtwgFW5Gwa7WxeEoNb3YjRO/fdERIp
H3KOA4ikb8G3bq0U3cMguujj9lvphcOqaMft78Plp/vH8DyD4GABW/lQsLqVqprRJSCZKljVLhEZ
X8xR4ngBSsge3XU7iXMu8Ys4+FmSQv+D6hUwBVilD2/rRCMaKiGmyw3jH0MXhyLN6ecXX0SiT48j
hwzTYmLLGFF8eB8bcBDi9aLY9aPYtX0LJwol+By2Lt2UEjjdQsbRjajNyxhbnMr4OlP4LOJzqHou
95gu7MfCUci8ymXvMFGAw5FVIE5b8O+95l7w7QNAAYo+fxGE0y3Bfx1hrb1CEvFCrxFI9mk+4kt7
0TT1dWpiqeW750FuMsFyEEsOMKLpUc5c5EbBFlTBLsyK1zJsbtso3KMrfi7GDjEF3KY6p4ahUNDN
DzEKCSEQ5327Gkv3aLXIwKWEy3acZ4SZtjRr1EqjcWY66eOzVUw77JoBfXtLA8PkPNIB8r+aKgWY
00HAx9cLk/L4tpI3tV+CYbchDejN9Dw/zRJlMPhfQ7ryE/eBUirN8WiWI/JZyU2N3hLKvWQiTwGm
sH9O7CLihoWO3soIYxo1XXLpk6TiVZAgp0AXSuVeszKTDrfyGhlHAwnhDHtjLD9wIQCg3mTyDSIV
wqQ62txDhyw/wIg+tLE0aOyjHHAwHcH8e7IJkXcQMLQNdCiYPXqdu1c6JMqsDhftAMe2Sx6mVKK+
kc8gcTifccAbzLKCv9+Dn52XrkWJLsC7sVTnPfrTeRnrysmLtCtQP2TGZN7nbnY+9vo2NbCr+f96
q48lWifRGy6RfNxFHkqKBfrCBT12ZBKXfaN9cVmfZskudRW4FOBolHP/vC69MmVZ2TXXle5UhJte
WKyjodzMeXtijN8NHNMnmOzIDX9xmZ9lPXRpaEmRalGHfch63BpYQZERXgbGviig5zmUl6Y5eJE4
NyTPl3///sZ+/o4OnfzZ2PSXbgPi1KBb0DHc1UkNAaw+oirzbATjY5nVbw1nCKpO69+/5Sl0fMyz
ZnwsvU7Qyt5H8M+kJKr+OCjskiGLljYmhx0YR8iWAqNRvV5MjXun0GbCC67P7nz/iBE2gJiRHKHu
51FfCce8udE4qBRkV3imeUNGGk9bMQJtcLQS1QmcR7zcOU8BvdHoCiDFTWeu9NzlhEVzGMhm6fns
tx5WGl4D9LbPO3R0V+yV8zhGX4rhrcKV+K7OIMY1aMLlwtqVuXk/iOq60IpxEdCJBdC8ipoINWGh
pSsT/wR6sz2s45l9XilEkwAAYhJWLqk+iyU6/t8TH9UJB3G839/VT1cta9ZiFMRoGgzqP1dtPwR4
pUUi3/WVfMtGDI7ppATTGfJ1B9NeN+0qge84fdXI/GwBoQdEI5OGrv1LZaA6bYyk6eY7FKrfkonH
Jyb1PGbNcz5jMIZa3qD7c/z9xX52+jN5AvGuz19O2fVPkUcXdQogGeXDlCOkRK5mKcBpzUd/XTr7
xDeusrI6zvnJ79/3s4j30/t+rJ+Tyc660tFziM3D1seqHp0hdehN47Euuz+9nV+G/wjfyus/98PP
bAbxSYcaF2IXkBhlKVHhQ6u86X0MPTBl2llFcjsMXb+Kga2HdGPNOmuwcZHvDmZuTJ+m7ahHcNl9
NDPoGxo86CBQ3sJROyt8zUrUj1x3uEpC6watyiEPEDi1MkB+mvEaunCxlI1YXuB8T8BIrk0TWN6A
7Z5CYzBKEM5xpvumRdJkSu+IjWj3ojy1iYozclpo0bBNFGxtnNseT+QS1090bJ+g3YlDWsJGqjTq
DQP56wWVFw3jklxfK47YbCgoIfSdA2Mbdg4ed43CTQ9jSKBU68Lpv3eT3WMCR9ljNM4WuNchcEOU
nHvEL/E04Qhu0JhIl6GJhnBqDTd2Fu3nvLmqrUefjHhQrA0sFdZhNDza4YQNVnNMyvaA3YNce6l2
PqTOukd+Ntaid22qx7UTNXs8ZpuDU0e4RUF+xaH3iyPms00jZgNqBg/s1o+gziyTCtylpK8uqa5K
67FDjqLR7UdHOucMfB8bLMq+iPTmZ4tXgMmADeExKv64nqgvQ3wLCRBu5h1MBO+B3QbmylDLCiXc
eHaHMuYRnIrFzg0SLA3z4DDESbILk/yubhlrSpOxb45rh5m8F4H8Bt4ec6tumqUl0nO0eNFLaBFU
RzZrnXVQgA0HNYjf78FPmAI2HAtwHibhhl7lh30RamMGpjJD8yjIN+CnYLjrdLyH2jjYOVeF/xbm
7JD6tBH99VSLMNsTAmD2WNIhDyEiaqLZdi1RuCnucNUDvwXVaYtrAUxc9Nux9MgeOmsTuBbi8RLF
y0bDgCLTZ2toHd/XuIt2v7+oXx2/kX4ENGDMyZRP+2deMT9FNOGOft6YVrYbsLivaKojpeYfm9Lt
lrU5bAwRyFWZIx2em8YxQl+BGr6A3hviDdIU6TZOKQNQrfQj/4s49BkQA9A2o6M5S/B+acyGgzPJ
oCPYSj+6aOPsWcuqm6iEGO3YEJEbPE5qdLyVMxwRf7yKhubSYfS16AIqz0Z5D/0mj4q3JuVBoVIP
zC1/G3Er8Hpeoi38c0xrQPvY2vsX91T/JIKCjQAqAMCNwc7HqaaeBKFL2ygHn11jpJTC92tHwkag
73F+BiPC3R2mMj7ro73okR4ok3S6FDraDX30qo+VecUAjel2hmKQFcz+nG0F6s0Yn8OJ7TJmP/CH
LNZ90VyhjoruCc6KQtLjKFx2ixN32ipBVxXfTjbbiOq448e3BCsEKovS22WpsHHbLailfGtfmjjk
WBF94XnyhW5KtEdADZG+jAZF1826psEbPMXbR1VZEVhDoa31SoI81axb34kfC2BIC6u1jUUvyZV8
zb9IxYvXE4LdpH0NHX0VOGQzRbcDyLaq3CcUS9/CINwPIdpPYeKsQqu8mc+TzrvHBvNpTgqbzHpU
dX002vbVZNbX8e8uNg2m/7ywpTfHiJy/77szIRsG5NE5qvXdKoz798tAtw6C0yC0k3RLtxBKel1h
mSK8G+yQKR9RBCTEdmh+yWY3ZbPu6Kg/FeX48sVa+GwpAEizdEArFLUfp2ojw4RMNVa+G5IyQxbS
WiDve5uHathSz3F/YnHT2RomnnP8gmeT5sYXyJJPkhYIgj44c2c+0T82eLG7rqp8TtBEyePrM/ng
ekgMd6Li3gAn3YmxWk/wSBcxWstf7eJPoj+tEmY6tHHJED923wtm7G2fx8UubTGRlEWys0s0zDyE
7ldWBb2qhIx04Tt3DntgkwcR4qFqF8gS3+eo8bdmkRyCtjLPrHG2AOwEIoT4cunOWdcOwSVqmSsM
k46xj3EoucWWrIacsK7/PMX+5z/SInUifb6UEuPVMGo+/PM/j2XOf/9r/pv//p1//sV/XuLcVqry
vfntb23fysNz/qY+/tI/Xpl3/+vTrZ6b53/8Y12Aqxlv2rd6vH1Tbdb8F1l1/s3/2x/+j7fTqxxH
+fbvP55feQSoEUN7fmn++OtHM7kV2p1Pi+a/6bDzO/z14/kS/v3H5XM9Zs8FE6E/X++nP3p7Vs2/
/9A851+IZ88gUZ3OM811lkj/9uePxL9I4OHJAFib0R+0vYqybqJ//2GJf9GG4liiJLVc+GxsLFW2
px95/yIFp0PlQinwdE+3/viv6/8rvf3zwX2e7hofG05iRkHM3D9mIDQUPm6PQm+TOo/SaSenFpv4
buJwsBWzDDSWRi2HS00DKSVLXVaVcJgYY42VpZ6/8Ct0k0b3VYCwt2dLTwuzhp9u5Se5+C/9OD6c
Z3mYDZpc5q/wAIDVEaRupPg01e5njDAWT+g2OE1/xRgdfEBeP4w2/eG82xq5B9rQtdRXCdzH5iMf
wqe0g1vrcKL9ksA1QOC6yomG3dhUmGcRKelJ9VBkJDfFC2jkZ4s8tA4Qjd9+YK+MNWxHYqQ96ikf
MUNDnab5XekhGJY0Nr4Xcb6UevaE77ut4TUlFJ9Zi/yvsLNzgCN9+bnkn6tDog50H99kpX3sZ7bt
6Mfd6DVYC3gIsLWPnZfJNcFqlwV4uyUDnqx+Hp97UaKvIKo5K9T3Onf6HutcZaNl1yQL3fJ0r6cU
tVc9qUEc4KrL+8EXhNZgwbbtDP04mFG9j4WLvWrwnZtkwS1ozr2Ct8FT+qYRGGpInD0XA3E31Fvk
PloTZ+vKj3cxTbLFtDO8enYVb801ieWIZXtClpsRFn15awLjWga2gQ/fNEvsJv169FBHFmE2635X
GM8v/SK9HFBzDvS8hxKiIQiKt4PyzQRRp4Cz0SnO7FbehaF2rQ0hcoUlv5PlLk+mQHIixczYi81d
WnPxWeD7ZCDyyUPnphmcauV1+RadcHhTk5OuHFjcLhLmK8uZ7+T82zX1lptcI1BN329qYwQnQ+oY
iVCysuEVIaJ9Lj1rbSBri1AvmmFW9i0svBhNxQpB7cBGTMQM30VYJmc9flyL1ncizDXbp7C3v5U+
Q5BqXuDB7IcFo0BH7s3qloIxfR+X3Lv0HDTNS6bb6cpK/HQ1aqEA1nbFn8M9sx20382qR5htJAGL
i6VrUVbGyYONj+0KO3YkyZC6skvrwkvMdKEmeV3RH0LsLkOlKXG3hcAoJhDkW+rJmJ0K/Svb1hZV
pcZt00t0iZDccyTKiGkT5gslzTfXQ+S10RCsgG+HeAPgpdMu1Tr9nXHcQvm8Cdsh9J1Z6Zxhmdc/
Kjd5coroIGcnHpE+1SR3VmV5yyAXR0pQRliRs2R4qxY1ekBjqO9GXmQx1uF5j9BDPHOPBit5HJz0
6fST3OAxdZgkDo59BzNFkVQiLzVRj6t0QhIT9Ywu6pg1uxqCQL26t3UUScfEftDCdF25QYa7OC1p
uwCNg8VeU3HvPMm2rqbo3ZPhBU3ne2igC1dz0GltSyRxfey+yjrepL5AE8qkS4yiX68xOPQIHjXV
L2bU1SEwWIhFTwpkYGPZ2Iy9skJn4oNMWV8ahGXpr05XEMZoD5bFeGf3oCpDwUpNaoSm9A7wzvzc
p85+711gunV/YSX9sZ/ybKkZFU1tHl2Z0olTVJySsFRrKr3tgfcEwwpWLYr5PW3+APXIwkJ10rfk
tWKEt6YPtRJYSHcxrzD6OGXbabVusd3DZsoLsfFB4NYLMddM6zJbOf30PelmhT991viLuqspRgdP
Dfx+SCUwVWhJ444YVMy3hDZedVP2wMyfEV1v/QDYDe14HNNNmJf3NeJPRI43VEoklkMayqh9/1CM
QHWk5hjoqiE0rCNOkgQzgNJi9cYCoD4Yp3t4+tTXGX+YFyMWOw0MYCV4pH6Vcb+4c6VOuaCYkGx0
BFWWTV9egOZTi7hjKfGYvSiExTQfNBWzEezmzatQewD599I6TCKAul7UVUeP0Vh6DWIbon1oDSKb
n8CFOj0b2bI+SpE9jZNOke5vsUhCo32mWbRsElxRBE7cvEHkUtMZ0rjUDftHnXNE4LWIey97px1R
+k0GtnNy1QHmWCbIpS/slK19eiJQiHRqf8wGB+3NGaLbeiBGjOj1+TafesiSfBnvAP7SuA+5ugI8
cGEiwjhkvDq8o22O5ltU8IxKGgylPC1TpkzgvuFElYgHevVqKO8nqjN7nBnW6ZNhVRj7zm9ElsKO
HvZOa5nI5NfxNtPjB+VXVxbaNgi48dg5G8x12Ie3k4mHVjGxNTqFJZl4TqgByyr8dloiU080y/Tw
XZWI8GSRDnwu3PhGhxJdfEvl5S9wn38SWY1eoJG+mzoHkFQcHm0CBdwwsVbpjOzKcRi6dOjiqRAB
pGF+gJbLFK9epaW4wjmaMo/ROYL3K3gy/UrLx1VjmC8hhLkF+O6Z3CevrQBpKLgQJdfAdQJQ54dN
izSS/aiyWQhiCM5OCzMYObwxdnnHnEdfaQi9jhadvHJSP5o4oCEHqBqhorvTKrIEYYWe2LMVoQtc
+2sv4JTQTR5nNS9wBQ2f7nx+MZq4j7fVbAYLTdVvJxZszdqusbpcam75ZGZYpg5huqk79/vcGxIm
QSWfQ3RZT6s8pz2oI7hYVCjBn34mc7lPw+qlYJ4D4AlxajR0UEyq1n5OKJ4Y7J24ilozv1AH/beI
H9z5nTFVhvCcXuVW8SQ5VmkzYFCPGXqHIANCk8CKSmnhpicIyTBUfYI8Dx78KpToaVqEIedOUiUr
JGyuDLuQSzpcr0yrWcSyulfc28DH1dZr8aCpHP7ZmCEos/bJxYeltmfXpEHpyxhtu9OJbcAVWLUi
eksitWEi1q8yyHxLJ7eQL3fuO65+1fn50ykP0HDbhp/CMckzWSDATrwvDiNq6cvAo/q1hsem4lBJ
UqaRo0rfU9l+l7Z3nTva0inh4WDcyQwKQdAkfS+GI72EajlUwZM2sLhGT86p80VX4tjNUcsx6G5z
MHyLVhLIzCk/KxAdi8haVvM9s/TwuYsRjplTDw3PnUobl5nGKTTpJNJAX18QWYpFu/xrW3BPY+yV
PKLNQipu7p8piIFNYVflsyw7TULFsmgwjB2lKygwr6SFM5NpbaKIbR721V3XTA/CpRFtLxAzOlhp
sY5Bzy1sqKJLb0DgjKJ4Z7vRSinw9jgtMG0NtDUzKcDw6WVtHcZKe6UooR+WsVXaoEm3mW+eS1vM
Ek7DY5hhcCLnsAoZR5H7cHfqUj7BuyaIwiZamgdXAcazsMg53QvV6ulK5hisltAoMGzpF2FOfmU5
fIRk2APZ6Gazd/6yDxY0S2bbW/ayFvJitje+hj6QIdcmkNIwxloJihw2ONqbsEFUp+2AJXdFfyOY
U92lPoWwVA3gdqGtPZR99u75HK2OYP3gGY6WrHin3tg4UkSrmiN4LMxvqABA70ejF7yXirBNIVMe
t9Ocxw82/qVNdjwZYlvY4HJshLuZlKJMorJGTwSJRpx/RnuHpQRpUUQA7caY5mcKpMBF2dDE92ZR
qPxFte2tWdGDqugKryyP+5o4jzP4t7MmiIXf1RxvIaKcxz6W1fYAvKPtH+gsMCXv3oOMrQNaDCV6
9MPYgtkyMpurhkQPf4/o3Z/fP+9S5lNA6/S+X2duft3W2VOSFNdSwzYlBiAYzAC30zlaXjdhpO88
aOu2mz5lsxNdUXIOaXWzz5NIQ85IN9d5a5+PmCro9qBvQoO1qizMFqDJPhlp+XRafqJDTV/hVl7i
NzRVz/mEEvLgXwKrYRnN+Vw55NenNCg2v2c9Mo6nYJwY2OPOOcgpiCeKw9VI9JvAQlOzTQ3ynrSm
nQY0m0fZtupe1NgnFIxdF1bhH2UeXw+FekokVY1Je204DNG9JY1VOJFmiJDTOddnkSiVvpxyX8+F
1RhonOGWdp535OByxk4SD5AzjLN3kLjsbhLuTKXfBeXNwuhIIV092MdtjAdh+hQFNfHSzTElsBGw
RyvS3htjfe1PwaZsR84/n0o7SRQdzhSO3ZyiTnP4n1LYT5VboC06Zxs+YzzP+B50BNi67naRcp7S
nIMUnM1dJtKbApsWUoDsyVM2yoz1Eg49tbux1Hv/2MbiOBQWMbJxz5vReTqdjpNG4Wq67SHv431F
Ck5BETerxLnG9v0pVmQ1pTe9kqCsvDmLz/LgSO+TZJBrH/roQoTddTfnDSJHpDpESckvk3eeEGUI
555jp9Fi5IKgUvE7aXlB54MkoLqolQs7mOQ/jJ1ns3hrY4LEVLrQUhF33kotfTutfc/t420cxAIX
FH4jixGM9DBkbsliilbd5SgKecV8vuBrGRXxtzlfgDp8zHyK7i4mH7bcFPFa7o3fT5cx5K2FM3Q/
yuYprTgwT495im7SlhaxSMIJKn50HRr+DnTJRR8Re6q2eDIVnxUPp20M3m7LcAYWknphFjHbmBCs
k/e5RGIAMwe0u34i2p3W8XwOV7a900c+Vt6Stqf5ddf7F71xM8JxIzkkRRrN9o1U84k5S7tRDD1y
J3tvLEBlXTeux3quc/uIBnWIshwl3z7WhtsenSJQTxdSz+NLKdNzTfIgbKzFK3fSdppWfbdi577R
/edIiIOXldeZy/4qDWbjmZu9Fo7XbWnIppurVCfEVN0xnlxJUOo7pMW1ufgDG8phU2KxFvTLqV+Z
Dt7UE71H08PMVgSwy0S6OiWVcw/AUJTrpQNwwkZa/VR0luHGpeFKmkdCaMgYC6ngm1eOF60l8YPS
SC0AJ927HJAL4WkD9ReH5MR0tMxL5NNta1lW5riVsXHRSoESfwDZrzI0sYtC66rIxHsXeGgE9dkq
SZ10I36YZdVsg45d04bBZuh08JxtccFhfRH6ZGJqys7MGS8o6onN7rhoi2LYyZ0BW1/zkOZ17nnd
WdUlqFa6SOEzF7pjM5Z7R8Ry33gSG/khK4NVSf92oRc5mrHD5JWrxEdkVcD8RP44qff9dZFFpb7u
ct/YCBh5bizL/d9fJInnXi8gny16E/9uGZbxitDANzHksXPP2aHDh8dC1d1b81ufPkRgkqzsGEmV
+9M32wD6QukZ8dpk1L/PuviKZrK70ce223ckYnvPwa0htLx2lU4j0vKtVhX70xfdMLFh9aPd39/6
81fAX4sU+Kr/1y9qKuIPdTOmAg5QnK2Gn1/m9Nd///LfL4Z1ZIH1Bl9O3zv98/R/f39PnF7572/+
/Tv/x+99eNU4RzC2o1Pz1+Xlp4vsnAQBuL/f5/TxlIfkd9Ng7X36wekLXsv7KBlLuoZarcCg8GkZ
ONv5zzdFvJYiHs5ONlCGDi7IwgsLidjchplRA3Vb1l3IA+n6QKHsbBWwG/l36Lk3rfSrTWDkBUqQ
ytz22bCtmqLd69FT2+AtxL3s90GLTv2gggFjsszdt8hzMoT3G3fP53b2p2+evuDVHa2sEB10J7QQ
QKaRRBWXArNTg7cPs8Tfn/6PcOrt49nrfGgMiDPqupGBvSkxfdxrtTT3GNWa+2DsbvA3R4bFpcJk
BPKScv7KgILjLJzt7YeW6svL166Ro++RYZLa68mWfcsF6pQiudbjEIHqQSkQuoiYW7lFmiJcKQEW
Cvs+01zx2o7rZLT26EdgWABcYxmir2yYSGw4bu6uMVu97EpK+TPhYC/h60G6rUyQQQF8IxMlhc1s
gtZEB0eh2Rdh+8kZjYtf61ts+pgEQlF1dmjWpd2N7IBpG6o4aH6mlkUtDoGOhnF8H+rhvs+AqjFF
BGLb+/lKGVOwQw9igz/SZer2F7GKwVB67osK0mtp2e4CeEiLNP1ESZPR7sSRddk6k7+YgvBqgLFh
teH1pAHF1ErsE1rzrvXT9LzP4pCDzi82KCO+maP94he4uWkVBhpdn7/i7Q42sGpeKiClQzeshyrD
/tqR2zJurp2kPShpkAXnwwXIcsoVl8BbOT2iNLZ/xpjgsmj6VaeQcC2sflj17WtmjN2tUspaWzZi
DTL31mAKAKqzIPzM25WBkZ0NTg+IGveWOrPKqyHHrI0F5NEz83Y5ftKLRsJTzOdxu4u6NTO0lN4O
qtFmHd0OueuStKT2ue7UPhpV4NhDu8XGToHN6v07Z54vC7ibZsTwvIA/xZwAFwzE65YT0O8lWEp6
vvl46HLN2HnJyDASSa0KYbel3QCWwZyvqhCisFV3LkRTLnHaG8/AxK2UBBpK9xY3ku7JwPOWDky3
6sWdGdOGhil2bvadQd+2v5CN5YMZ8FEYL6qdtMDw5y5FpgyaVz4B9YoRiG1qSYDVOIB0MF+rGDsJ
Who++PWtrUeQ6mElh7jt8TGSdR4jzhbGwFaEWR7SybvApwjwBRk+8Gb6cfoyQQy+0xvnTODzZnXI
/bZKvlAa7kJpPtkcjduUTIz5sL5ug1RSxtBDTGreCrtY2qnRBlzEeaT7/qGjd80CAqJa61Ciq3hj
IlLuuNPK60t746gGIqhjPPlOFuJfb1/pfbAplIZ+ujKwebD6B7eJrmkj3LuBv20tggUGfNelKy5z
wzsGAS2R2oeTZcRXSuvHo6b0HxSutFTc5LzVykcjagHUee21VCiPo7W3zGyJEUnc+WeFqNDlSXaw
6nBeGiGh0kI9eA1OO2kPN66pe6bYwxmVyg9aQz+iKbnsDOtcyyB3x8XBPdhR0kIeYU5i9DGHMaNK
FVxoGTIuLvTKYsCZPk+fjRZ+ulIhyzagaWMcigF8buPSrgrdHj1xHZgfefmurrzHcfCyKxPD37k7
V7gTzsxl9ZaLHEFnMqPJHC/Sgi5CjotGMJMlk2moV1PgXteWrHcV5MjRjI6NzC9FghnV2M69R2Fc
9V13OSZ9u4f9gIFtWi9pfLNRs2DhJP6Zr8L1FEiMUfspXrcS+6MO50l6C2eRo3CegyhbZLiBmv14
lgxafPa/CTuP5biVbIt+ESLgzbS8I1kUi64mCFES4U3CJYCvfyuh7kHfjug3uHEpGhSqAGSes882
XZFdZZfVrJ1Gv61w/zk/W4PtvGgJ3VnqDrswxhyTPFIqGHxausl9c2yHpE1iIeheqnbYaj2+hqZ8
m6bgSiW3CQYiNOGmTavS389J+zOcH5wivWGYs2epuyVSruGPrJMKhQHDvTWGI+/dAN4rnEPnWqeA
mIPCHDFT1IKVQ0GSVRGafUu81Lh814yCwukAGXXH8JQJBz2ictOKVZR1PWDn5W5m07vqIS1Oxibm
O+Nz3sa/LHJRkrB6nGDN+v200qnixVhAl883mUEgPeF8Eqs83e5/pfEINiEqc90VAbljzpetsAwN
hBFonUmJtunIs6zDx7k1H+qqvnWucce88YnZlkts1TEcii9oPAcSZW+aEaW7y+Br8aWrrK2GRkFG
mKoPxaWrK3ZLnBry7Yh+M6mbJywMH2KR3SaNZSOoqod02NiD+RWblMGmaA6lbrzJyHz2XLGLOi49
EgRgLUesbIOyHI7y49iKc5ZGzAF6DKYxwOYzLxqEfrP5YYz11ciji5nIJ9MFP3A8gPa5Mk+V3W2S
nBghPb80EbUa6bkknUUpMvHZKMlyioGp7HTetLn3w6LnWg08l/lMHFE84kfevGm6dS7AI0rbflOX
Rh0K7+GDUN4rIGNm85D6HzYGtXTs8LKa4TP03V+j8G44MgTwVMbRe825HP1Yf048QxLavm/gDBx/
OQh7CIvehLnDxCuGT5Z7x2h2T7VWnAKj3xhZboK5yAcw+JWNVMwHAu/H7qiN93HCod4COs19scVH
bYNo7yd4yo/pxxSRCB/p5FWBeNoh5vs5RPx4Dn5oBRMKlqVun+eCVvU8a+W8kXzwmEm+uYn33PrF
z3KOTl119QF18raBgizuWoq414q1ny0rWZeCLGEGSc6FAbuEyf2DpaGNeehG8yI1kquaFFKmIbIf
ozP9ARN7p1TZiLr+1SRnP+U2LNmu1uAHR1j/WI8X57GAvALhXQ/a8zyLcOca2UBn6z9PAByedGI6
bEnUKobcZZaKdW54V3sqiW+jlQQULS4h7negI87ZBV4zguak8TBL+9ylPuKu/JG6OtpMbjtvME++
4wb3px7xVO9aEtGNyN3oxlYUmnMmkPGQ1iWrQdmpKVO96fzxq83El9uy65c2N6GeMWJ1AJXrCxa9
WwOU24c9FCPZHQljjgcIenD31q1D3GxY1rRRTvQpNe41ZbwexpQHJIRupYZmovCdeaP3HRa1XtwS
pS2Ompe+WhP9kSjMfTHatBdxWRObS0tV4KdrS8s7E6VaE5D0A4T72dUsa53mbPQuIdK5SSS3PcmT
kRo/JookhbxkG/gPAMq0g8hGqqmXh1QjLGHM7D2r3y/DCN+cSEv2XT189jic7MCXxlUz9veKAWoM
g8xIrlU1f+pjCfetZE/H2pkcUkIONHZs2ybpqHofTO4RmRbvfQBwmkEU3ZWJhFUD3Mbm+mBORJKH
sv+cyLjrdcK/vErE6xnig4rifY1ym88kF6/aMD24Sfxa6B0ekh7RajOMm07259R09tI1Sd8wn7IQ
3MQjB54RXrJlDJKsIJh947KTrzYOs65V5cc34QRXWfgqW8e1si97pr6m1nM9UKmpoBfOiuQ5xSFQ
hvbBNuvPoX8yurXjG19iZvLKfxO8COr1dS9NJnBy5zrIVpm+o8uWOxi8K2a8oGJE26/gDgHD2iud
lGD1Zz57t/mvnyWjubYp7xsMwdjlGD4TC8UNovMSLodXR0vQ+Yja2A/xzwaW3b//1IxrViPIIupX
AmZXI/RjXq5ygoM6RF8y5wzD9eT124nDUcmrf5pWubGS1xkPRI4bCTzjlY6IXw55jT7G+D80MlZC
zmq0SuQ1/TrJbsTeNBXAHNhZUGY7gw2pjt1NzdcW3Krla/Uz/quRbQbcObjZYGzG71CkGqLfNioX
T/+Sh6bSVpZF2hv/rxnv0lVAx9k3GjcjCVoBf7/8CMdG9bV6HAOOk5bBA9m1B6uCr41B2hPr0NoA
sRs6/VudWIknGyNKYN5EPtepCTY37Dr+AhVTwD+HIgDCKXlw9rXtoEI14W6rTJT6FFflRp2r04qc
RMXwbsEMVi9eN/12eQMMrq2MBJTuaRTlRh1OnZd6WU29HSSWy3vnGMLZR3Rb6q9jX39qmGQbBYgJ
v9rIcK0+HvX21Ef477cacFbmSDUHbiZmmgkUXwmDtWq0t6zfO5Fyt/G9lgkYieAb9bX6nYp5v+5+
6bQtdgWawa+22d9fxylwryck83C4LAjJge7WBjgWCIWIvZ36VsSPq9Y/qF9B17iZezoUVA22kf9S
h9JJw8LMmGe1WE9N8yWr8qoOqX4nqB7z+Un9hjqnsvoTP/77pFR+sjrhqHKO6qV4iQc5kCFK85y2
xvJy6nCu7OEHPlrEWdGi/AjmAz7XVC/p1i2rS9HgecAQy1e+iybAYoOjY2cx1cMWalX2jdgMJpOO
yEq+ocHfLJ6qVJJyO2tuvY8jXWO7n67LAL/u0m+225s2crsWjsAoobhFKc52eqEfeibmpjQZB6ck
KnVg0XrJrQg1mqz5cNxDR/iug/YwjkyzsVFKdmUWrlzpiIPTQMkW6UVEP4m0lmw25jPdwlcxjAUD
d+9poUHYght1KB7ZJAHL1FDEFje7Ihwa5V+LpGCqaOTb8oiQLzaL+GhF5Us1IBuYfdg62FMIahzg
hvzUVsOz+q8IhLmtFU1MUcFaSEMm6vjdsDO8lgkWmwim4ZighkO1S7xfsMBJV3Km9y5syHJ0gKj1
BOR7pmJDE2RurcZ7teb00yo9f+2KBu8oRRVmh6jvk9O9ZBH10OwAsrsm0yZrYs+wB9o4/eiNpXOc
1IbVpMpDQAAak9LA2hXptwXuRlHDb1aJt9E2TVFcMLBlVqUmMAB2+bqxmcck+F1odnIImipeg7Fy
ewMKT8V07XqskdO8eoiwHVy5amSmdzAo2jL7ZTcJocYR3aMpOf/yT+VXDGut/BP+xFbXOiomhvtH
2RgHvWCAZCZ6ttbDrejq97I2Snxqs3QTqnBgy97NBoOWzu+rtd3rL0i3mJKZ+T2sepVKWELiZUhR
RSEeuRa9zjKcpHY+lB7YQRkDdJvw+lZdaO3nsGMSm7MNYzSA9mraW25V7kyC9/Q6t491o5+bADBi
kiQOSjXMdMzqskD4+bGoOM2FeVVBFVvptYT/N+ySEaWLHoJlG2oMLQ14b3n1EoUUqcuN7nsEk/Sl
u22MwNliR97vCjqZyRuSfdky9CuLuqXCYu7cq1u+1kg6maWT7hxxcSfHOk4aV7UffEyBqBs13z+U
ziQfIJRvGKs4T7p3CirtbQ7HX4k/G9skSHfLSwtC7ldupiXb0SyJmLSj8ki8GPwvpR23IZGMVvX4
m1ZQ9ZUePEYeVmhuig5Wlg/pnMhNG6HyT7gvpO6+5chC17UEOO1zZzcE1C1z8hRWSO+Tib/0UmeN
JyFPYh/fLMXMkKzRKXKBUUMvD5NhX+LcUJRAzbH0NEQR4cmyzXwDfzvvubbJuxNWPsFLwYuLkmJX
GqRyyvEXFWeFNciEW0dZnTu8oZB8fugGw4lY5hf6QGc9jTNxm7K8WnH1i3l3vIJ5E2xjuz71obj2
bXwx3PTbzx+CgNJI5I2N4ALUWT0LYc+9rRXjK1yXfl27rAEG/gvmQBNh6N0lIKc0AiccY9hbBQ7O
GJbBsljGqWqguLCkiorzocjDsz+5u9J6MKj3vRyKSCcpj7qUarDlVgK2iYNYR0FMaWS7klHXQKGX
J6feh8LPuGgZGjQ5cznKj3umGPkI/pgg8S/drq7O7PwoYBAy7GFwwwNMEv1j11tvTkoDV2p7nZFj
NlSXwRVbtoOdnrrMfGSf7UKPiUDVE2Nc7bLwOuo9AC6U+XmGF1daVGXqRSST6DI03vO6ure585LF
8IAUy4utg+qRYdnclaBDPMCFsjzO/ZxMQv2Pmp8txJx5YB3mRc+OBW8CrPghmkLmtPRodoyymQgq
hwZzmdmPEfibNfhnkWZ30yiuVs29UAbxpyaJFm0Zapt96u1y6fE8j1gk9PrGCdnwuzkg67CjA9XH
9zgizlTBQM4AkyeJnWaFSo5qaMxuxgxGVPIOm7Ee6UmsbJ3GJJy5EcRKHBV+QxCzGKqi6IuAyLQI
cQYVuL9xG3mQfU4elMiDS6H5u9oxL3Y2/EDNmAAdcoO4A806gUXKd6CkjCiabSWqdutX1kvdBuLE
kG2TVJhRuQZMjyp18iOecE9WRVyna/6q+/ZLxxJua83UACXZFsnAJQhs+otojQ/B3zEj/P1THJoN
pDpo83B6CEvMkOViGskHqcZMfUP3YBOYjez1UDCca6L2DRPtfYr13brxmGl73TdhNLe/5CnZ/izr
b00+41Ne2v05Qxu2XUZ+eeI+zKZBohe3eauYnvjFEYRqgJvUA4SatoE0EpV3NbEjuQUGDsOb7TQl
32oo6Pr1W2vKl8wIAGvoN4aJuxcgGMle7T5z3/woG22la0hbltkZLP5VXQUfjZw/5MgCVKXMPkUQ
swgbdYTuI/1/PBwW0cU/WcEGTmdQqzHegXf+n6KnxuRBgwPbITOAQzH1y1CUya/vp0TUl87LDDn0
ULTAiLYWApoF64W7kPZ8SKXG1F3Ro/SOhW9kY1dcJZFwN1RNddUUk9GLKIvCwDsu/3LCUd3u+Z3P
RJziyMVwvHMfJosOR69Pad7Tvw2MIwM1wBO9ONGA/pgjPrf/TSd3/qlGUXRo9bYtD9dz779ikqBx
VUWdiu5Am3bIWTjG2XgIPMijGlszGTEPWf1dTaO/wUrJWQnfIIrUUJyLKuWBoJODFUC5UsG/mxTN
J4YJsGWy9E0R8lO0qgCbgy9fDBBO/F3v8OktuygA25qUovOQs62ZcfEyNCEPAhTkUEu+VdkUq/sU
uwNwf4vr8ZdrrwgOZQkUFIrpSpX1KRtWbLXCFS4hKVArj74ukkMWn+s/IpmfGg1j5v/9oVn/1M+o
D403alquj5fhf+U5IanJvEGz2oOWWBDg6vA2M6PE0Y21TM1yx+alM1UipmL9LPQIpi7HygaOU1sL
DcvFqwJyLh3tdSi1x0iYu4UcM2MXuppnFg/PnSrauPycdS2fnMstFOvxMzDp5182m229DiZz3JkW
SZEbIpkc5qx5RsLEphofVWxiDCitnsD//fa9/75nLBxBbFQYPkzG//IGiHqRmUFCDJOut+YuyTda
6EdrL2abKLSI+RZJNQuZXjcxgW395LyQ9DSLS5kUigSu2OThFD45mLtbwtuy+B1ml6WuGI5tDcVy
KRhGQewFTINKbSqRXdwnn0+mxO6vzAtekGClAg4E64+GqYdkRhTMf6lDThpDmaOtyGsdqwLZbqVX
oS3zYVKlIwyPfDx4OrL/eVp4SKm0xclp66PrY+iAOJ8GO8YN1knsY6WIWH5EfqiRMwaygI/I88r2
QQP7M7vrIdyjaHrNoCbMXov9u9pdGVfVFOQEry+FspkGG3jcAGD2UcDE2vzvK0JQwT9FVbh3Wiai
FWKrkPNiCPOfC5iD8q7OJ0Jm0gpnyIFidd/5BGKaKMmKUj66s4uRKfk/m1L0J9cV5qYZ4m/25Br3
9ZXZRa+TuvlqxbMipuyMPOwB6zUXjz/+SEvK94YQz6BkfvV3UWqNo40hYDuIdKsZ5k9dzr+9JLrD
PdvJNrmZQf7tZywchfYC8MGG2pjMUGCVZY2rr9vKe0jt/j4XxApPIuR6uJ9C8Tjx20q2xAcm23jK
t4WnvYZdjEdL3cunwBu33dydNdHpu2wwMYEsnXNpSOfsQHfNMnR1DWOSmENfhmI8hcHQ8J3SOIbS
3CSFeGrB6g64qmYUXi12DFWrwyaHO7upJXBjrhdbljbEG9VdcfA94QJ2suApZthCZ7M6GOiO9Vut
+E1OjaSKNLfJv/OAFBuftcmxqQIXJtXyc5NCzmq0Z32IvssiJ18J3ZvZ/l4Kyqior67GBLMpe3xk
1JOhiFuN59zmsLmovjiqkw8vbY5BFb6yUt5Va0oXTVK2wobivPuQgfMR6vUmc0hFboYQ6UjQ7IEh
L2Km4go0aoS5GpT9w6ciBlHxr23kyDs4jN/2MD6LojibeuzSJMKhTyyq8Jmg5DJ6i5r8sDBVu/hn
FfVfmqmOFdNDoBj1SiQRTlFgjmVr2yHjTpljJnZ6X221jE40EeWlcb1bpsHgVawuVXG2eWsqMki+
hlR+8fP46EcOUti//LZe9R3lwEOnFz19ZCMOCRxSHxDBi4E6FIHOjhk7ZTh02SWna7YFbvu1Cffe
rm+9AZ9ftMPaV60wley2hRi5a3vrGfvSj1CtQt7Mi+udeEuE+bE84HFTxxunJJE6HWAA1BECGGFe
6xTXSfRpBnMVRdd20Mc2734kr46lsdjQ96wc4qMcenJfw9YRuzGa54C2CA/9H6OoftRJdZ2UboKA
o1VHexy0bP56mOOiYIc3DfB8ExoEilvkCy1td6cBnAwGUMBMeW8o+mOl8Yd4ZMWJvPTRT5B+TVtu
2zg+G0bD7sHMKLf8c+3C8E87Kzk3fMj2XEOSKMsPWcxb4SNkyySDaybjr31WGeceehomJWsps+Sa
mvJIKo88VGYA0ONhNCRngkYQpAFZ4CNWlQP7iR44e3uOrw695VHL3HxThzoDQF9e5DR/OdlkvmT4
9WK9dcE1+1bPiFg679XHcowZTKEjDABxSuB76gTAN/gIAW+VALJdYu/KuDXX0rSGLR06CTEIK/o+
37sdOdAjXvabKhgVStrRqdoM7roaYg8kzfLgtc52IQZ1yHom/DC4EmTixOEJVtnJymqxy7TyNM+J
u2lG3UI1PD+YoOb7eNAgspTlsegm8zQH80Nc2tkWCcxV642aw9UzCTVkr9qzDqHro54E+ZmOiHbS
ab9Hk+86GhhDhdPlCUqadfK89l9fMTY0sKE/aab+PBv44EJfO9S6ZW5i17q5QTWfgu5N4j4LvgQV
hQRch4xI9WXHMKjvkn0VZyN8RaGdTfxroTyMBxHO2jnxUu/UzN/LP1r1neUrFHUMQRsbmm054Qvv
Ww4EQP9hhrx+sG0vOIf9nO790npPRJBdxmjE22cuNoFROIymJv2M2eNDT/9zqOT8GHleesjT3EA5
0kM3zwWxGBqBGdWQ4NxROc45HswrJDpnv5zlchaWh4NGabXfVQiHJazKBvJDwkjFn4x1SBu6rqTl
4Lo97M1oio9unjPfERlRYWmwdhJeTq8IItZ1TOxygHOD4eHWUjnALQzBs1+8iR56nelEx8xr3HOt
ipDQQCXsj2ipEZs921HXHaTj7z0DSCWj7mTQMr6hA9/NybQZTfO3JdNsm/Zmc7ZF15zH2PglIKfv
CpU1HNcj+cF+Ee3wyd1m42AcPbtkmANKeJamTXhpxNiQtfgljPy3LBlIDw916CwhoqPCXeMJgQ7e
Ss9yena66bFseVziwLiaxHmTXjnDH9Ta9DC+ROVsnPzkNHMC/RyVAEN4kUByGvatkZ+ifur2euHS
JQsxtydH81qQDGs1zAxR1ulkXEsYTicI9ukxrUK4xygXwAiNrDvRFmaITE4+KzUbT+ptlmNEUHlx
dbPGtelhm5cn8WMCQxxvMCBQmrEE3yCGca1xWhjAWYsSpao6mFlauW5ahPqWFx8WCVfVdSDA2fAd
YbSueHWXZdUqlTYDevXvPHZf7WJ+XaoLLBerDXOyvTQZ50Vd+0HiarbzGffB5M7vPoYj2Tx2G13p
GRxcwKGVYH8dbhdqdD6OyT5GUDU5GGE12dcUReeFnl2aubv2KKQZ15G5ZCJak672CD9qt5zlQphW
ENEcFtcx3kBqPBmx8WjY5LkzVFnPfcD4q70tdVIzsX3IqNjHKXSrPAyatYb/sSI742nbrp1yflbb
58IhR/wCq79h7edd4KKZ/iBuDMptm92logbr0M4p05vbLIq74sMq9rlrwUBH2MQocdy0SAISRJBh
RfSzQs1lNG3Y9SmlXY5US6g5+AW0IdVlhwjRypjD1WKdEf+Tgiuu+p7X6aA+ZwLSmdYLWiu+s4hk
5qjWV/eF2z/EdO5essP+Hp56JvdGL29zlwzHssCRLrHihyaX1U5vd4tmayEI4xRXrBudXnSAZ7/1
BMoyiJTfFvnXK8Rz6Mks+lsxzj6WAcXJ6FC+ppXSoAbmYdTEY6MHt8iZmVWaV7pbtCGuvDkwd4s8
+Z5FzrPKCKrXbpmycnfdHChrumPcIladLrbmJK7Csw/l5CI0cQ5LA+0ptnHfek+wJZ5k0Vq7oYXF
1XnNMV/QNKUHDLQjyVRXXTk6FNGEJIJc+746tUG9mXPrJVeAZq3UNVoKHqNjGyrjnqLFujgmvCk6
/aFF+cL/EwlWOXlliMvfuE51kZFPD4pmjicrtDIGMkgyovDPEGOTuNwRc2yBRVJGrlKzfqSIlqsF
bBlD+hNvyN89/F8wQv5AmnaMmK+gK87kRk8lSiJOuj0WPXQVe6R6KiPqIjxDN1Y/z0h0i3urabs2
196XF4icEEIP64NVjt0qddqbEu3YrA+stuJd1Z4LfhDiY9QJJ9qo+rwVzUvG6BqRDLVvAWiTprT1
sVZdkkYjFUN6P/LJehRa95B4sKDDBqZzS8IFsdyQapX/Av7sq0CvEc6k+CO7OD9xanrv3KSDp1o0
vutYaG9Njwekk1wevBNNeAj8ogH6TIgkcV4KdW2kEoEVlbpC7h9/CKrt4CbBpVNS1ERJkfDw4NRs
5nRLi6hxiMCLH/wh+q1FDxWac9DqV90Kv2ttJj0S/iQhamIzehU1uZyvsuRcQ1ylmR553doeqidC
IDasPkhdxnybaNGXUfIZqiqVDZvsC+8+S3E/VFPwqRfFt2EiFlDPbWfEzy6+EkNX/8nC7GgoAKQA
+UXXqx+zqfk9gJxa6hxH6t/a63GlCOaOUwxgDpV0H8Vchae5qY+FZUIXw4uZRuMgNR6dILSdjabh
ODVYiBt7Ye+dGLauNabfCyKCK+smItJ87QEEbmyG7su3yYFdhYPx4mf+T38MHsGgtqpeiod+qw9+
qLhWfAJKOlRF95KYue3cY5HazudMqd//rmURF1pW6T0g6I/0vj8YHArQ6BoldV/imY+V+WjspphO
HpI4y2GLboJMtNGSFNXWvq56GhyluWvxEFkPwtsp0Yrqx1VL4ky019RkvEgWrwX8maki4HDR16fW
T/yDEAwqhcfSH9Uxu3YU14hnuhxHyeC2CKcWBYahbioxaa8lac0lcuoFgFtwa1NVzR5xwXknUd9g
qACvNELyS+FXKD6VLctsbfGgZgCRh340kNkTwbgMABZ9DlGK3AiwvwxvgEqrug4Cz9dJi/visXEd
6l4q+8Egb8iH0xE89nO3LyoTRzO4J8ekNSBjuT5TnCQ/JVNcsrW89rbLxXDOqR0dDdt01lbr4UWM
n92avBsNka72OMzuj64uwzXmWcx4ugHU2/o1qVU2oweVXROutAbiOf0aejK35iEqD/a4q2MorXri
elvb2pgdV3FRxOrJxE5UBlvktGOOyZZR0ugXkm5vOQU7ZcWVofi0Yx19Og+3NtpP7Viyu7IipQXN
orBR7XsAtHpLcZBJeyvC6WpMBgQMVBdY3JIqWOveiggmnqfGOC0CURkdbKenNeo2SD218mkZcC5N
rjmg27O8C8EnzNlB35ui+rQ6bRdV82MreVAX1W3oMa90xNjvrK8+GG+B1o6bzkagloylfUx1bBhJ
/KqQQey6wrvUxMYwUAPIryedGD48YKoY7EE3UfqGh8WmY+q16cG03zDX1teFHBCWKMTHiWw0f61f
XsCmT16A9gDPpe9mkt9VpsH/9PBvxodgnefXNIElRHQK6AGPzaJZXpQn8SyOrGi3wBafy8htmtjr
/G76nAPjkuozYeJzuoIKDzAWZIqlUG5EkH4uijeUouyrcf/lhfPTCG9bVt6tE+MbFpVYxLk3GQ4P
TeXsfdW/9kAVsMbQbClfB+IRq22hVF5q3OwKxLKc/NJPajp+DVKL0lVcZUA+SQXhXKxQHAR/d760
bq4tMY3QSJOdUmMuT1dmTTtbtGe/NKEuZa92xFupUnEMejh0YbfKVXknOpbn5ZEr1ERmGWqoQVE/
fOERWYGA62KPCWRu07t33FxWek0c/XfZ81xqWrwbXFbOoMDtQCHHvgfXVcdMdtmS/Sz60lLyFZVT
wd+RtNHIFZQoV2mi+lm7hJqjrFBZldU1hGrBrD4FdG4Y5jd1c+w9ZhOtd2PQxM6iaqRKZ2XqfeRy
8K+P41ikeGxhuadrfwZ7+OhCSVwm80qRRaTtHhKXx6MGwFjuBq1J6u3yXCwYgsaAhZEPBwSfxPvQ
+6FqZkib2WaZXCwDrM75STbay6IlCpA2rzRIjc6cYhDnRxNA4vwWjxqUhjDeldTDYI+cKz5RCOFz
Z82okcNnQFAix9FCj0PUAzwfAInYGCg4Y5wvkboh657eWdXSvYWfAj3oUWvKa4DNK6zD8mLkLL4t
NVMSaTAeYHtTCI0HS+14PpRPpNz5VdVjFi7EBdY1Si+IN4TCvlSlZVB6Lp9yGtvvkrrTHwF8FomX
8erNbspZ6swlW41dLMNFndY37M+THX2rWV8Sw0+ZxWM9pPvlWI6a6s41k9S0ETca/+9SQxKNm9fJ
58qvF2GxcppTqz6wHTZQyX7BgEZYJwvePEYGhFNmEmrqAv/MXetUe0xw612K9lDIbt6pESZUM2Ze
PpelaK7Imz9amttZBK9IHxhcgGXAqDcfsjz+WJ4hYRhy540NghWv2kbVtPU7FCbKo0ZJ4twRN8bc
j66LkNZXAnyl5vW03zkgBSqmYI+2hDJDPZn+kN8BjvSZPnhZKXoG2sY0bjMKpTE11Yfxtow45gJT
gtp9meLX/o+DufRqtNl7Qu8RXc69pKVeBUAX+DMwXirzb3L27kkhr0kwIbeMjGX+jQ2/sOAeL/pJ
QuwBd2t2zqItL5MyEyi8rNzV495GD1DZ9A3qZp0SavtOoVOqbGFGlmwwidstqkJVzyXKCsEqkL8q
BeJCG3GsYpfbKZCxYKgNfQq1pnawiBR2UQVtyyQENk65a9WDxdjn5BD9i81bDfFjkjsbsbOsbWxB
q++FMADFnplp2W2kFXWbe9NoBozy4prMPQVK5N7RwuB+XdxZ6T70YNqpdiZR2lq7La6xR3Wsht9q
1Uvrfgvbv6Q5iqyVHPPfCoOUPTXkouBm/3iL8NLByYH72s+QButofVSdXgP99uhE59A5SpeYt+Ut
xAPmkUFJBFNFFK1D7IPCaUt1b45+eFt8LTJk1uyRsH+76FDhCZDVer/OHPOO+ytDcZ6rpAJP9zEq
HzUGZwL3In6OXwNtSG2iV41azYUMjKbFRm1OCyFWkSF+TLkr6Hhp/nouS1Cjj+2d1aAhJOa2WIoV
lFDXsiSTyo+/1SeqXi22GjoypehoTf0vJl3Y5obpWb1ynOxSgiDPTpnvFphfpzE1NmVT/O7z5EFV
TnNGiUZtu8vTBFVxyb3DWOVNN4BhcFuHV4Llqzm/ix4BrgfQ4apCwjFtA/+O+bysGa3SpacphKYM
/eQKHcs5bMYdsPiW06XRY5j+VxZPZTP2Hq2zD5Zr4LDUuMCk1ThPa6qNDEkF3W5UbJTzBTAR4x2l
cCia7o/OwEPDxmRtDiwkxTfUUcDd0Dv2RgCeQgdmK8Gt0w0buGQ47GHtBRtj+OWm6V7d7suamKUJ
L9enu2Ue4uqo/nOPkRIl2FJm6rEPld/55VdIIPriktp4Lft+GZ6Yaa6l0NyNwsAXywI/cXb0UY+L
VYGhRPHxBMpbOYilCmrI5fmJLQ8BBzDvqsjJqWrm6KJqL9tjHlpH8+Mos3DdJg0sPu91Em0Njft1
ARMWHENrJ0zWB/NlMcdo8gm2bdbC9kQPNGQso34Q00Nb3inGN9qKuXOIkthj8hvt2ttss3UT1QnO
ROxdX39PNgZIxAiPa+E4LzET8FWpzYex4x4oSzZ2PRiMXZUdemXzUnjVg9bbeJC4009f/llU6qHI
oJcEfOY9WI1Pk+rUCenTLav5wFYwo+sKpCnWihjQ0REBw9dr4kFpRkJgyJh1yAoF23WCIWpxio2e
OVq5UdN33QN9HNRWJ+u3jiVZIStFBR5j1AdBZ+QFkP4gD38vDXQ3ty+W1b8NcrTXJtcnw6B/v3gs
hYxLNKa2src2oxxj2nPIt5IGg/yOP1ldHadcpwR0SZb0FNVXAfWwyz6npPhpxiwRTOeGtZx11joo
W6YHOUNDpJOIrV1D5JK5e05CfYJSZz8XivGRy+FRNObMvCZ5tH04WM0MD65Q5Kk6onh3eCoBZ7cD
W0s0ufYKf+NkJUBJNzpGtgvlosNoduU60cWlSFmLgPU4nP94FLZwc1C9lB4JwH+nrnPxUQjUGE6D
C1DjcbwRQ02eUIhdmbtdyEOxC5duimhPW6xJsfjMP0bHWlgMrTH8TDsMkRNO2WvulslA1oGSu1Y7
uZqJLc47icsARDgcVMMwVbP17QKgcKkFVcn7Yq6SZOKB5MoXtW8KOOgA9/0Zhypk5KqFT5kOeQaP
eRvlv6r+fVlCl/WsTO+JS1Ng1XAp7fc8SPZhAj7gDiNRBk3z4DF73dHm3zUiKo2ifo7Fn8Hvf9aC
ubqfcs1yk5ItgVW3Hj0EmFZ2abGDXMZ4i1UIxXhNfvoa/PWuursyCg5+IlcDRB2rdAF5or2YL+YQ
K3uAFrwG/vLOroOzpoX7wsi+FlOOQmOFKxQ0jYZg1SjSRxT6t6CjAgstKjCf5VyhXx6mAAunQ87x
SfrJB4xDwL1xtcCcNaOeNXrCfTB4yWExhlqYXlKsrIh9YCEOqOFf5kKi9aPsD5QnKqOw/z/2zmS5
cSXLtr/yrMYPaeibwZsQBHtSPSXFhCaFFOj7Hl//lkM3k5HKmzetalwRYQiQBAEQjcP9nH3Wviz0
Mv6cwULAbkkv5Rr+sNpzG+mfUZ08CYCReGzKeUSRRl592Hl9RET5MafrUPutx7p4nnBrYbTbFLBd
BLeBKKfQDHUNasuazG4gbr6qyR8p0dzOCWDFImNHgGahO84tLMCbC3I/j6IMmlofzXtzeRDDp2Gg
ew/GEX2qKDfrLEGwoneYColfq6dHM3ZUd8qkzzk4rJqinHjAdQPUCxkShKwG512pUcJnFW4jDA5Q
EGHOKpOfo6ioXXWI39z5IiUx2rlGZ7opaG+RiMfHA/WsOPpc3Oh6SECmTXEgTHgQWiWqFzZz328e
u+XSKUwv3mST00zMEBw/Yvs4xzivRpitAWhCohuuBz1eN5H5rKg0yahN3wMhqQ2UynNqlRQp/RCt
su+x5vF3YVc8N4pdLknvuI7ZnNCaIYQXKDExShsEEol6Px3njlcR88VbAnSARPBThNcxVsLTN/0S
sjaCNDanUdtW/TD0LFu2xkdiDFQUCpyEGNmI6GjIEzCr4TFog0VZIkO2hI8tUT4rpCA60pCos2/G
Vj4G+YRUQGN8phvlDlonzWhmvYkbIkqRpqnU1Yhe9CyAw39T5E3D1/ImqhhQpOKHBqIH0LQ30sas
0sy7DDaUEKW+m/ld8cTjOrRX6OZtRoAq7D7SrZ6JNBzQeMC9fJFW2UjhtErKyi3AYCuq+Sii41hg
fmRS9SaIVmLMSOLjiZqWTZmUt4IpkofGYSLoQRCZPuOgkz11HsCWvlBFSB0mLTnNHe3KbTrJjzP7
MBG770iHQZZkr4ypIa4FjQ6SSLq+aMh06z1BzLc5yqIMtBxBPTEQrZ5y4vwUnobIAENtKQ7hOMUF
u9zd20LMk2P7RwIFEQxDLS3Jzok8Z9VnCaUYeM537iToemIMNseeiFHsNHoviZ7+1ET8VBxlu5iO
aWHvrIJ03WT+TPuSMhkkunL6axS0OEv/UMPhTpwevCPjVUB6k2ExyQCT65Czgf9BRs6mtOgfck71
8p4SPh7opPHEx/CheRDgxVCKnpU4zHOPWITT5/H1AB2eJDJZD7H0CB0OtThd5nkE2IBXoPI43o+i
oRBPcGqOYuzeFvg0IpIocK4dJVG3SWRbkzwjZTzMqOEHdcmvRk3DK1UmHW44NRyJSXS1bRG+h3V5
Y2KnNas8pxbFdVXa9/OTpEPlA+5IpitPfj8q6Ilwib6aAAvTKd3pFx9mG01Ue4yz9lW0NfOzHz/4
k4bwyEMnqo8rgWJrhS+Z6oe/LnAwYLSHWJjANgyz4qXJH0bNeJwJUqLTa2rTjyRz9lTgCfyghueV
7z83J7kOXgtJ+yju9FWs58ayKjiholcxP2wkm2rQcVwhibQvoqsqEgrqqQaWsNC7bhtl/ZYyqRsk
+ue6BwFPdf1j1t8HKZlkSiIeS1XVSCRGNF3xj7l/i42ehK/YIqwNDC/L/isapygEAwyDykbV175U
kH8wg/+JhPvzf4nGVzgxAANhUfDvicZPzVvwO834jy/8QTNWZOdv+MHD9JZNYdSj6/+gGSuK/jcM
qzDww8sUixAd1PAfOGNd/ZtMc2bapuyYCEL+GWcs80fDYB3bK8Soxn8HZ0xxt4b46zd1Kz4LuJjK
GkY3COgd8ztyHP1xGBBip0JPQQmfxD4tn2XYQFKus6bVgm/pQrSmX7PfF9CTNZY2lhB3xeSkYCIR
0SE2Xzt5s86s1k3N3jljStKv2lynHwsZOBslMTKnpqyFC1lJPXcthABJmX4NuRTeZlQJugqtyboe
4miVV4x/JcQl1JH4Fo9RkDeR5Z/SibrzPoheA2l6ge9tCYRwuCl0+hEx/icqQqFVCmcDTZJSr5OS
9h/BCg/ZsDfow4qfaqdOlt/Ms5ICN/ZhniUpnXR7W3THMQmoMV0vwPXOH4Vt8vdD8dtq5o9+O0rz
UvObsmmvw3qiSC8KOtmzBL9GiUuze5lnL22frHQ9eDTEB/Nb8yQGwr/Da6n40/f0vok4V+IriX75
+6wudRTdzN+cP5q/fn05v3fdTDZ/cX79L7N/vfXrDs5zflhQShRWw7bpIexAbYYCJOY6MZnnrh/U
MULm68t5zjcEMmievX7lupr5K/PLICF1KIeJDID0n9Y/f6rAgJi+PvltjV/vzgsYvsV25tnQQiJR
Bl87+22frtubt/JtU/PLQFwUkqrjbfGP31PQA2TIIl4jeaU+uoBRVYyCKJTN01Cgc3pdcHfm2UTg
g8yUgaBf5VTH8OnXgpn44LrI1zrmpb8WEh9fX/72cfwFC9LjfPc1Oy/1bXXzy3//8byJ3/aScn4f
9XaY9xRGQRKKBB0pFjs7L1n6ko3rRE/iETlcRzGCeJ3X4R8LzYvPLycpiHb9/fzV+Y3rmtD48qX5
dSJWP89dv5nNtKXrd2ypNTG/A3dSBdKNVkjlrlGyigfgdba9ZNUuVdRyN38+oGJYFobDAF/yfddQ
Ym3ZgRHCLF3qljEjcsMwtkqW1ruL3dY75B4Ha+yklcWAbTOFg1tMGcgn3LfS3desIphFxMnYc5my
vz9m53eDxtrrkR+s51fzZP7ivNz15W+rnN+cP54XvH5vfg/NCMGQCNZV6ZPiIUGRv3djGQDoqPYT
KTVaCrpIYPBBdgFLt+eWTUy0eqBRz+f23BRvUHhSINepSHO3gJV6eiI73bqYeBHKy3jEyJUqR3Lm
41LtKoszmw7pDnNhYIHjFslLurPF757nrpP5vczEEjxXp44QB8djqgT3KcUs2pMwO9KjkqCepZib
oCq1tR/0qHB9Jgk18KtwUh7DdKDTb/u1vLuQbHJM4w7bWSqtqqbZNWGlLUL0cMv5ZVqBlmj4FSq4
O8q64mmHTrFJwekouRt3lG7OILFCcMCsqnTWvtOumrDst0p7ZtD3ptmtskprv9yHWVvsnRqXJqA6
PCFQCpDInh4uCUWVRStvZlmUI5d/6Kvmudqu9I1Fgh6BIE+RsApIntUUotcNbbJovMEsEDqcZ69v
wku+0XoicDNba54Q30KDLm6o66QaJWWlpfqpEzfSPImDql5bCJYBqI0pZa+yvJP8m1JupLVZmYAF
ip5bYGSM65p+XbuS3BG3bW9VqNBfF6Imztz18pvn5veocyMvRJiJQaG8BwCQrG1xFxQjUTqjchA3
XF/Pc6XaMlgYnWrc2KiCJasbdnFhiTOsgb/NsiDyIKbyOrD5CP4rZ6UnMpHpVqN7NUYdy1Emct7a
FBQCG9UHpARitik3Tlur22Ai4NtX+s6vGD36hWxCxuUGhL68Q6Nqf03KdqsjjYQvD8ipqWrwXhrU
ezD5KL0aQiQkwTR8Z/0V1SgAQVC1FYKHQI9mo4x3dbQaHwCLasG2fhh+2MGauIktkHfudE420q88
WPvaskxd4mlcivFHCHLkNuzWhf9C3WIxEMPZjO2L91MrTiBn9XqjoiALvA5EAFIeqHO1Z/iEE60N
cfgQ2aRMftwr9Y/28talYtUROEqH7LuXkMI+99BUsc0J3lINL6NFJtJp+9bG8hlDM7QiSzN/CcZt
On0y2o4M6DMBLJUVckcCHDIhTUrvYtI13arXn0zy8MZW0/ad/2x9msV2NJ4Mx8vRVCkYKh5z8xxo
yAkPl8BDkpCOe50EAFIveVvIGwi5OALlDKWDNTXdU9ssC21dczjRKdY0ODq7FR4Z3LQOAS1Xm1zp
18AAyELt0Lcv1bBUJo81Xoob4hVptgpkxHKH0b7PANu0z6lE8aJ/WzQfZreudvaevCGjW7SfRrjD
3wv9W5ZsA4bdVLTq7a5Jd35MtSTsTvcin+DBmDaG35BsN9ob1HYq2tdyuyvirUokp94iBM7lE4DF
GuNVjq/2GGpn4iXp7egDlqSPugZW1/xSiWO/VGdb2g2Eb39FgM3or90oxxRyWbK5GJ4ZAOpZ5M46
wbXhHO0Hx+tvfJznnlBALSFq+Q1kn1WuQfPfjuZ2QO4SUMVJsPWzEaLLvZ8f7dhVQlBjGDMcbPU9
muhS00wiCpsOsnOXS8vcXNsVmJddZd2SfooQU03cF+QxAVDDU879s14ffa6jPeosjnc0iXhkxG8z
F9IvGKuWAQaIugwQfsGOKLKveZQp6t16Auj1i3tWNz6CyaPgmFIPu9kpv/LqLou3SJk1WRwwjpNU
UpPW7Lg6VWtT2ttI8lI4ChStdPjquM0PNLDG4IbDitrosQHctjDgfkTHsPUyh7wMzpV79LnKsJQP
xb0heYr+6CQ7YuM6xGT01JsLmPR6ZeX7ZCJtTtfhYIGsqoV5+iIhdXeY4nHhgch5CqoFMC3HS4y7
RqW4XVp03cFoVmO0Gtb8TB9slpFs2mbbT3sTlc1n9MOU2FWqMeq1Ki979b6nsMpcyY+qtNSlVzlD
tHYTvhgD8ua12e0Ukx64m7462q7mVvCJ4t4W+D7J4f00pAtCsAvu2iraykLYHMBgWelkKQBRp8u+
36uisAb8BkrXHfPK6I4agTcUX4eoem/SNQhpgnWPrX0DiqCKNgTRSF+ZHwX0iScbQomnncxgcQlg
trsI3S4VPUivwNX7NYZWa60jwQVZwaNhWJS/IAmgoKktFhrAm3LJWmppHVF4kSw55icuZuvonIAe
rYnw1J5EvpZ2s12QgESBikCTyLfLnoQodRHTNU8MnKBSFPv2xdBeynZjQdXaAFj+IAIWVxt2zcLY
/EL+wT5VBaQ2UDRrOz0QmjC1BVrdp+K5Jp0GPASD1L3c4iuyytUHtEoNRos0xUp/6PqDKa+C9zY8
Tc6ybbfSW8LpKtFbjBLU2BNR6EqFKeGGT9lzeqT+8UZ/lCjruQ/C1YTxe/lD025QObTkd0D/Goon
R0usyLXkqAwHST9Wlz1SrrR4okauBOwj7Z3kjoTHELvpXUhGUd9IIsUAnG/T3DrPyJ6dn/nZ2hPv
HTa6Vz3AUyn0rX+H7g0VtuINz/gY2+NazpZgYDqkfNzLWKa9yNrOnLwwUxcd3BYkgiDrQri+MDZx
eliQjAgOhfRIiqmdHvVpN453PYPS+s2RD03Fg8ENkO0ZnGTquiGlrfzKHUkt5Q+P1MWPE7kxY4F3
ZBjt2sSzsBNpH3wic+Mr1ebEfibwVs9pDdS4Oar+TReAXeKFvCKcLSeQxu/lCZbYJr4gStjAn8nD
XSFTd/PWFwdF2tcwJG2k6wtQhYSaBFYOhWYAdREgygK5bgJE4gM6brS4CV5Cfc/a4z0DmgD3og51
2SJ4NF1QO/doKBWVSm+PFGrSQudeYzNTeiW17O8Kwq91QMVRu3yEkWa65k51pUW0ovy9Wv40CPw9
F+PSvI29aqvfoZUloLfM9uOtWXnaj8umiYjzuxY+PAvLi5ERfhQ0B2f/MQK//2Cd+shjzwFqUY3x
PKCSvmyceuE/6bf2R7Hxj/7xs3pugYGeIqLIiMnAoFBJzxXLC8mTXDKK9+ht3MsmdTmmi8BFLbEy
7n8uPguv/VmvzOU2IGR3q51wNb0daRToADyRlOeOyZ6jZ3SDVJNXz8Z9d3E1C63nkqTP5RFWMP8H
yZFFkU3X3dZEjLnW8uXl9mJ5nfqUhCip1yTUDCR9Anm28Ac3WFJjAyq36VZ+720Trjhc7nHp/VGv
ixsoDaQ25bVf3zNcymd/Cr9ajV6405fEjTkTWKXouK+cph05klRZvhPXdSfKeL1WXSnPuPose6QS
rnYYPX9j5Yv6JP2Uz+RFunBRvyHM89Jdfkfs905+8ncxuD8eCSAi3Ut0AgGRP+XriL1ah3f2KzWm
fKY8p7i+5O70brHX5OQX6A2DfJu7jLSgKDAVCvJFtAzvaurCSDdy2J9l7jDCRIyenhSUZW73oJ7r
E3ndVXdrkPZddLfx3nQ18pyLVeu4OgfNNQ7aoT51t9X2sv6BA850mA7lSVvZpetvJF46gXfk9k6p
NCKefMCnvHoESIeqcDXRQRizB5bIF+CgTtPBWAWvzdYANvqGkmd32f2o34ZDehooL1jYa3ofB3WX
HQIVLhTyFjd2yeQvnQUpi0V0vLjpgkWW+TFZOSvVjW6brWm7xWN8Kh6ll/AeqMdb9Ogsokf4H7/K
c+8VWwBGS5Tmzav/TCrZWArhG008TcCSadosqqWy4qnxTEvGpcMRJp2eIKVGErgYfNGG97fTfXWw
kflv45O0IYV7IFK9xLbKzdbObeai4oeKsJCaZXCEdY663lVdagNdWiiZLNzCfJWwikbGzRwIKnft
r+mUbJM9l8M5emwO/a/4ZK+7Q/lGQV1O5OtF/vWSnsL70bv8Cl6zj3QjcyRoYyiw3LdHRyJVt6D9
fGiPmequ2h/yU3hnovmhbVkgLWX6KH9CYJLI4rnjE4Vzw+LReW9/NKC0vHhf3qUb+01/ql7HEw0h
DaT+Vr1GP+HCnzCtHx7ifbxXn0y3uy3v9KfYo15sIa/VI1N3Wkps4L2IXVqfFVxbyg0XxsHamG6+
C17ERbeRngcEs6BBGdMCU/qhM3sEIMObwyK9UzbZDY/EXfnJtZo/JdliO+2jVf007X3amOY5j738
yNMp/pyv++Y5ugmosuTpwl20HPYp5ysCnoxMHdk/KEm3QFKdwQNYhJ/NtGye+YybKWyXprK3GaNw
aOBD8cDiMJHV45nxPr1HD9LFjcDIoIyACwT7Y1wbWHxQK/IkvctH2mXTNVbDloJ57pZbc+dvhu3A
CRlPw0f1WjICXVDx0C2yRwymtJ++uUCDfZZuppWyQoHEEylSNnW1kM+99hKv5a2/DbcD9KZFB2LJ
03bSUTs21Npa99ig0rWrKU36EO6tlEyTrXOG2/iZFKjprIK78V5eWzfToR3vcL3Y06UwBER8Ib/m
ruPBPL79DO9IVreDm8ZoPajz8vxddBPeTc/D3ADOrcSF3i0PIn1RP+WflLfRqJCQecfDgH8NuHPa
Dx6D7/3RpCE4N1voC1uKdO235qbcOe9p4kmobe6d2LXfmKtegxfj0JFCEnuNDBIXrvuucdEcc967
B+tZfqpu4MzG0zq9E/2DH0DifrCLUYGJ9RLRwHiYnnkgdu8UyrJ7UiYaYxo2ugj9saZZGj3gNNVi
3I3eOyZSQF0Ww712Ik228GkrqHHwqhvaUh6TVDMfYQnVT8kNTV5y0x85rvFGdktP2lPeq9you4A7
lC6Qq/yQtwJMfHA8e8uNrxe8iaxpmW3w6Vqaa+cGRNgp3zTN0nj0n6tVsRyJVy3wgq7P/uY9WGKr
t0bBctkMd+YBh2geeNEN+z3AqKaRlN1hxWjsmYSg/259TK9N7xofyqtxQz52Ga2cU/Zc7M1tsw9q
17nH7rdHuwrfi/TmLd1B4jBctE8oRGmeq23vVktpT3HBulzTQ2XN61t7adzTp+g/bfHr/V23z9fT
pv3saCc2+CK7patsolX0EN7FdxRqr/r7VYXq+VnlEgBLDi8PAsKivuOevZxFUQMI5E8tRAjvyefx
bXwrbqvH+D49NYeMVtD66dwEj9aDclMl7rS97Mw14K472aO64vU9Wkr3w77jdtY24q85oIikFNI1
z+pbcisZXkRKNdmUVGmQLn2Rkw0JvpgulCuFixc7QKzC7QKE125W9It35i72wjUclmLLeOEuWikn
uplcteqTg8ptRTud99vh0d/pW2cCfbZSbW+yPmUsLWz/LjZR995MEBEfm0fHWfo7k+sILOVjfu88
sxPv/poOfhR1qxnyHnd0rExoHYyNGB/NYTdJBCLzXvlj8vVeDQjYVk1iBcSfZlL+PKeIENU89xWN
spUWlWR0xyiEqJMuwsnzZI5EXV/Oc/7YU3HRazrlToSi5v2BJbNrAwqlekt5iPuJ+mO/R5fUF4j9
e3h1tbVVKKHIunBfSz86gjnK1K1IqXhlp4abUc79nc1dLXY/lHrsDOMcaoR/oxKTX1fIBHfzhKGL
KUvm1hfuAjPSf54D411tJg3HBUH0ryMR1VcSkVeoauro59m4kUHjBT3NZVJDrkGfqYY2EUz7yae4
zpt8KIN9lt1TjUaFUKYx4J0i8kmjVt5WOrHB0CTioIi3cPPodkGAix9Sn3elMYm+oFpE9SgviwGQ
bj4MolOOyU2cHDEVohsk9pioFhkBqD2Wa8QoYhqIZWvsnE+qptHgltINgdpNRSk9DSf7pPlIM438
eegsy23jkQqHq6PCPNsOJiEN8PG0piJbNwd657juPGfNybq+LPcpZTvrSCP8PU9Gkb9TKwLl1/cK
qQ03VeCv/GzsCKkofbWjAqzadWIyv5wn1HDZYNkZgc1x0HlS4KCBhZkoOTUvl7umTbvVHJf9itWq
E9lotQyZUk4ibcIiKRaQKghxisjw+I85o8UFYH5vnnx7OS83fy2Ga4w2KBt/KDayGLP+jOX6Ux5s
YLEWDUAMoEqSec40Sr5XGlXdOdUpaQp+10CQcjc6crUrFW1YU314Si/bvkXEr7YaLZFOVLwQWZsB
Ye3XHB6E+ykDQQUF+zaXzUzx4MqUu7RsrW6vaO1NW1bKqpMogJrUotyVRNU5G+bZUu12+/Vq/gBQ
uoWunpj9b2/O3/t6Pc9CuHcyq9hrEzFXgwZfRVFFmXdF/Lg2BG76a35+e56AFiLKLCbXl9dPS4zK
hrJL1vNi1/e/1qK1iJ3d60ewxe7sFqeFvLQ00AtohHD8M44U/dKLVmuqhGQim5dBNzm8hNMvOde2
BP/Zc5ThNU+Map07+vb62TznFyyF2pPfMH9BM8ta9uaP5kmpSpw0vU7yRV5A7JgXmr9E9LqZQISK
NKLYHuhylvxa1fXdr9fzF+avzotGVsxjeJ69ru9ryfnN69ev3/la/ffFB4Ni66rqHr59Zd5gb1WV
21fEtK+ruS73fc9+e/2ne3bdNJL7ZK06EZlncdzmVf6297/9uq/Z+ZuX6zH+bUtfs/MCXz/QaRln
Uk0PR1icv3lP/u0xmbds1eHfT95vW77+zm8/Zl7tv+zBdRPTj6nRn0jTvdbiSZKJxn8yEPTOk2/v
fXv5Z4uQAyCu9W01ypy0ui4+z12XmVeblyYjsOsy14//7L3vm5lX8W21X8tY2nTfkG9bteL32XMu
1hfOKWUd7RqR18TRk4n49NtLa85w0j7/8Yk9Z1Hnxb9m5+WpWt2ottGu/2wV8xLz5Lqar61c9+bf
fu/bjv3b1czLXbc0r+/6Ho7CwZev9f9qj/6jm7qhI9f599qj41tdv/0M2vqzaerfRUiqPH/zDxGS
6fwNq3Kb+j4dF3RT+Kb/3VFd+5uBdlNDSqSpusoSv2uQUC1RzYMKSQiXND76w1JdV/6marYDVgrM
F+ok2fzvaJC+O6rb0HlkBwCaYug2eqlveD1HG7EJKqRiI1f9Kdfl5QVbaysotJVk50jcbCwsfjtI
f0jZ/k/Wprc4PzX1//uvP9uiKsu6BipLA7vybYtJpmf6NFAc0JODJJA52cWTasKTpRKhvwTtf0DC
fcdviR/IhhyNboiq67ZwHf/5dh9mPvum/F8fM2cqueNioyDySXJCj9Z4Lqb4zSyn81//sj/ZFIRC
VZcxSuTXqajNft8UduUKKu6p2IhKpziJfwleXqh5olbyr7f03SqdH8WWDFtXGHE4/3LWGhPLhcBA
dnuResdzbOLHdUANYDyE/+n4Kd8karrYFjI4NLqOkLwp4lf/fgALLKTygF+lxYwPESWf7ZIkkW3u
gZKCZCtlxrf2VqkaojZjubI666T5JQ7S2fGvf/V3uN+8J6rqqJxNxdTtb8fXAkwlNU5fwBeXVnJ8
OZqtsGkYzoo0ngGG3te69XnB2OivNzv/wt9Eel9HQDNNyl1VmILGtyMgKUauWUrOJSTF1DU3W9Xq
iP3292Uz3EPGIEXsH6JsOkd2SaxOCt8qnZjAiAVoqFdkDm3zMTLjx//JbumaoTmWpZsQsv/5xJhV
3qoJfgabRieo5ifGxrTYWqOR5pDt5gMdObBv3ogo6BDlt02e3I0x4a6i7R5sA9N6NPq96b/99Y79
6WkCQ0jzhC6Z5uWf92tqI3wjYVduIJ1UGzqWEPDbbjmOSNJ7nTsCwIOlNq+FSsDtrzetfAcgzpfI
b9sWn/92sdq2o3cS5M8NVQU3vQz5pKU+l7C+CBQN50FGOyxHw6Y3zfeQLFd1af7D1fJnjQAqn3/8
+m9npY/TgAEWezAFVCvgt3A2h+htonQAY4n411//XlVW/vVoOzZXKNclKkpVnfGDv/3i/JIadopx
xyaXixX4l71JJXkvC8qGTF2YjoEX2P0ugXCAT/JiDCQ4QXZ/b1TapnE6iCvyuLf5zpiMe+fCtaNJ
DuNtZ1XU8rnwCVjHHZKJ9l7X2vuclK8YHtPAOWH0Ziq1BmdwIKO/QsR5KPx1a5KoRrWJtwnLt6Zw
kEWG3+frfNQeUOGJ0k4E/PYBsNK+NLlAYywVyUlQeqG1p2xCV0StJteKQfVZB7uLG2ro+ntdN7ed
CqVBCTZ4waBrIdPGGc2Oc+WxpFPTXo5vfT3chiVJPV9jnDRsc4d9zGTQc3F221hDT502iKw0bcmd
BvE2Lf3NeNFWdTSdm5L8eP0Rt9GbkOHEhAOwGV5ROgQJre88Bga/RHmKqNwR15PqcAlj4kU8LrvT
jPqnLZpicWRkpDZuoNaroqd+bVB/os+hcEmAHYNwrVrWsa6JFfX8LmUwN/3QPSZNC/MNpDXHc248
GnPY4/BFiVFVSO4wpm8K29QrDpBKi9c74Cb6cbxXQnT/cvvWS/w4e2rhRDUUIDbksy2ug75xyF4p
xEdSi9OSDzh+pzmMKhowcfgvBlnNOPbUnGxpQ92ClKe/EJutnAqaiuUfVWhSBMFTYpiBvL90xU8n
wBhl4KdKPU0PnnjnLuxOkfM52AUUWrs/Bz3PCXXC4MShXSycXRkoN+BHSFzr7MnFnu4GDQIyD2HH
7u4dTAzSFFxZ3PF9p3a8u1g4L5uF/+YYHILsQvg1/Ci7Ya/LyZvYRDah0u/FhRa2K7G9cCx/1CBk
HCl5A2e9N8SRovNzGgrsv2L5jJ/sUpTExTneXVH61lnEnbThXJaArQgf2rl/p+UqrtqVch+hvQHf
wjXlGw0Qh/YuTnNWrhFkGjEcQ2h0SSlPOXQZChbHDva6mZRAWMbzxB65WdCsyiKU3LqMhMkBVLax
vDH97tMO2ZyqcbIq0xnXZXzKP1PFU24NC1u2JjN33FeHee8tqICLQenuxXM3Kmt0UW8qoGZsXt56
AHb9qB+chiLQAYSAq5OkBd9+FpdyLx7OmmyeAOVVuAGmm0jh3CDOs9fYLmNb2J21KipWdZXX2zgi
IRRm1QHIHPYySdAygXwOlOJSFatSvgxcH5qKdCG6mS9HQEW/InHjTqJQApbvi6b6d1ZD7uliiQyP
aEqEEW9vwnVLuFfyDc0tldT9WQt4TmGRCjr4gt21BOvVz4nwm07w1nT0I5DPcnM68XocH+qJPuHc
bHXiUR8IkoII9hW+7g4DopuoGc/A3/Ml5Bz5J1XVHQ5M8oTQBsLEPVG84JeVFyUpPJq+pvKxG4qf
rCp+k0p9U4bND5RO3cg90HG5KD5kHakACSYPa7PlkeX0dIEH5JULSom19byA0659CAZsoDtTVUIy
UWK3BpNd1zQ2pbCVC88hdGTaqbZLCQUDjkgUq4EKQ8lRWTqmCdWwl6tQWsbO5SgDBUdTIrXrXt4Y
TucNlUXtqYbCp09otyXo5yujGiC/tvlyHNQzIC7uLjMvWBGJ/aYdKQXlTv8igilkXIsG0Q7Vfsu8
vCTLy3EyfOMAL4Vaeup+PQr/iOT1u0Kt4dQE/U7Tyq1F+G5ZF+IxmQP7lqBJiQDwI/cWdGBTOFEi
M1Ob+gjdB9PiIEtdv9AfqEIEtzcUqISK6AkbPNLpmZ56TsKBSxTSABL3VRJwrMx+PM/Qr/mCnDsv
aAd/iceBnCa/INuiEeHQ0MQ1DXLnsZE/yov8EAUZsTHlrr84+5FycIp3SeWbqHe+TtHY4JWUrocU
G01x8bdpjxv5ThP1d1LIBZVF2ZuixKOnJARuiaqtxhKqv8FlHQxd7mHm9NlSd+YZuQkY1xm3Pcw+
xdGyVUi52iIhrkwB14Vabr96KluOiF+TQYPo0jiStaxK5d1sa2N5mahwUJy4QbxHVbUZleoSxBy6
DV9aE5am4nsAnWCoElQVgPZhMeEKNKDyqTR/Z/XsPNRKWphLs+yAh5KImPJlkRdLdURIMGEcA+B5
XJaKjVIkc7ZhlmmLAB4NcBD0E4hiKNLPj1lhUgnf0W23x8/SbrBlp90aeWZSXvdpyhQGpiUHqYsx
HEq0wG3toVhpBhvraMzLSKNoMOw8aMlANcS5yxPuoW6CTq+fYcvfDAOXS5NWWEo66ht+8YBBZVKQ
KPshilLtHyScdstS3vjiSdXBhGRWD+uSIsq5T6Srw08nMhgkOQgrR8mE2QtYq0hg8eRGgLCMOn9y
RRoAMqxRW9GXvbRB5LafgwzdlgRrDmR4Een5fdaY52zgFggu7cOUAYsRbblhnibZCF0D82fXJ+Fq
ZaSB5ybIaPEIiZTUCwqAK5ZKIXvxs6iNM5Wxn8nAbavZ8pPVW/JyyiIDrRp2tXnooPPomeOsoPey
h0PJ8GClF+mOgWaz1HQfaysKbZu2xdFZRQ7oZ1gBFuRzLw255wjnAZ3n4nIazXwj6AKWqnCH0zFo
uZeBPA/Goc3CYJE9qI3dPWSlSdtOcbA62T/HtL9TLLt/j3zbDWKyzxSm//C9VrZWdSP1jxE1Pl2n
FRsG3+Ey6sMXu+7kfepE/UGyjX0cJhdUMNFeLbt1SULk6JeDvHRQa7uN6utLPQlGV9hzQC+hBg67
B8LYHlHpswOpyKTk0VWH5CnkUYobDjAW0EpjWfEQRPckl1OJFgvn6mbIqB5K0fKWlSQvzbAcl6M6
enlsbqtAO4Iof8h6E9uxH/OYXOeyB/3lNa0l7DZJlacDfjraIQvRaVSGemsMVbZU8vwmNoGvGpK9
KYJiCW0iQ+YTpF442mclHPMt5pXLMiaE7aftraxQ+29YJEzV2t/rabkvdaqSWhMujNmMHYJJqpch
7X9IvXlqM4Trg9qsQpys1kOR7g2QUdwU8b2TcBWlZxv0JGgV7k9cKui9yjVutuBkENyYXnoBp6/Q
zTOsn83A40Nue2UFXq91k/ym0hQM9nT0IVKVu0q0lG36W92gv+gSNfujT0su+TEdLZ+BSak13Pom
9//o6JsuRVc8oIa2NDboYMUG394QHmM8AjrE4CBsbAB25K2i0TOcCur56EBYHUMyP2ge/CqWsf/L
qVc0UTvhLmhsAkA6vTWWB1JrO6yX2//P3nktN45sa/qJcAJIAAnkxMRciJ7yXqobhMoI3ns8/XyJ
2rN3dXWf7jj3c9EMitUSSZjMtf71G3akad/P7XDwFeN5LLiQnUMQKzpna3Wpt2u92aWOHd7bmDtt
WcaBXERY77afbQs/xn1d4PjrM5fzvKg56vwqrfSv27HaKOYpkI4JDTcIVGvYYbZdFMA+q2AiGajn
sa5XO8sIvqID53LSHj2OfnfZdYfOJYfWlbioNORGK2Yr605X2CVNJokVBAJjXzuFzmlpcAQOwQlY
ztQhYMIoakcwF4em7Yf2sVe4FbIrHDB7IQdWRNcKayCcU56zoM7389B+zWoj2M8hDn65SAnu69TO
zt5qWTC7F8OeDGqKoi4ODw70IL+TTwDh8Z7uTe6DeLiWc/usiGjczPlQX0Ro/LY6TtNkUAWH2z/6
U0iBWGhGXG9vCu2hhQsZxbslhsPQK4J/CRnylfWCjTcci5ky3aBMdmOb9bvKPvSG+RNdwn41hNgf
U/8kiFEvuNdxonJeB1fg3ofTkdRFQeqhCSFd5bI0avZ3QZ0lTTozRsCk67EIxpE6rGVrGtm7sJp1
VO9r1uEHG9DNJENX7Rv8jCYlMQHwiF6xJj6pzQkaDZR+sDzWY7LY/lNZlHesSa+lH96spW6X0GYS
ozah+kteBBn3KOS6B9i6pfjRzXxvnMg+VHXQlTKmxC+FJl0IqNOyMIdDbMIQio13l7WDRTC4mEg0
2S02wQT8pwRfOm1QpjcIBwaM9gh+C26NDNqbKnipGvHxYWy4F5R2TUGhkSMOt2piYXDs9JvmKvJ3
Do3pvoKPkDjQNgan5+9TXWDGwLIRGLuA1IvAwybcsGqcZDiNiW62eo219PooRD7q7D72noM2+bqU
JhE/DSRHO/0QDsd/XFo6Tvo0Q6rkXHPGUA/CKqMjOYiCg1tmdwg4bkireMx9eUMM4GflYAuYdHBe
65sy0LeYu7yg07M3VVxj91a1xKHUj2SO57uR8JzKJE3aqLNsb/nEc8q2vLQH3DI9J2cY7pMqHOOV
4mAFSn/puav59YqGhj6tqa2PLInxBG2uJVVX3GPwR8wgzRf+S2TJtsFGLWyoui2VnfoiuiPBY5xT
bIXWKzTsIY40CtJWnm39KoDainPj+rF7H+pKaUExtOgWMJc/Ctu8JXyp3Epfm9Npr1chvcc4U8fV
Lc3Khwc7VyPsS+sY2uODPc6XMVIPt/c48FT2NGiE/cafhlLEzPbDQ1pT9+RZeA7z8lqW8JbcdrjE
YPhlPQe99pBAEHWMev0Z9LpalLq30P2xGc2vDpY5fd6XZBfGkBEDiCSeDSlk7ZLtDM8dz7gxXUot
aQJWL9yH1pBxcekPIdpyq3RrW8j8WhdTHCc8GnWzWiXLZe8+ewnex0YJU0iIK1lzT7TufI/34pXn
zZdZ2t0KYIjZWs7YBcAJLPg/9J/W+IcbDqQIPjtwCat+hiLENVLY0Z0C0rOhm5S9/6UaSFOt4GFb
pNNhtRB/2LpFH0NKsuB1hd/WD2/pPadyuF5FDlCRsEkRqfjZSRjWJb9ppDk4r+pPIM+634Xi2XLB
p7G8CbDyvbAmLL6t+8mKIcLY0zX+wv3GcG8N1Aoc+We9YPQI+NGIpiarjTfhtxnbDRcph8eoaXT8
rL2i0KAIptfr4Vnb9eOKJtchK13jfjF8CXgmaC9TZ77U+7KAdtkRVNcM3NO6qR9KSvbeYlrhlerK
wQSnI1R80wXkb9ahv6PEULuOTpgrmN8I7RhnjIMF93G9axeNjmF28J1gR3ezXvO+XeNVvt5oe386
F337JZ1oQPRCS+pdPHxv6uFBLyX6rEZLf5Sl+zFl0UdifcM4dhO2MsWDsmCZMW5nXOtMVc5bpIv0
8EAQQ8vdE07Tg+s9pX30jWT5pQBVaaQI2dVPQc+Sgaca63JwPy3Tm/6a0tCYMoti1ckb1wfM9AzO
vQYu0WjRTSJzLZJnwd1RS4CKEWvu3ZSzc62zAbuDYxZ0ePMEAfIR9N0vtYEzfpU91KrcL+NEECK3
/0ShjsFlcSIYwdisVm0WNlZEFZwTE9BrKN5mmcAWyOg7NOCDogprKlANOfKpo9Y4Meo5WBSJnr60
1wdyxwCnLmJtB1WbMZzEOTrKTN5M2h6jrRkwMbDYyXG682QGm0/jXNFT5hLREggfZsjIhRfGNOCd
ylu8G0h3xl5OwDbSlUDfW2j0XHD2FNQjJ0VsRTxsRfpy098MmdgPYCfS1b01V6UgXBIjN8TggHM4
kQOfJYdY2SkSueB6xGJnblnVFQcnEXxNvuLUjF8BD3d1M+6yPoB2bFH45Vb+1g3W9Xo/dIHDKWzo
7GMaKtwatzKX392loxeqZ9457fbhtA1d/9WW4uh3C5f4evvhQWIHEC/WVjuA0jfZ2dkCYxxKerZ5
wnif8LRAt/fs90MdfsqQhdtFsdOPtEU4RZ2asX/IUNrPlSBEHPD/YrYcSN+IbypdUbugsGunFWqo
LJtYGQqIMl2X+1tf748MXFBVcV/nKDOcGNCtcMmfpltNIlYDGVK9FQj4h4p08i7ihLgZl2S9CBZS
kLscB48oro60pwYu/2MJMhgd6h6qeKM6uO9z/NhK5J/JabTx2m3SzCCTG986u7yPyE4kfpaYh6C9
EQl/u2Z5HZLnLkTVAN8Nvp2bfS+awbpZe89ikdhZ+9E2azlEnZc/N918NSYQj+agNzZZl1u4BHgf
npVTMdyEtnPjTPnnitIYBl+6yWIUbiSPS9P3UblBx47Y2nA9/bnZUSrCpa+5bF1aY+USTpgklKe4
YXsRTidKQ3J5gAYEJtsPP6XlbbCaQgRI/LEGxKoKW7nG5tilCn+ojBoZz+W7Msm9vV5K1uTGSjFD
iqzi1ZnkZz8RAOwraDigCDEe1kl1l89sIckCorSUb+3S3UL4AoYsU5qozGVBZXsj4p0cOxJF1p65
sLmq170tlZTRnSd/1KSU4xZEcaShKeFyYxZ2CukUvwXYgQyrc5hc/bYJ1Z7Mw4T/Bcckp88/GpKi
/HkfGX5/vd7LrSHoUavldq3m1i9K6TWj6HZYm2nyQGZzpU+6jQZYOsZhCEV8H1r1Q+tXXxUDRuwf
rq3ZfA9cyu2KIUAQkuITV8SiRnYA5GD9xASkQ3U91qeyCAmi4aqf0oc6JRDd8BFFc4Uc2mJ+x2Ob
4s7TWqb70QstTkDQXdoZfWgnBSSP65a9lKW0wYyqyM8JX+3sTCfTr2gKmhlplfdqOEW1pz0/uKGm
Qqm5x8Atf6tqAhsqXDTJSJ7Qvs7ajDEvkAzV36rMkPvIvSUh9oR/7/sS+h7aUnpdHAlwMgurU5F6
BF3LZNgSnng5ilhcT+bQP85m/pyniLNzdzqm2rrNUPvFnR4qFRk7D/huE5tGhV9PhW9UaTQvRNMu
k3suA6LGysUmvcHOErI8nUvsMbb9JPq9OdQ3mE4gNsiGap8KstwkekX863qXaLas3WcWZUPST7ct
oWhXAje6aED/bPpM5qogGI5hMj41vQ2pMsbZmHKb9ugDix1nG/jPLt7Sbo6itK2ML12pNEYaJsel
8vGtNtNXPL4IjMBw6coiyAnDquKuGP3Q2viu+SDrvtuv+Rd5KzssEXggFbPG6QoZnJi88/oQWDzr
34mxsc5cC9D31we39M5dMlP+m8oA6MBndT/M1X1WZ/K8PkjySM8ud84YhuWpDSv+fIaMAIu6Hd4B
u9THRT6yRvCDCLxYRqw0Vh12IISsdgEGZ4h5CVRos+xbaxri3Ofme1ExUMBa09rlpCn95Mj+JMqm
wTt6a7UTdu2eJz/69WF9LSF2YRfV6de4LNC4lfOJo+mgmh2d8/rstx/tqEeID9kzLkn2cpweUqoi
VNcoErTl/36oRmTUlqqS3VAHQDj1FLc4FyGwDmCaG0N/JOqv5O6vxxrxEquAHV+lof2Il7i/H9Hd
T/Y0IWmOr9YknfWh13E4TavvKwD/3X/+IQl4oywF0bAM2zqvD8D94uezXkd54YzEv3ijxiZNgUyy
jus7ZZgM9yrzoU0t86EkMmyfFkCDUSBPEVaVV6mIn23Z1FdO18HeM+L8aGQmEifffii7cJNPZvVo
yuaKf55upNVHxM1lyUllxBv5cRFvpI9HP8py+961DHEfR2a1kwmBZEphu9ZZbrt3qAhYdGaF0LL3
Oy4o/SNAe41BO6or/dM0aumiCcl9VAXJkT0fJxzn6mGx8+phdhwPaBycYn3Now3rVC/vHON2Ss3y
HqdkQDEMrPBcc8wyu41R0mKyipVWNIDuwzl22IhILGp7QwJ/66duEX23phCXNR1AVOg8ovXZoM/C
L6+Zst0PofNG7EOEXj9ALCbQEpmwQyeV1pek3ISXOZFL2jZi0A/rs2mIHgHOEPBW7OBea07nUGaf
CYP2XcrY8Ly+tD6YqfrXj1CFMZbLqgzL1jw7EV2La+zMDRWRhGLdpwNXuSg7TGkz52a+V10wMG3i
wZ/nb2xH0ICxn3kk77ccm0cXW7KgKbEjcOyd0DcwrFF57mD+HnqHrG+sHrj8MCA1im4P4k7egMUr
IhTU/y7M1OnG65tUZ9ESQd8Q6xKz1GyjWtenzW7uLCIM9S2O9yo51x3KzTE2CbuLiSpN+vOQSh/b
eEHaTqYXmjLA0yXt1cEmSNwihTVAmCGgoZv0lIdsEjeRn+wYJYpj0O0rL/X3gd0Sb2shqpCDIpuH
PyVNF8/Y3L/tky4ie9Va0H5PJSi4gVWaLL7VpJSf54PTo3sfnKY/l/rDhIIALkpCnuIChTDED1Fx
lP60KYIYE/vFdM7rs/UhcJp//Ri7ldjnymfn7E+zV+GtXdRw3zUVfl5Z8PrZ+pobPo9EWJ9AjxX7
3AQ8HsWIwFriDy4ExuY7jDZRc1jtF0xuL93YY4ueh7sqit+yqEZBMzXbqMJAwgq7Z5F6nHl0GfNs
YtxvZwAPY3gVxP5Z9Jg2SLjzV5VyAelkeHJoeYoswbG8Mr8GvoMb1GWbmMeonL6ounpZ3O41nagY
rdnGcxwg06AOOc+CEj6c7Wc3GZnPxUi8MaW5NQswDEJTwD2cL6ZowAmG9ntNUd41WX9AM1HtPnGR
uYgtIhrH0XdP0SzkzvKgkeHf60sP35MUf3HltW+Jm39tpf+VxoREVKy5IbV/xf/iY3YahNftQxG6
LOuLyzxk2odGdNJfwBTjIdtUPrfEhCPDoj2Wk5nitvex0IN58dQRcwvIsqmGcB+zIJPIx9pWIxiy
vZsMGn/ayC9xZr83C3+kWaJPf2KbG3vidCOgRsvNX8MqLJlp+E9ChV/xGf6KOSm4132cIonJQio4
+Li4bubNG07tV4t9XmrtjSCY98q82buLDrmZO3GVl/Ebq9B1akZkziHWyry6Oogeu5G6IjBk6nHN
ybqLvDGcnT0EhHrEbHAL1qbM4hBlouxxRyS9aXO1SBBwRlGfiRimnyiPY/TboiRrna8R6UYgS54G
ryFhmZmyM2HRybwuUGgHk/KYB829ZQ5Y+tM+rYheosJPDQVNa0NlgrD4ebHpRHDGIQvDDXd8aRS2
H66pnSyBIbqABtLeuDQ60NKBBRLyPluvuUvrcWfL9CNW5qNNsQh2SM/s5yizvQKjCnAB7ECBkKAS
9MBCWZx9iNo3Lo5Orc5/z7dxNMXsD1QwZdIVQGtSTAVtS1vD/covapcldPpWq5PwZixmepXKwmrE
WpqLiRmJV+VfqfQC2piM7SwHn9BQk2Kg1mvdXpSQeUjVDUARW8TM0BmshzIEZnS02/h4CgXtLCWP
hoXbmymRTJldmss+oN+uXBgj86e0uQj6hJrQ9I5x6SKdAu0pE2nt2/qdZJOPyU2MjTFq6CDbLyzX
lPwJzmvGFb6cPwnC36b/Ff4o/4LQaWlC158OChxSy3NczX/8nZcXEhPnA4kcm9x66aETNSktq/5I
8eRfW97lMh5Dhd3E1Pvbvz8h4i/e2zKl4E0tCFBoOX47Ic7g5kD92bHSE+88oP/ijazoxQVmMIR7
U4r5QcIWmSfrxffESY3jWXdhjEUfAhXOtOImSn6TkXJHvpY6TQ6Qz99/SvknUhi5xKbnKowI8ftj
aPjHT1k0U5E6MuWy8fmUUUeD6LfteMEyTDOJyy8EFyvdVBJzb8I2PjRlrB7TT03miGPOYo5YBEaG
vy/piOEafNi6l/Mz2J9eWXxgrv5BqNwn18TeERRlYRIRRhpT3N6tFMTQ1H27hgO72rmp35LZw4s0
pClceRq0CSQylHLrobcUA428SLPqkLDhhst0mepP6duRwMWFUdzUZNdT4pBQR8xF7g4Pcx79IEHr
9l3J7EE3bOA8H7IZH7KmRUU8vQoNMsayPrkF9S1xpQujx8aeH7MpOv79sbbsP5FjOdiuJXBa9Uim
/RNhtZri0vCBPsgHSTFdNh10Xsw6hOabNHolc1rNispRgi9wIIhixMwUT/wba3D2cjJLtgMQZd+L
qYyzqiXXMR6P7WAcMr1zzyN4zpJnHj7oIfhJo4YHJ2AAXFnl1dKqfD+Yy2e+aFMJWCl7Wc8kqehz
EoFY2BgR5dFH2KIxrizwalyB8c0h/S8GJEtG1v6GHsWEo0KqA1WXABC1E3GsPNA3YIYSs0bcpWZ7
l3R3Y8RgKrXGGAVzhpshHTEz7Y9cECuDAfOmmll5msAja8mjKtT/HmU8rPPW3viRJWO1B3MwrI4w
gKL7hi+KnjLkuaBSwHyXKJfILD56AdyY2+bBjzpGXgTxFuFgbhLb06ORmLTNwnym0AOvAvFxgOZS
0eAHgrWFQ/+NiK57WLH2yihvHC89RZXxoxQ6O43wtG0ZuO/IRjZx4OAemKQ0WCa8sjZsNw3jXhwt
xoORC3lRJ3W1Z1yCGDipTtWHsJP5PEKb2qSZ++Lyj0wIzmE5fnVGXGtksQ+c/tquvFOlSQIyZp9o
lDyS+fslzLnP9UetT2EZ/TDG6YHk1eF2lqiMrZ44zaGfXuzAhayBI1I6ds0ZM+Lnf7hc/2JHwZpU
WiZKAFe5WgPw644S9nBMHKNNj7b+yno38HiNGk59N7rLArm7jHBugpGDsVyph3d6YFZqJp2jaVR1
l/0Df/fPjG9lKzYJrPi4i1hbf/tI3SxHWcX4JGVu+F7lyR3l80lD39mId34znwLNOCtHXJigXpHp
8BGY9avtu/9wbP5icbcVfGuBRMKBEvk79byP+yGQRRkfOyymYd5wV2G+kbQVzo7wmWGKf2to1YbF
/SYb5i8hlPNW4xtS88fgU2xa5D6k5/lPZh8/CSeadyBhWANU0z8wcdWfaPLKMVlzYMgry7Kd33m4
FNgOY/AxOmKXGmxJASP3ON6aQ5vgOyz0MJu2fsmIAHM5baSnXkYiGM+e6TQ7wS8CUF/NaTzu+tjP
d/AnvI3QaFSMnNa3nXgLzmoTqA4xr+zVC+EAEB7MMad5LErjohpUexrT6TmfkxJXCFixIideNEgd
HB9c9aLohYT5IJpHI82a3YqJh0bM7tMsR4EXI0gfdgHY2xjZa+V26TGri35X9XG057bYdDArn2Uu
9jJXWCXNy7UasGtBIHoy0AGHTiXPScNtYxNyiaO1RWywMl6bqsXTAfouV7D5NmeQdTG+0JjjShUt
wNR8ZTxFDHBN9ohIRHeDZEFeCm0TAjcqtPN5m9vGSZnuHUHcn25p9gdpH/FcbTBX8gG0yynZ17KJ
NnKpr2pVVQ/ZTH6rTFmt8rmbjk2MAcQYlz+rj/8vjfoHaZTtmgJe+38vjXr50eRl0f0qivrX7/xL
FOVZ/+V4NsuMra2WKaYppP+jinK4f1AHOZZkJ5e80/9zZnZxZuZl3yFgz9buy/8WRYn/8oSyoMK7
LjImFzvn//O//1DBtr/9/KtE6bdyDVNolzQUjw/osPI4pl6zf+HU+9bQL3Hpg/9I9c3v8ebCLMMa
p4tEjyd/OTB/UT3bf9oAJMsF30r5tjI5Hr+ttkE/1MImreAI6ZjEUr/HgWuY7I1VM7GsF2gy39vW
PPUMJcz5GrjqrTamU5YDPsRD/iWnDimz0v2Z0jkSaZFOc7hd8wV9cg1RcD1VGdNRhGiXceYqIBAy
aPqGvdVJfSi0HqYabnxVhv5xbAmKMEgB3g1Gc/f3X9T7k/CLL+oyVEGupLQm67ejij6J6RO67uMc
Yval42vshKiTPtaZjwv8EcZdJJB+o5P4zGL7WE3NnQlyzwSMgMW4YooGi5kkxE8c7K+yjLR7P4UO
KBt3lxYCVjYUMxgi6N5LamuakVemrOizMb/KnBOKDfwZHbKEQ4coh86+9sL0OkugcJn2ztIWroYw
y73ykpfVeCBbIkTjEFzHDbMdk9EnU6eGkYLhUei4Dh+7G6A4Qg/EHIgE8wsv7N7mWmJWHdbHyLee
C01rCAum+dAbj4nf6nk6sUf0Rp9WMh+LamS54wRELUFMguHm8kMnKaQmoz6SoS9Im3lk4L8VI/kZ
fC1Sbp30nTKAlV0NHwB0+NJLMlX+4Vzpi+4PLR3nij1XWRQB1NLyt4vSbJzKzrtFHdfMF6sOnhI7
/aI6xjw6qbVIaUCboicGyCHAZqjNn3Eci3SPrYGlVdB3ByuLjohv/I3HdPZI2s2O+YDYihjKcVTI
nVv7b1OLag1tJJjcMDNwZPoUyPBAPCDkkawLyZ6+t17hi7hbnRLgJpjBVbGDu4unx2Ml130NzN+M
NEKLo75mES6mdlPTWBVXTllq5i++Tn7cX2CtcUlh/KID7/KSC89jLJ/Ow1VspV9aphZBO7d7Zi3D
eAJb2goru0kC47YX3ZXrEQeTnynR2AiHKrrgfyCfjbPoFKbL9FjdmxYRW8FscfKT5FYpIqKd7EkL
ZXxMCTlRD2vAxD+cp784Tb6HChSxKCXHWkD9slC1jt33szeqY4zrBz6oGGv6oUvYAX6JnXjsnPTt
79/Q+qubmC7WRi3q+rqh/ePS6A5Wm1cW72gTb1JJebf4NLOwL1qq7f6VpJgbRhEROoP+LZ25guOS
M+yR5rbrC//UxOFna+1CNDdD//73n+2vrlmtiuVqcVhibPaNX1dtYbUFbAr4Q564Uq0mSkZ8NHYy
IlVdklb6EufMAnec//HbOqaFDg89ro9U97feHsdEQR8OF1ULgyaXUrNiPfDJFGrrPtiFU3pIW//p
79+U9uDPp94VvOxJvU39aY9KQksQ2YX5qonn9yYObzFybiBK44ZTkYzmVbBbnSHFZBpKmveUJoSD
1RP2v6VnflqWusx1vNea75xEZP0kJcA3i0xgpvMh5s8gZj3MihiRIpmxUDEp+asM+/6MPDh43AQk
zfFr0Rj3hSPP+Myw/nphtk1luYMA0mGlC9KeOXKfVGPHtXkn7XLcepR+NGv5iQ6kpbijECZMsfyy
Rml6BbQQO5rqDWMFEv0YqEi/+daZz2lFEDRG/bcqAA1ZM8aX2vvSjVgBunwy4qsJskPlz7KY4k/l
O59T715aOuo9ibEUqnI6+hQTH6arEk+FWS88GfGckLV3pemgJJs5bVW9Jxg6xI2RMF07m59gAT73
Ol4zY2u9UKit0OigWzEGwktII1yjV9d0WLe23yS+aWss+5qkPNYo74Ri0BqlYGM6xA6N2+SAAGdN
/g+6Q0us4OMfFm3fNOk9XE+gG6dv0vfuL6sB6WFZH6EqAWwD3x3tfVIMt3gDLAdm5Qws1L1vTpA1
rOratqGyRJ13vYyLcZHV4WmeHLUddtlAQU3LT1Knbx4tH5ZAlif9Pk/YiKhVNu44bsYemy7D7MOr
UljPgE7WRuRpvcn2PQv6tusThq4OA5SixvnRcL/RdxMul5Oz1gJwMHEJt3nWkTrouTtyPDc4RoPr
lmG0j/L5UyugPBGbW8dVX0sinaORvJwRi/LBgkXYdgeROs11uTjfUwPX0yCYnyYY2ECo7q7kcmr1
WGJ5tM3oKnOLB7+G5ionmmVmY7j/WeJN9dm4FwRyunlBZkWvoJ0nxtbFsQkGFiVWaOWnbrGCDXyf
vVEUKMwG45UWHvQrmrFetZ/bpXwPmBJumtZ9bWZgFRJaHxNM84F3N7UMcCkNvCs/w+SMdPibeulP
Ux7E26Hz7nnfFqGUOoZ9c4KLA2ctGh/tBNY+jtW+mYPdpeN1Myf9FoX7xiMraue8dCPZwxOteFG7
n0hyygO2N/uiavoLq1LawJDPHSTRfURhDQ9Gj+hSa5+qhDy/RfC7UPunAHKTt0wkJMltNpcpptUu
Rw/EaBfY+EjDka5wcCaAlzqH390ImJGUZujO8NKj6c90dYrkwQq2c5Cg4bci2EQRWeShHG5bBlD7
YcHBO02aLSqS8jR5CjVDzSURVyU+XY0T78fEpgRk4AptBvevMBWXTeFie603Zxt9p59F3c53Kixd
4VvNePAlUx29LGH2mLiYxgMBEWokNnUKUw0G85GwEbpWe8ukCla7e4gcLgY6QWByDa7hi8dld6x1
iHHAfJcGW92rUGLlZAyPYcskp7Ka55zb9WKw7Pto9IwTTPRLqxXLR9GfgRV6XEJdecCKF7jJvSGN
UkcrRnCgXftQmOwuNTls25Sh5gFNFSQIGCslSuN0ukysQQdHmzagfPU8idrbkmXUkgMPWpH31sHL
SUt3UvbSKMXuE03RhLBRKwLiC7/AVXCcI9jJi3dbxtUlAZq3M/HxEIM+8nK6p2iFXQi7J7YF1dOE
0NsKhvdBFA+hyfnPG1NrIqdz65knMVChulQrTA/yfdEbj3bAyoxq5lY5YXFs42gDBeI+8QvuJ398
aGEZbMgyQwlqiKulaYmCsbirOys5glssG9hr7za3DV6/wFUB3t7GmFynCRrsFA1yXb7DiSLwPSY0
QuYQl+AuMNfN7A/VnfF9+I6aaYTOxn2spvbQusFNVtePBbO+eygM0XUFo/KC2fG1iWhBJjihe9FL
mg8/ag+21mAGR1a2mxardlm/d3X/ROrbl9Q5p/Vyrgl4vIhVmezSmSjTDh74ZvHG18x1kUQEFN3d
AZXTzTIhGlkKD4vbAUO/WZOBIzhm2YD7caY+Uh8zQzedHjO14MWIW5O0c4ld7DDsM5b6wvDFLTPL
ZTsPkdgxcg4v0sk6EFRCQrvEtz3LEIwGT6NBOPmEE9bQoqmpRPaeFBydyHmpAHWu8oYRroEuYkNp
S2IjQ0wjMdN7CEOoK0qQQmVhwhkiyINhKtIkOhpTl28RAQb0jReJN0POFZCuM4dZJH/z2R9byGv2
8FBjppo43MxVCfWvdrpnTxX3RlfdorzC+9cfEA0xiOh8f1e3kEbbxXv26G9OsFWdC/B11kgowRd5
HqSHFrctv4uyHRYShZ5wfQTxU9NqzvvMohnZ90Vo4g8aQjezD92Ekb0VYcdas5ImDTZ+qoPMVgUd
BEI177oUHsAAzOl6Dh69va0lq1Byx/G5UnAFW9Fj6Ln0uKOd4rFku8W6msB5zALV/NWIv3CXt7sg
GZOtq9RL3yqIyuzVoUqf26o5OJPF6cfo7uLebPLwJFvMwevY29kk9jIMryFYD5CqcvPK9On8qCNJ
0eyZIS/2W6Wcd9+5EFUOHQXQLQMivnRlca7s8JstUNmH33LHxsy0RhJANfXcVTnKFCSR8OTGswja
V9NQ3wLSpGU10kYExksqmQJiL7Gl1x/qXTmR5Go6b0MzP+UsL7CI/NvEw4UR0PWoBrVNR9rIFP8/
5X0miQ4Q9hs+6FC+jso2Lsh2341FdEOQ31sQvrXiMkOKfGGSjQZgrw5WNWGmGonj+rvjHIdb4jf2
7aJ2ME6hYitKg9Fy503kbpY6nTZeOL5GEkFKY/gJ5EwD6MAjeKDpl2eoQ/t4HKJjobIMTC/RUnsk
m+mnqxWhXpbiLThbr+UShdvadHdIcaDeOC35v2kOFmE2nGD/cmrU56TfbPFLbrUwe4mqDuo93Ju5
Dp8jQbtmJ0imxvfOKAm5995EaLlvRnNPBvJDPi7NzvA6bB6MRfvfs8STmJy/p6VxsNhzx5lIYTmg
gkBBwfhAWT+iBEe6fv5ANng3jkayJX5bnIxqekP0foUw6TwUA7YGRoQDtvE8w6s9TWa3m8dquJgo
ePDUJ+iCbQAmnufcpdWl6IqToz3+DDrX1tkH0sUp1Iha3QD+y9YP+hvi+TIfth3xKpSrC5kF8Ctg
kuZYlWtSiQ6+N4WqT//xPlyf/echlJBA8gRXb7MHW528YDkPPokKhOEcVjdCW7sxypr6u8PucI1n
ieqOjBaoMhuVLZY+lv3Z74R36LPpAMHr6GC6F/q5TyQ2gZgWrn1IKl4aP4/3hU6AiQPBzjEKTHe9
CEVAQkQDLPfKNa8Jod4Wo8AEvBPXiUC4mebPXOJsuw6c9S5E3Npjwi/dAetfgyggU3SXCxkZdWuR
SG+kP/omvhsXIF/2nB+ulWHrcF/F9B7LHN4FwXRNmQQ5wYvuRsYwRZs+1ml8iV7jRzNOl7FAoMbk
2+/lFwfvdtrPAZfhPi9/iCy8E9jgW2LU6Wie2iSw0qkyrodesq/3z1Of/aCGuhxqXaaQkEAELVsf
YJgPP6GZcXo25pTFtONdljjHNV7lX+j75rNr9oyg7L7YDbi1XZTSypE+u9yuonBOA6TMc1Ud1lyZ
1blTiinYoeF+WcNxugH3xZQTnbbuZYjRDnanyINbshzP60NBrvTZjNMb6u4A+jCX7NKzjGWjewCk
qc8NdC4YSXnDdKwpn5K0+9Z21Crr2V2frddKvLjWNp4D6mw77KND8O8IofUZ81KEHbVECquzOhr1
JJHvbt18+SpKGNWpjE6M1t7DBPRnHIqXwA8OhaJSMcnESMgKomEil7sk6A36OGKNZ2X38WGWOnQa
oWE8sbsVJu7aVo/z6Ay+E3YjjevQESut8NXJKeLiEqP1mtJt4yACNshf3rli+e7M42nFMLuEJPcB
X2Pmpxu/hPRSEeiN8uuNro3yCFLnTi7XMiipB929zbq5G1ddIIcHstvn4ADIua7xA2KOInKeL9AJ
WELVZF2ECAShnUz12UMi33iBdq6c8diUn6ne1jX0tzaJ0CMZ1TNiRZJ8REJvXawt94JnI0oaOV/k
Q3eqBFzzSb9dHNjPljXvlB9zfQDhrTCX8X/ZO5PlxpEsyv5KW+9RhnlY9IYEOFNTKCSFNjDFBMDh
mBwzvr4PGGkVkdllXdb7NstkkCJEUiTow3v3nlsEz9hP3psFZ7kgjH2jS/GtjfOf9rREXieP7sTf
J9RdqmvWFgHoRL41WpOs03EnILiORw7yZnw3A+2litnVRVCO+zPTI/rSGi08TOXEwWPG2Q4d5GeD
3nvomg9xh7p7nFnCiaz+QJLwyVHlQcy2t1VWfkC290Guq6C+bB4lJfKLmV0k6gM6aaQt+HStU9cc
Dx711O6jrdhBrWfMtKRu2Kx1THchhTbFe0H1QHWkMDvOFNoK9G6i+w5lBMrRtzBOUeryOCGS3vRr
WXGsUpzp4/TYeep77JpAYcf5XCMCXONgfWLs29fYr7G0UuFw9OrF6PHV2UhieQfHs7LNOMQAwAZV
2RHMJvgEVkD/D5QCCeq8KFfrHqbhSKRsTzx3dPt4UkaaLM26rRuL944PIhqW8sXUmcoElcHRqe5F
AHU615cx1ICmLDYipxj9c+jk1p1mATl2KJxkDatpPyAiNTMAPZMRBWwiePYEVQxCi7+QjvuoxdR6
b2ddPqG4RTIF1JPVyTihWzT0n8vC+gGK9K0QkitOnsVK4C9TcaT/oG9ItXuWwkaYtt7Hrq3hhDr6
Djk6PJWVrlvqtRLjFc6jUvY3WVMbovMIy1v/kWn6XbmSGioBBijY3d7STKzyqmy7FirnhO+oU6JM
Wh8NRgprW8Rqy5BevGKt42roJtxWhy89dNHY5Z+KaboTFdX5oWIvV2S2jxxYmiGeByJqC+Mq6/xQ
UmxAlmCZ0cIJv5k6PtdbcbukGEdleyS0kCyJnAoPatkSf3hvkh5QsF4gXMKcKAxXGHwPRidBF82E
CuDgPPbd2OBYFu+JTRXG0C6DQVFCCaCshf0U+w0xvL5kOk69czMaaVRqFSp41PEBKvewtcvuEMSf
0hYkQRovfGkzijXqUPZVETqiyuFLsFNYAijn2XxUmvO25v2yK4AEXsawYfOvY5IPx7wnq0f6SD6Q
QKwnsJNSWNOC/D0bY+RFMdtjYp/3OXUzQ+mPY+3tC4vqHCnYkLIdAnTYVbbriUf9wtmW+fnWk1kD
jSmv8DGP/nMmzTu5kMYWc9qygGpl0aE261nuoJW7nWOLXY7hJKydASiXr64yI71vHtsWaGwK30lf
GGl7dbUYKvGDF/BeZ5RjvWGekVdpIQV7vWj2pom9fxokIWztau4lsCpHaqSnfHRB1X6L4/i6VnHj
/NI181NKrJVe8KWeXKJ9ZIDJe2jXOhqr4GTwj27spOHM95m/sP3R1DkhK1l6doy6ZFdigSC3KZCC
JjhojCnbNF0M6g+02opkINY8qONozJ4QR34gQDgxxYaxPR/Z8F+CEYm9TsVwFcsQzMA2p7XneG92
2n0SHJBHHqvmoHSzCQGC5va4T+q6OtIpeM3s7lFvx0NFRcowIQZRxCYSg23H3iA2bcPk3EGx6pOE
7CL3izIkjQ45f3YX72AU3sfga9/gA2eoUzQbqdSya6yja7AszERGKcqxtor9TW2K11qm+Tabp3fP
wSjdDvlxsOQlLwz2NaUBbV7CHSLB/S4OzIPTmc+NQuC+ZHd6I++sOXvsKz2LZJFdlkC4RAuqQ6D0
5NxU7lejl2/wmi74imUUDLqIhOR89IjKifXV7505b0a8oM5pmzsNisGekq3AOQJpQ9OZ67oeL0qQ
V6BpWKa43WMGmKPGWnSYlwKztWP9iBe0lFs9bhbAwbzU2KqW0+0i0Zu++OO2woUhm2o8aW3ln2Gh
qL2lJU+KV3AyCkmUGJRLWAfafG4XgDZL3oQW4xLxcOToVak1F3hmkO/cbgdpfI+hsNrkvV9QXbTK
C8aHwzL6Jb06L9IpFmA7M5OoHPW9uxoR5tWS0N3cCcyYxqleLQu3a7eLfDU0ZDdrw6rHv4ny49X4
0KwWiG6V4d9+drtYcEpQ858irDE7U1X+TuCmSFZbBST8m8vCvDkuCHztDyUuDOBJ69a4PfY3h4a+
mjWq1bYRry6O3xfOau+wVqNHulo+0Ej90qj+f1HCfxElmAaqhD+6KOFH9/E/fkVJ330UP/7X/7xm
jOX8h//uT2HCX7/3lzDB9/9FILQBXtNGb+QFLry9v4QJgfEvl0bWL93BX4oEC0UCedB0sx2ena4T
Nfe/OK2W/i/DCzyEBLjLsa47/v+LJMEEB/uPjg+qhABtkW+5CCeAjP6jv5V5GXDqus2PckASFYzd
e29DCig6+h3lFJMKaiL1GYjTmHL/ILLymEwz+I5u7b6uIeZ2TS3Omx9yLHpniGs0U7rq6Gr1h5wo
AmM4+EF9OiCyfmFTUlDGG5MRL6pZXtq5vpceQAt65gTxcErTvN/OybyfPdVHqTbcWURykfqVm7jK
lmnVJitP7seUvlNn/VSmJHHTgb8yFvLsPPTJvER63b6D32P/2jcecXK9FVILSftvSQqMqPPtT27J
ykrB3wsRTuaAleRu1GNYcUO3n/qamUNXSPn9TDu4RhXcixz9+kK9fkdTiwJqLO9yzckfJofipr0M
LbUicCiL1GcGpeSbpozgxDLeeu46C51ZE39JLZHdBdWQ3nkx8YKdQYqBN8XzRXjLGKmB5VqRFUe7
QJQVlW1tRkpoWtQGNZIzL9EP+bQ6KjOPF9e0aeRY6cGPmaXZypIUlhfXOVgjp/LhOrerhCmv93QF
xgeZLp8wMlDCEHn+yde/wqQ6Dmk5/FCCamUbfxlt9FVFsEz4uON+P4vGYI0UNlm27NgTU/md/IIO
HAQNHA10sOdn5lmSLlrFA6Exb3CxrlDFOBTOcPZHjNeLxwdaU/3aU3mqjksDRmzR5IX6IlpTHtjy
NSvKKvUBEYiaKUfPXXrnVEtwnrKnIpZnP7apeNRgtnQeUBQNq3s9yMMxZqE1B6RkYd1A9kEfnFlO
7X1ko2gujNMs3fTs+QkzVJd9G1JHnLv1gsL5XxdtmuV/3Lzdezvudsh/unm7I7aFvp8c+3K7pdG2
2RYDnh0leiq6/3iO2+PVt3tuV5fCDnZN4j7942XYwkf/sPSvDQjA0+9X8ful4DOZMdvTgfj9s9/H
/X7a289uN6mNGNQYQD3dfuP3HbebiUjY2t2u/vH6fh2pwQJxyTshkRVx/+8D/7h6O/D2NFRrIy12
asBGRB2lfqUDPeGiNcyOxToINXec9cu6nqVpXNAInHOclIGTgzqbnsvi4rII/ONCQ4Zy8UzJzwDK
sDiyFRwmfjaNNpb8eO8145fb79x+2vsssOmeLxHWtpMztq9Kl/SJTTNRoQXX8IAOI9WaK2UCWE4B
pxKLUe0Sd6N2uV2z0oL8lphqYWdO3Vl602kMxuWohDlGXbNKUipWgsbBLRbrgm7BgnXFRUDb6mJv
y8QkGbnt5euqLNvf7jc7wBleOwB2YU1SagSO4TRIdkM92peEqsnldq2TaF1aGr8Bq7XW4gPGVHVZ
TOFAMNXWhjnv4e+feWkfWT1lmmk9YlbxNxXQHJO5dcjG0T3XRemeUxwLGyPNqx3RufplwXAEvqf2
YdEAJQnELhbACerWoRkhff1yO+p2obvS+HXT8lOxr8f8DflsxeApP0boRXuYKeA1g5n0Z6+HVR84
59bk/1lvDgVFO0x0Fqro8lsek+dhNYLuj05HuPDylxLGxF41Y4GNJMC/WhXrHgL6grVUE/md3nSZ
Rervg6J6JglkulTrxSRQWNA4C6AzcYSpHsZhsc4FIz3a7PQufchG22Xr3BmofCrniEAf+1aZXsR6
MbBnObV5SioZpkxpaaFP02FDDwY5agbSwYVwdbXKd7Rz8rLEe31E/0PPFXJVqS0XDZf3RY/VcmlF
kR+XOj6xifjr58uYNNCQfLG7HSbWk/527Wtjn6zAry6zPCLeSDF0NYxTDR9BGYx9t8lr87608TTV
Ha04HdaMkQ003xD5XmJAZ5dk0cRhMKEldJ+w/W1yxo3LPLF/gdB2sKuOQGgHY36EyIuTX0ucfW05
L7cTS1natHNTspmVH8trQzn4urRseNjBqN3tJprwdjejnqezNRfXLlAVYT/sFDWUe25LXykTyaNM
igfVSyKCPR/OY07oWE52x5ZGskQyONPw1doAyXBi3HtOsafSLF8zrcSJEot7k4LRwVzDh1a/EECD
f+dg34KHaO2O20SN5AaBu4uaW5izWI8ZW9JRbtd+/fD37dsvCr1KJf1WjvzH4bebJh/PjvLg/e2p
cah6lPEyF1PY337hj4f+dbUs5Oc2NtPdr1jp2+G357s9/VIUqydvjAmIRQi4/eNF/HG8KlexQlIS
y6tTUABH06rT7cJfa6u/b+amIA757z+73dsPtLBsO5VU2k3NwK8R6+6uTKCe94SJzXKKYJnyhXO/
NmXytYuTJmRj/ZXN47sxqeFKqhQ5lEMm92J5c2w9mgjJPsrJ5Qtk442zUcSzkbf3RAYMBxXnXggb
kt8wqQ53toymJQPbKuV8RIr1qgXq6FKSJ5E0tBeDqKgUzpLj1U+DWx7Scn7qVulqPA78zXgttZoN
FKpwGtYZTEkD8hmwTi1xx8ilZIN2poLdZyziWEjn4mR05sCttF5chYZxCkQ7skjzm6PUkLfbgwvj
koevUEa4GBBJ2jbfxhINupYKb1d4UaEK/eqZNNebrn2G14N28DXFW0F/0+1A6FhzONrNFOWLTzFJ
7XLsRtu00N6LuhgQ2RBsnEz+oUlzM2wdowirdslCf8j6S18w1TIQIk9y8VdWVLuEftSUvyZftQEE
CTruAT5tIHbxMe9ggumjkxElNB3TzIKCm6UyNNFqYMwR0HTQiKYOBSdb16fIAJ+BTbRBVNcCL2uC
qQlBx7xiASauVDowzyzvUeNzUFkrDjEMiA2hUBRtHUBYI67JEL7XRz3A152dfZ+kJLha3zOnSneF
/sk1JrHq5q9sXIlRLNo3Ynfi0I3tAZLhqk0MglMsC3WsYaaQFawFW8yTz7XpTdtpAd3bLYAflyE5
p7pqdyOnJ2sx92HGA3Qpc/Vevni9dMMFK9eoVRDI9P6tdeM8DCaC/Dwd58FUh3kHla9Gz2gF5Hz6
I2Ukc9RYVExQifR8RcrV76YuCEa9wp18qD2KMnEfyKMx41Qd88MwInGRwrG3fve6LPGPtEeFR5ca
6p21hT3oksFmYSeZrKsqk2mjn0kjk9eO07HD14mjN2DTICdC21ZxlFOf7EpXn9N2lwYF7vvqp2cr
0jfjHp9eyuHlR4VvOmz16qAcsBxz0V2oj1z0uk+vFJX3YBqY3cDSISbC5JYN4WCp4GxlwxH94LJp
DOt9Wub50aVwqdJcXTMYo7rvxgcvIIrV6ThBoRjeK6QhRX8iR97YEA3A8nlxiAiLAz4pex2Tg8/A
O3ri5CdnKwRsq9iS+4weI0JfIh4dKvXIWrWwZNAJ82S65KNHj8sN9qnDv4G/M0zCcBvvxRaKr1SM
NFLp1qHHlp6iVTt5AJmc0rsmc9mEgU4KWyejygDhMvManeHQlgSKIpq3d0Ui+gN4q4OB3NJCSaFL
bKWWfhhEPL8A0v7sWsDUXSohk8wRYbmmtZf9XWNRJNQ6hhUno1tX+jRrXRdOzzw71Fq04PPUWi8i
b+HR1jKIEtXkezxRruC9XUrqqpinAaNZ27hgD9gmiX0W+b1rkFLcpKkP1qRctjXY9ckGq6cywdcy
eaP8oh/htb+NTdVE/kjTMfP8Sz/VX/yuvHfQkkcUfYn7HjuTzMBA+5hSJXcl1bp4EWZYzLxuQHj4
hpsCvlcwbgsY5TsnyTGAYk4zU6p0Zg2mygx4f/p5jmZLaPtAqmxHN4WoSR8BYBm313WJgwF76zqS
2C4P53TVte4pA6FbJQmEbX1ewr7WwCiHNEK3KtdIB+2IjO/G5Cl2A/9c9UNUS4/zkRorEV4O1FMD
NXSZ+A8aK/ly8vLt9OEnq0VJQwlPX2SrCborVUnj0UB6uSlNstBiFRx9/acZe/Eh8woVzgltADtv
+Nt7cW8MHRmrJHenprEvqQXvAAWUocanIZwRxkVWf0+ci+i++hZyeBBDOfD06Z0d60SZ0xDIYBmr
/LQy1qVdDMwlyLZ2TNCzsIarwnRmiqKFlQ4TTmt162pQ6gNuORzB1tKuyCGvL96XclDOlqK/vynW
Ea9dm5ldI94MusWRjOXJZ/20JA0AqcROI83uCgZ2AL54ISJH+dBcNPt7Qhd6ieNPLW/6Jnko3DI+
x3MC0z6xf6aUMDZmR0nSEv12TN0TIxXKieCLpdRRyZRtOswAU1PABYyIDTKpm7L5okomJTAjP+sM
1GbBGw14HtRWum5HU3O8plo6MOSgVfE6dhZF8WANIy0vvfgWG8yABMpsDCTum8YpxGHEp1Shh/GE
85gE2tHCMEUPVu0RYIVVQDu5x7O9LVpbkAeg33EWXCy/uNcz/6kc82uiPyVjf9XDCVfVRqM9nijc
fZLhRLe/JKZ8GR0+BhdxSjAB7ZXJC30XMsexa++H8qlm59k4MUkjTg20B0xPAq1CGAYIDC8W0VzS
9S56OP8EVAkDl1iQfjPRx4e9PQLIbrJz7DVgvtsA/WGFZI6WYu8+tAjaew0pvRK+t7Fno9491H4F
jrlxkV7pj3nJ109LIR/kZftdlslhzKSNjgfL3ZLqT7b2wy+GQ98mwdPUAHdY2A25k7O3GuNQO8Ob
Eiws/PlhNBNW/kVCv53TS8vJsyvShCXysl0JI2Zt73jbB5T1CvdXnf0YG/uL21E3YRCZtoL0wWhB
1MOZcoarA2cvMfkQNe8Q+ATxMjGWoTsw7NZO9XFTClQu4IVKpF+8zPmwygzGJcmPJ9Mqn9OSok3y
uS6W7+lS5xGQwX7Xu/7b4tbGoUq1Q2wu91XF55pCMkrYNmwzZ3rvSnpMiDXFoSVlOJ2esqbbGkn5
zS2XUIm9j17lc60Rr1m+d42Wh05H7xZS1CmjkTv4Iju26bCERY5tsbFn5F+xytDmVO8lNZpSz5/m
sXzXnFocso5U2WFW+25W2P6T5LNPj3x7W3KZuQ+IQTFBG4LdqVz3vosToJAN/JPXgKU1/F05OleL
tgDYLQ1bi4PUwnWb3QqSD/KY8UNX26DKs0i1y2tVLjV9CLZAk94Cr6mD+xlRaisd6zx4eKmtHAb1
SOBqA9ZhPw1xELYqfgjkdD+PPx2rU7up0MotbUF758PHiWAQvvZoPuj82p/KntBYjI97H19uJ/or
DHbrnFgnx9LH43ueI/gOqP7jh6Y5bPtncxrL87QCyma7eYM+IPeo+H9oHenEJsMm7eFgA8nE2KYt
sr60MKudjO+qwB7v54JShxYQtlfZ7D5TPzva/tGGen/wk3wVfwqoue7YXVAPtYseZpkwQulXy0O/
2HddM4K7avw5rOrFPTd1+vlg6dV77UbJIq0jukZc9QkypiIgVBldcRmgNkW+Rpg04TNb5smY9XV8
MD07uR8tK8zrYdui0fiU9fZPs6DvO2UJtJ1unugOZjRphd5eWNdVufE1ZdHUx1Me1Z4CPdN4CHLY
lO5IE5qWa59g+uXbf8psmmEaf/ospv3Ye695HLC6NlEW0RZnPW1dDInilabiqUIWHuFkyo6+YV11
LflcVg1JG4uvaLJhbPLc4ovmzJ86mHvMtI0eQZD+QjHcRSK3Fd3Ozs1vPZWZEEFGduws82WcG+gg
cxAaisaOo99LeBnQB0tm3f4ciJ5JUUuuXVIjchzo/2Ad3thOBY2kbi6k6B2guVfILuC+T25C939G
XbtKgYfmYTDTJ534y9AXJtPV1D3rycU1yuGEe7/ftmgkCtPg3Qdxs/WCXgc9GrB5mXzekwAWtt2/
tnEbGd24fhTscKDO3XktlcCxFvduoXtUgVs47c6DYwNcLrqrkfJyWFRdeZ/Aisb3Zmrjd+3813mC
6o+C5aUOxqe8tl8aq2fF2wVDWGr5kzR6hE/17ETIIOn6btJ3nMBIAjw5hLlo9pUbxJQ29vM0PmUi
hluupVfdJ61n6YUbbmq7EKfW38+5udOttjz2njnuLIN9DO62Y2MM4q7vyzvZrhQvRou6ntnNWbF1
aKnyp7txQNOeNILQ8iKNasu8m0qdNOu1q2Xj7IsCzfxeu5p3ZhOEJ5/if61YJS9OtQWEoLAMbkl9
O2s5rYMirt1Ngmd4oHb96qYdwayWv2x7ph9K698t+alHc01JPvH3nZ8/ZSZs+1l5flQwOYR18qOo
+/HSrEb2kqazqCck2Kim/Npn8wWBMRpJROZTLItdVWaHqWBSdEXGqmgtYaGqoU4esetxtzlrYruw
8Xm5QRf1U3WIW4oLLkNHjM9ki8wWxER8n3g2YmP0ZJzJzjGexmdTDA/Kb/1tPGtiK3EZe+iGQhfD
SZi3x4rOMUJSVkfdcRQFeU1rDhJKycGOC6ZWRM7S9TZaa4MIbhUin9F0WOZTIk38xduzrTzaHY1w
fZAABj2S89D3WGWPl81juWEvhN7A84cxwBg8MBdGQY/AsQlAdvdV9yxa4KptyqanEKaBH0cd6TXQ
ptDRIibYpDddv2tm8WzAe2EK754mL0uiZMAn3fYutTgD1RCvdfD8MmxjpvfeOw19W+48fIc7p/TJ
ceeEMsgC8ExoB0ngzJGXEcuBhpEpsBa4MsgkBVBjou3OtsCjsS4Zzg9PN7Mz1LkvmQBYmiMGTm2x
S3vnvZMV44cc2GIQtZJ53sec1HLry551MNEOvZrvAurNwHCFvZ0rwYwlA1raHlsbC2koMJhhcp9V
XIIB7VdXUaebO4ehv9aLL0kysVQp/ZckVj3vcUm1JtCardWzedZL85T3dUPsBtJAYzmyfqN5pOsN
QtV3i5K10b4oVONAhdvqumTazEeEDy1lN6u0r4oiBQBgi7p300TsSBAO7Pyi8Z406aD5T51TV0Ia
sMC2UoawfyDyfplbdNVFSkI936FsY1rjR1W3xS7VxQskuER0yVWlMM8zmTe7hbV5VKqXEtUP8wmF
HE+Tu44EAUeCkU2m0tjkhfBR++rxfhiLZyuJ+wj1AsguvXxtLWrAy4RWJl++sxVcHFOPSppG9Swf
Uz4xatyCef7BGllCd9CM82lCWhm4j3YjfuaTfT8Uw7PSCIz3XFoekD2WkG8los9kiKyPNgaCqzUu
ADUyEsMFHt/WnrNnyc7saNjBU7+Yp9Kb9plvXpUeiz39v5qVPHvV7IWiUbGjOQmNGGmQbXdP3fol
pR4Zws3QtqW0T1D2svPobfKvy0Ck9kzm28bAubCprJgsLVy+gsy8bZ/aAPiXg2+ZPfk53rwLujUw
hpbqXvdG7CH2C+F0Dmdoy64sXX4uo9VGnWbzxYfz1nyLk2Fv4ZrxUcD2yQRyt5/26aydlN+8kQTQ
R2UFUjO1AupXcfCz6PFT1I3zvljSODBtgkoDZ0zYwnDPadFFxUoNgBiJBKKA09Kus6M/aw86jdlN
0HyVAOyUXz9bRDTvsrjFAlpDsW/zR123n0c5cXq1xEMt0nttzJwmpF0iLDIiTyerI1u+GnZlRFOj
iPUKgJ06bBUTVGubWC8jrHLiMiOY9YyJnc5Y3decInyvA8ynY5JSPZZvingh0koMa8tk224MRAhM
VJa2Ja4GzUtfIxcq4lPizUdLeSyt9VAk9ndH856V7O8lRKRNlU8fpY/+xpj9JnKtrSeI86E8GWpJ
Kw9a8WlovwrsSOfGst6Lrozqid6rkfUpeGWs6O70nTWm+OS5dBudHsS6Xx37AUknbzeb8jECwx/l
jsOmLetZPlMF23RyINos834sYCM81wa+5rEib9qWykv5YAY0nlNbm8NUjbw0RuzaH/w78OPGwRH8
+VK3vudJX+4MJb93OS3wFH9liBuHJiOxPb9wKB6D52bSELZIBrRQ6zTqkkkZqqUqdvmSXHV3VsdK
sT40Rn9fo5nmC7S5qWVBrGRHDUSxnyE3y2XGqdHMn+cOPDD9ermblX/sskac7EGEQYHVGKBfs0+x
FOOjQdQylEZ2sbVrKwa6Kqq4t0V7mUuKh8rLq71H6fhkoQnetNZrFY9OBIKN/oOr7jKWr46kPd6j
KCLF5QEVoXfgG0PVoMsfA1Sd0TgqBfiZCJm20HZgCkHAWEG3r4zgoZP6F8Tmw9ZIqx2C0OBiuZ8l
AS4bCWoI84g/Ib/tQ8anfQHRh53VdUHMvWj+/dgEd9Ncx5QFIbwi0boOVAr2MyY3PJDtVXPTBFy2
aKLZcYddleoGMsG7ofyezYhZnPFotsybrRVsvYGQnSGwv2VuX4Rp9cmSD2M/Y2OJNdazcdJFteZ5
kVba8bZxZuJYqTJo2pMPJbC12YcaLWxvnAEUgaib6w8+1VLiZ4KSE2pkUS+ta2a7z56n9o7f9Xs1
S9JIh8UDlSL1Q59SG5guKIDb7dA7VWjVxmPpz2dHSDIMJm84ZnK6mj7WzNqm9Ohk1VbXa6rRA0v0
KUMMWT4uuflBbwoSw9Gs5mlXKAzVRp5RhR6JjMv0ryoNkifG5p9eGlNECWj046fABMRGKVJ4U0DS
PQA+v1SGuckhDF9gl5zaWCuOxpIr4g+GBzr/+KNFiaVOgMjXY5dCjqRQPTQ538UywOk0vKbgaqOl
y3mD0UJFQze5VNLTF1YiVmhyUqMKBvwqs+PSUlKdtXeCKnZxaw9vmID2GlEFD1lrk6TidsR36RUG
wIFYx1h5/b7y0+U0aqBxaQ/0e2Zxyp/t9OFxJtCQOHR6OnB+tOgdbIh2rnlxrBGp9Fx9/h06fcug
dm752b/jrv8RYH075vYrv9K0f9++Xfv9e7djMrrYqzRS56tAIHeJJ3LZoluTO4TYn/54mF/P+h8f
0pcW+sC5NVGxj/REb8/DbEgT+veT//pNT5RncnEEqzQ4NWkcH4bcT1jwQg86/X59vx6n7IyLTiYv
1tF/P6zCO8CeKdv/85Fvt38dePtLWt/5SMd4iG4PnVJ64oX9+1l+P5W6ZZWvseFpUaZbr4xncP/c
vN1xeyi4DeU+swxCMbTP8UCmiRNQq8QV+S5NpYWp7q7ZhaOieLdqDKXGzmVgxpxMk51kzqRrGkZY
DGyKWTM/3rmWq4f+ZAZHYeGV0W0jTBA5rimxnyUjnOjM0DaSb2z5ExSlwNqZYsdIuDPDPO7mMaB9
b3YbLe5FOM2YIdyy/BzgyZwt9CyOeJLD10GWANcX6I1On9/p+toymWGTzZoHzDG5GOWMC0N8W1sY
al5dVH19ra3lI29LVOKNcxlNex+gJQEwuPEcvLnanVVMjPeYUBElJWPYDp3YUqCA8RY/6BYDqvBQ
CFgOpvV4BHS51FiOUQQvAXmMDJEl1salAqssgpNq1iApywYv6e57evGbUqbXKUPT67oFjW7QaGNX
fF0IWCOExdtBF4sSHX8WyZCfiT9UOFlp13ictBtLTkcmtoNW+3sKacYmxUhrUcubR+0NnQ4JMeZ0
QZqztajZIq3XVwSK2td5O+LEsHZOO39BlsPOodvF4EMQeImdPbVxlI3wjnS7JvbA/V6N1hQOzfx9
9NAFY/Vi4LYqQooT5kCj7wo07W9pYj5XkuVtzUgWDkOdh9Vrr1MFRbmPmTMyTR1JK8CMA3FVcVQa
WCR8RQNdZAv2UbKkGh2mFSjZOM6MUM1UBmyrlNu+u0XMst3oPcNAzm2TTaX1b82IO82z8+cxZl3h
Ypug2fNlIWmCQppHO0p9ncOkl19nJrVIQ+Kx60hYwkMxXjxlhpntfGoocTaTSnamR1e+WMo7hjEs
s4gXnE4jKauA5Uq8wElf4kcyahx6ZEsVTa37QrrMdsK/ui012ey6ece9tJkCaJpBX913SwBfvT45
efdRTNnDspKz7LT/ok89dBJD2mh5PG930zy5NW6CP9SH/4H8syKT/gZZoV2EhNYCRmCxVELXx/1/
+PVTlMwy6ylOzTNNl2Igd9fL6SxkhnyQOuqOzI6fHaTUkVaU2GmxpO38hKownidjq1lHIhD29FCM
Vancn41CCx7taQZf6xX3OSdC5bWfGAqS//LCjX+yJ9YX7gLOoLXqWC51/7+/cJzdCtJBzYwzkkCh
udgQSsp52NDonIFJpjQosJdmMr13RJqdZgtt8P/9zTP+w5tH/cO1sJXSQ2OV9/fXkDWZcKe0yI6I
Neb7WprH3BDpkZWfgT/U0w6VHOE5szvQGpYMvX5y7xfSsv8LdOT/oE3yXiAVtQPbwBJiuP8k5eTV
PNsq95Jjj+cZy4Gyjz15Tq3OIDi24m1YEqKPpftM7E5z9XNjOmQUW4baPtZxq10xqTUXFvTgdPzx
miCYYb4iOic10jGyE4ZpFKEkjUD9jm0Hv97YXmutJS/Sox+uNHrSpYwJr8yMD9cfhsNUNfs8qKCt
rxd4nr1LJ5f/woH5D+cuvC24VVD5fN33vPXj+ePc7fXOT7shxUBrQF4aoY5HIlijNRNvVzsI+e1F
XYZmZG85LAfHrI/FVP5v9s5jOW5kW9evcuPM0QFvBndS3tBTpChNEJTYgvceT3+/zFILbF713mfP
9wSRCSSAKphE5lq/Ib+Pi1JYjVc58P5Dpg7mQbOy/uibIQzuAPJEXfr9HuUl/dDpw2PnF8ZOPjj/
hUf/W3i044Jl/mfNtmsE215ztCIvmOnj2//9Hx0fSfb5CY0GF/0HEoe2g9wNwpAqGmt/QaMRWf2D
8QZe74bpabqmstdfmm2eQEgjm6zbBJpN+rlfCGnT/MNgokfsXkdD3bYRNPkg0vavRNuQX/4gTqSi
LmZrdEhk1l3dpV/9+0NZzkWiIwYS3uK/d+8TlhaZlfyQVzN8EkWFv144uzgFm9Yh/J720VfCg+3J
GG2NWXFIEjk8dyqkX20O4k2X/xDK32nZWl90t30wyzpmgoOC2IS53k5jcOK00PHBLj83VnGfDdat
F+K4B4oJ0bVkar/NM5l6hFuJChOCAnf9JUzG77me721Ax7dpMqn3IqaeNwTulYQ4v9+5K8ueD3x9
Rsb6prEaSm1jJHfwBJ8VK/tsTEq0L34EQ7EdSA7VLoEVrTPzXVgn875KiR0EfirsDzUQhgS84ih4
QSwNo0hneoN+DzDBctf0UwSXevAwJhOuyZtOQf8K8yK5z1pstTykI5u5jsF4OmelD81DN8P9Szuk
5eaByVDkYcbduee8T0VuCU5Yv9H0BrazS3c3ejiZeN02MxsitGkx7nW0HoCv2ycV9eN96CG8a2qQ
p2FJE4HtuiuCv2Vg2TuwCREGhJAnuwFPcmZ/G7yY7kIy38RXbqscyliZ4KlqipCK4T0qETq9c63e
tT0I5w5vAZzew2Jll4+YiMIK16x5pZvpi1aTFEFM/VXrhN1jhGB75FngzUsbKxrXhS7afPFiRif2
bBRbMlYnHdmZq7IKcdQzt7GgM2IyVewim9hkwBVAk5UR8AiwK+0f7BmEAXlzdZ2b4IDdXm/XiO8A
H3Cn2wo92jM8HTyzFQWCN/BseExhi7EnKeSBcF/9TA4fap0D/BYzrtegwCQGmeftGIf9MU3CfANm
1gdFg65HaI8wDyvgTpASEWQA64IQ2S7Hp3oPYGDHm3Kdzd43DUDI3k6cr/nc5usiJOfUT/Dq1Rum
lfF6MMrXrDVj4iT5VlGb+AbaTrKxSXvhGHJl6DZMduZEXh1jTplWiD7pPzxgE8cw617UCCOqekQR
g2HCdiziaGMATsF+Jzi39qEpvidKi/EOHpYrOyzyvWlY0xVKUsxSQv2e3CMyQTXZ7TB89kMvPZtw
wddtZEEEFFnnOEPzusHsuBpRfokeRqwnbSJLlfndqvaIGsB+r28dZch3gVa6gNZAF/B+OxrqEdA3
E+BgISKHx8ktPnsG7N6SWVIWEfGuvZwptum8ZrX/hhyEulZnDSe2Sd9FiKg10xiRDScOnuNvp+Yc
O0YCG+u3jsTdwKNOunndN9Btywh1JA1Kf++V5UG4a05ALoIcVBEWH6EWv1SWOx4d5jB39SBUbHPU
sBDJ3pogmuuIOKAfFvUWbY1u06UQH5HYIU4R7NWqhlDqql+jqN0UTI8m19jRA6N9YL1xxXNBR9fO
yXDXQuOoNZd72zr9TgnUNYHM48gzWwcAPW1AqmqhY/w7vKJzvSuabjxYHcTDGfmLtY0RFzC7jJR6
XwxHyPsIXYQ3auHiDuESogSzW62iBEtXM4Wi4ZLr9kisgvgqMOVogp1q5uMeRvxa6fxh5ykesjLp
S1AANBny0dgTp7tlAhaSrOzqZjpCtjZS01zDf21RYVJeXSN7SPDRg3x6m2cGXoKOmOD54I2qYLqP
u+k6fIrgwaXatNHiFpdzFXpH0O5J1RYIq0RgMZletQQCD7U5keMbN0p37Ky0vg1jPTnhDeiRi+px
tUeUsYeSOw/CdQdVhtQLG4DKIh0WqOdllWzREJvVq9Nln8s2seO7uh6G4HNmIkixq/SnZIYCJ0va
YNzNiv1mJP4+Dg1trwtJBiCgTDkstzzJqlwkNcR7C7RL26PHta6cZtxPjXermZAuCXWqqwZs9KpD
N+u2mRvgniShen8AUhkCRaej3tghHGdXx6AyFGIfuBuuI6SW1p7g+butTpxBFuWiAVC4nrkMxFis
7CQX+aBlJ9hT4MZ/rdPaUdvkgNXXyjg798AemXSTQgtFTxjP9YMRFacSy+NdoM+fClS2jKRwb2aL
QV4TpYfJ7G4XAp7k45lBeOyaDGRLrSWnyjrzXCWn0LLv7CD43PrZfYMs/SbQRqCXwbXbut7RcFQC
yHUZZIc60eEhijtnadWuboPH0S6IKMh1jdDYSGvEAob2KSNKcSIv5ibNdAiE4IqeB7txdF9b5N9a
rM3PaCj8YPhubXGbjDEwaW5BlxSnsQHcnAR6cVKdmzwvSfMZSl4cEJYu0SX77vUCJAjMDR+UeUMo
zloFQitDLvBAqjGRavjBsqi1dI91ULTbypicg1LjtdPazIpHjw94kgF9Ngt63EARkSBx+WVwx0iS
5GTek0d8NNWsP2UFDjDOuAKNlqLdoF4FCWAsXs6vGA8Uu6y1UcPBu1glsYFPGTaoQ0NsxwxSnpME
iol8Agy1AxBpQv7XBOhbnmlZfFino0y2aQaSMxnxDnUbiSuSNTH8qpKsnrxKNWQ7cr7Vn/LaLIvZ
6Xm+xfV6t8D2fOdY6oP0yJGLuZ2I3Uc1gQosCqe1SagTajtWbiaOwtCivGHVi7sRCWS4XBh+ZG0d
TX9BUAvDCR4H/GOaU2CSF6lU/Yc+kQ6e0OXHUmY/uHCNv4Vp+F0ZQ3daV+L6juLxdiM/Oy1VTNny
7CC3jM5Yz3BCaZmBl8F+ryd2DywAjM2lhdyGqcrO7BuM6JvJPCxHQjImQ2IB9rM8miFeP1m6HOZy
CvELZOndaWQd91l0miqe019NZEke5vJzllMtbeQ6RPSxMVZIaGSx8/XDxn+syg0fjnn5qZfTye2X
FfKavfsb74qyle92MyOQMQFHWSvFu4v17iCy+Nt/8u5w77a/K8pdl8WHH+1kJqkzF2/WlIE5FK3w
PJpxeC4mXLd2larh+TfXB7kBmdaSILpokwWwS8hMUpR1K3viJeGVD61HpyFshP9Fe3JTF9GC3xeb
kiGeUsX4sGo+8iYearzG2JL/dQpMqBQ9ddS13FXW5UKD1QeyX8OppNfqQ5m6qJk1I2CE6ox5Hn/C
BI5VNrq6UfmMbs2+x3cP5c2dVI2ZcuxaARgM9SaIylsnq05hzAMtTepc8cjJ6hipPLlLXa5UxJMv
Sx92KYa0PfQtw6Kiz09yUQtApyyhMIaCB6p7Ky9DCFcepMhAPKFXw/F6Hxt3HAH4hGRyrSy+Wzu4
xktuMSCxm6k6AWwHYVhgVaPNdMYhelZdrKRHpHUxuYhdT9mOif4E3+Y1QGh3CyYpP8lFK0oxg2GB
wEYcYkq/5ZC5vZi0tCqcSswSLQyvQ9uOHkMb9VPbo+rnli3JqACtSa6N0b5lyK+h7MexmJjy80XJ
bzYwTp2jHQ1v8+DdVdgGrOT/8BP70ceOZZfLDkGuk5dBmL4c2W/5fbr4YqKfjXjbr6tYZg7jc+FE
eMrczNr4FgpBtT4WJ0ZKL72G+nQ5eyRyZROTr/apJtWLJI21Veu0EaqZ9IEqoR5ycs5x8o2HEbAh
Q4Jx08KbyeJ0PEiFIb2rQDXgmgaI3tE1cpTcLC9pb5B1MXby+PJ3+XY0Hlv9djZwYlNN4/7S8Net
lVWEkb7HSBCsxqIgQF/EyYxIqsiIiOREL0pKE/LXZD2ZJ4pahoxbMsHGbwZ1q4HlJX3f5sN1pzrm
AQ2Z6oSucHkasC898Sz8KENckpY70chD//3GRK7xZyo4GRMeQlYIGMVE/fknvwfr8gpQbwHmKX2R
d0Y+1oHagwlneoFV5uWRldvkYhK3fKnK/3p5oMXz+7uqbCybyK3Lvh8O1eb9yNjjWr5y8lmTP0ZW
MWjhC7/UZemyco7AfauBk17uV6B09kElmyybyNMy1+RNlsVRvmqXony/5a9h5PfXC5jIEy0/OShz
VN4ZJype90nSpSRxKlR8Zd7K14SwSTGvg8n8WtR5uffCPjkUTRiqW9n8UvTFVSN/AseV4ZPoGOST
KkvLYlmHgoSJmbm+LTWcZH/1SfI/yQX+yXzyZREXsb+uzeXXl/NI5Ph6LMC595SbYpqx5vHQ68DQ
FM66+c2VPwT1BN1FlExebEjbvMbiVMu1X9bBnWNmHiB0ujSWZ1+qy76ytNzGZcNyvA/7RvlThxot
fRiXRnacnROiqiTr8s3jiiftWdYvP37GMWgVKYO6kceS93R5trz5NVAQXZTPGNYdzsSrxD0Iu46h
jHwQf1+Uh7h0VWMxNQe3TDeApeHiiYXsS2RVluS6pSrX2WIU/B+1k40H//sAYv4ozy9/Xy8f0OWd
8V3xGF8eZrnW0/NuRibjr/dOli6tZPFj/d1R37X6eIKPeylajQgjEfhZBY0mrqH8jMiS3Pd365Ym
cqsuR4GyuCzk/ViqsiT3+8ejlprLFVh2kQ0/nOp36z4c9cOZAtHhj+q27sKOOboY2hNJMPpq3i+c
SlmaXaOcCdf/Rd9cNi/r4ELwisv6hXd5aSQ5nfLgS9N3W2TRNwNkZwwkd+QTbc85ifflRXlXvxTl
e/VurazL9vI9+7knAKgxIsuYzBohPQbH1Xe12aKGb96lc2IzeWoBO5bevq0IvnnDUzJin6c2Hbrh
JDzBg5TOPXFhwL1zVz2RXD2aFfSOWbOnL7mZH+zKUJ50zfeAHRfVRvf7R2DI0a6oR2+LwB3adyhk
qbb1kI+wBDXDJ6jXpOXVPCEahesDXEksKWYnItxInAQ+WhOs3R45pcEhWgfecafIPu7jH750JzMo
sU5MquZs3KA6ykWTn1f5YV0WgEz++tq+++TK4u+af1gnP91y3eUMv9vvcoYh8a7sZg89iqmfGNKJ
hSvf3aXuiXEfrsLMkORKWR/Ey3VZ+dvtH3a3rRYhatspyW2KTk3unrlOHt/Klj2K7jt9rO7lhkm+
gr8vYscJ5zUtvmtRba8hkozE8AYh2g5hGqz+Oh7C705+1SklN7p4BlyIc2L+kmSpuYua+kDAzsEU
2sDXyreQ0mzN56aM7rTavnJH78bI+9fIBVohxDD0JrO+WJ314I/q9xLX3LXonrcRQ//DoLmFEMwF
ZI0jHtj+udl0WqiC51GaTdV0DbCnDHWtWDBKiTPuW6U711/tILR2esDIsFKEcWtzF+CMfEDjL9ki
0Y1I6ty2myEssFVKG5TLGvQscbTAMSQ78IkXaAJwnoVjbRTFf7a77ksQ4ggbpAh9WWjTjsTZiPIJ
UXYC4avKFRF4fxKOqbA+nHE0iBRMN6T0iFLYBkbxalbs/CRYw0ZLt1NJCRG3lRkMM/hblPbNxk+3
uVm8KZp3a8IVY6rc7u1S+ZEp47TNQMtuS9gemM48p7Y5gQRgCl4Wzh3wwNdw6oODMxtrIgTbpvA/
d3Z172Z4dcSQt1N0w0gcwN37hoJfe9NN6DJ7FaDm2No5tW8jiZW/TS4efkqPJnw4jsDls247Jfld
VajeLfO+7w7MzJMKNR4yKtolOvFrbcAKBs2tEkV14ry4v1cm4bXZjne6j9dM4KaoJCvplmkbkXMk
Eqsitw8Ilp+UuLd3WFSjO4BaTqySRPBcuHdaCY0QMEqOLNg+CQhbaKhhGEKUQsmNx6Go3LM1VSaQ
EHCIVfPkzb6xcZzA2yK4+hiP7bRO1Ca6j63uJSTtn2Sj8gmj9QpdMu2TAjdwTTLWRM3bixEu9K/z
uc53SK0T0DaG9RRG6jmvrXmLfTo2F4O5d73qFRIMTDGQbLDH0eWbAK9cORpOeraSf+ncG/TEp7We
togJwmQk3+zgHaa9MvtkVmmm2i5vSCb7tc/fxY7IzwkzdQp0Aa3/ht6Wi3dEcQJVZF9VBlwFDAvX
ovcPDdHrEW/ajPk6hT+HWnx+VXcBauxaBzYEspdxJLuobFGo/GKOwbhLCLBWXX0AL9miBpTa5Co8
rf4yG82bcE3Zppr9yfRJ8zT5m1Nq4bfJUL/BKsgf6z6JT7lVQDortA2PnHbTTsTKybeszXo4e3Pk
Pg5oZjgDfadvljtEua5GZAAOA64uY0GGrdMLlHO7PwMcH++SIXlzteEQNS6WiDX0TvSBbybANro9
POqd+m22c/2aniIhgtANoLbNL1guIcVX0v3XVfUimNDbyKudtQJ5AQe4IwqXKUpm4euMKgRAofTk
FWm8rX3zpdjpxQAPxW6+2gOphHh6CQZnWs1Y/KK5/FXashXCqM3rt2rzMJXf0f4P72M1Q3CszDEw
bjCftaC4wnCurxy3hpJmD190B/vDjhjxFEXYDinOd80PbRiXGcRcAWK0jRrzUK1cG6rzCa5ltkHn
HiCBP6ao3eprr6HHAJMOsQ3AZy9yiWmZVesSa8KMUFs2DujgT/MVXjv3TpWcCceOW8c5JjZzTS39
7EV8DXuU62seP6VWHt2Ac3hIHunEPXPL2ptGco+KLtqs0Q2fP9tKMG2snGPAfdxO1SMkcP17gFKg
ELfOQ39jurB7h9RfNykXUtHS8xCj+FRzuk0wPetW/9kbAMemEH3BonFT8u4us7LzMNKRGsoMaL3M
QizKWxu9W97azjQMfrQF2aVQT5UPf530UYogeNY8A3pET8FzhN6nfnZrGH1m7N/rfrQtaj/euV3b
bIa5PGPgR5BcVbgIhXbtdtHBrMsRn2TFB8WER0U08V3KAjS+SQBMV4xnMC6qf5iFaR8q4HktZoWz
D0ysN5CAiAA9teacH9saemA2dPmxMpkR2roJTkrjLQ8A/ULumIZ9y02dqmG49ssWrj5J5l1J0iby
yvoQdXAD4g4KPT0/b2AHwzUlsLurBXxvdkySsqPZblzvS9mSM9WR6F8FmE8pQfsdZQHcOI37fjCc
I2gylClqfTeaSbIORwxLrTC4xqn9yRLesvmUJGeYpCdjeq2aUrlJ9ZnHJUyvB0WB05LF/ZGkHDDp
3l4LcQtIiXsCBZhmZT0MlD5DdKJuzm7gWCskZ9LP9I9nG/Y/Qh08qPlkrjqDzkrXELAwnOSB6PIG
EkK0V7lim8Tw4r2RhF9jrbiJXYjNQOgSDikk4mGK6kp/N7fx2avp3jrf/saMed9UBGu96JqkOK4k
ABlXpPVIhPrBtW7r5bqr3Btfhatg4IK9AllEtsoe763IAo2fwgsyi/lg5Ll3PmklueCR1/GsKk8p
FI1VQJge10fbXBvRZ9Qm3S0+mT5ZfWVGM32MGWNDTQYM9NyrWFD0yn2VJtFJt+z7cTL2JOaSEKke
gkfGytUn9C55xSvX2zaAH9fz2H0lu80L6nOgwsygrAIEszLtCbpLew99psYHTYdvORy7lCuU07nU
3hifNbXyAGlu6/JqGBvvIYiC4VibeNVn81a3QWQ6wCmHDPKw7w2HGKm0hIxyCgQthi2Hyxo08AGd
X75QJz0TSv8p43EQqNtcB00NNWTcAhCk65ujx06f0LDPbEbTFRZpUw7eUlOaYKsrSE40VfXka3fO
jE7b0AOv+Gp4c7KejJ7Qll5tDbgwWxXvFgI/WDUgzlmuLGSseWwVkbTszlavwxxKzqbygjOvsw8M
LGv0VKnXfdR8mRHNrWpj/jRC44iaisuQJwPCvoVQ61f2sO1RuXOtLxNIjTErz4OSIkKEaM7KwP3k
EPXDs9uEB83Jq2Mb1+PaRgGNj9wROrVCZj/scDLC4gNm2R4ZLwfuwV3YoSfJuKn0AhQuy/kBUVYi
w2momKs5UCGs++ONj58NgCkE8cFNITH+SqTNX/VW+Fbm89VoOP6WfC1XItJ24bFwgpkb1N/Ombop
jUdQEi5WGpayGVs+qKktUKc1A8wSrwujIxPcVbyCEWpV6Ir0oC82gYWqgtUfPTCa+Ii6G88Lf2RT
8gWkCawR4hJXdd4+6ID1dmigWIcxcL+FWfLJwuZhCyBGxYHAbRGeGRkmadZj6HzOmP+QjnaRdEhh
x2pldJVZOHx+dYKw2kcdc4dJOSvDPFwNIlc1KfauKRi3BC1DMXrTIk/Ch6hvzk4xO0cE98jaY/oS
TXTKlY6RyqQ5ZH0HeA3dCtuoO90wYjRcu2d3cn/UlY3EdQaFxeuxWQ+n6x4YQAKEd2277bRHnWAI
Z+ALkMaOkXKHTCOEN3wIeaHqI4BSWJtwkVA6saEweGCL0d9NB1RnLB8ZUrT84ASbO+UlH3QG6oVX
nPWIZHrmHvkamo8RvYPjHunRn7LZ3diEqc5qfZeMoMPTbPg+Q/b1c6gpERAgGOB49ZnXbRrGm7ns
D7HSe7A4io3dwQgpLG86Dr5/g8ecvgqqI3TZdBuJBFfUDfs8rmpU5RSImRGCsJkheiA6P6MZ7rpx
PHmMgxhVpfu5mVpkV1ChqbyBQXii7pUROozRqocxzsz7bN4AeiERGh48JfyST/VNYwX1TZtPQEnC
WrlNA21XlzkCVWV50zKBBgKY3yTRuENQganJgLjS5H7FJJoEIaw7xNBhwSB18BTa1WZiBDD65UPs
ICmooWLUt/gjGAjNhH4TYx82XKX5vA1IS25ipAqnSntz8PTBISNmsoDsOgBCI1tjO7Vn2vBSFS0o
GzAH8OcahAMGZ+2iQbDS5urg5TUykCAJPAcqzYTDxtw9DYAWTnl816mGGKGDiXfz7BXA8ZUTEQCC
Jg+VbwJl0WlWD88cj6A+OKYdT+Ggt/ONl2aPONV/x/9ueClc73NVp8gXG+lbFCs2LmT4FTDcPYwG
z1dq3tSJpT+ntfO5AdlDglTb4naQnuYctYkc5qbSNsMOgHiLNUtw0PIY8pyZPSKbZG2yNEPKB7BT
HClPGK1FAEfRNikmvH0hMDBXmz/bYV1t1TEFXMq9tC2MJBHz2QQ1Cpr+2IU7m/FAPRXlxgWYti6I
3WnhpleMm8GAKloZyP+UU98jPwIHG/GHQU+1feB408GeY1zlwa7XNgIfkclARx/HYR0gvbJx0LVE
r+9e53uzU5yBPEzKJzcB86VZK5XwJmAVWGwzmnmF5Xd8zjC3H6vGXQVIgay60Em2A9HQVLCb62EC
Vl4iC97CGZpags+pe5WoFcpVXWt9zpguxQGp/AJU2tqqa2RCgLDNfQUIRm0zOAaWuqpJi401fudI
wfebLAA9xjj4Ftsae0yZfNCTpUlzspzJwkoshXSdTT7krwEXiXC2V7bJLLl3m30G3D7NsukwNfF9
ZjsFqoPjkZcaHKsf8VNa5zb3MwDXI+w621bhitb9fSwE0YW2ZuiYZE5q0Gmqh8Eks3NeOJ5AVOLo
/YPc0k6hZ4Q7f0qf1digm+ejhXwJ0jMOGn+Ni71IXTyMQ/PsRg+h2T7HbQGBN0iKNcoefR7bR+5G
HTSIPqOX4QXcPNOdYS7j3mJ3FS80MkJGAWPADT3cUiA0kPe+R0zI3oMoy/eOWa0sLcZhtYZYpc2a
dgtWFzidz2BGQxF2MwTbyQl/pFxLHO0mb19GyZ/RYH8jf4+xT+gfY7v7ahHlWvl2+lSPA9GwqUWn
OkADMMahy8/rzdC9YGwDC9kDbbwLLKPDia+1zj8qFDBOvh/wDxz3QWcKgvcEslUmzOvAR8YAyhxS
4QhTMK9AyLIJb7rCmVeo6WND1IHiz9GWrfTuada7l0wLdOQdHCSj5vpGhZFBRqBwiILkzRaH13zn
1cZj7IocrO2gBtaKGMR021VoijWagcpDBfkhN7Rg63QxsqVaewGl/xdb/O+wxQYx3X+FLb75c/g/
13+O0ffib/Diy26/4MUGSGHTtgzPUAEDqyD6fyovgycGXmyAsldRsXJ0m01/CTA7YiewyOzlINsp
zOr/EmDW/jB0T7OBx3vw1TXzPxJgdj0wzO/pGqrnQXmi08diWrM9hPn+ji6ucNBETjKPrxriSAGa
cYillN28T9LxKnbRnmGSDfgnxLhHXdtIheKSA01DydCDYOi5rULru5mFytawropB+LBhqnRZCGGm
kw+kGabH9DXTQJwZJTZCXl6BzpXF3PV6DeUM1na8dZftspo4fsV3EWkWKcBUiMxyaVQksLthF4u0
s1xoTUOOWRZLePXHKHtzRcJsgYU5InW2VBHXo3/QcHzzRax3QYkVMokhAWPtbPJKZc60kTiihcq2
VGXJ05D0I1ZwkCCeQCTnDZGnWBZWh6xiZ1pnibyS6CK5kLCjAX/C3Rw1V3JV6aP/gkAUegW9CKz0
OWKMSEf0CeWiQI6jqXG3gJmEmK1Zni5FB0LBMRkfrLJGfNUQOIRKGOjIhazGcDFBais/aoIuwzmI
8paIk9NvJkuJR4SKi02KAwcfAF8M4N7abLpTUFvbkMGASu6h0hl2t0RLgt3U9HuXGerKURCXr7uo
3adj/8knuqf5tYqxZvapg+IB27C+GbTEQkebj3wZB3eMXau2Ps8I+AGIpcT0vdj3mvbqJ8nWMRQE
ewaz3wERw1sT1VHyZ+gg4I0Xi9RoIIAg8t7EdvWUzkhaz9e5bj7L+xfMc7RLGpMg0Z1ZDPZGQ94E
pCVKLATHJnNdqPaffIhIr/hRd+J5xvVQlNDZ/lla1uE5jLj3Updtluqyn1ynegjjraq039ZTB1L2
1wH/zWE+bpaHDfSQEJYsXrYTeJkR7FzOackft9SX8/3n6+rSs9ZJjkSR3FcucFP8eUE+rEODCsNV
y9vBNfhwqssl+HCZPlTHHKi12oF8lTuHg1bu68Y/ITeanyIBupALfL5+lhKZFVrqcnOdC7SG3Edu
uTRa9sTrc48rR7gOdYJGvzvsh3XL6ctJAD0+bJbVpc3ya/K2ghGKZDPmU/x2ueF37ZbjKUHn7WpS
UMuqZddl3fLflnVJg0uTbU884SJThij/E4iGYAfCX+CYWJRNUeOOpNFF1linQPH9UNTdqDwpU3Ab
d5pGtKdq1K2qoQGGlFGwlsdYjvahKo+FEXHMSyFO5vGygW4SJ0dK1zwI42DZ5nf7yXWXnWUb+UMu
R1jqy94f1hXZCAGuVoW/SYjjmP/V3A4Z+MvWBokZQdlVL/UotUcSwGLTu6I1kfFPU9GNftxUdofM
iPYyAR1JvvKUE1SGdGGuFrROLT8J7xoFsuk/Ans6yEC7KbFuYgEJWnBBEhzUaJGQx1bqbjdD5JHr
ZDtZspoRgP1SlzsvVdlGLiTGSJZCBDxWXq7jZyiuToYR7UmW5MIqPIa/7ox837KhRfAJWA4xJg1Z
GXro94vfrWsT+l1YM51AMC0wKSlxLNddAFJyC+jmQ2n22p6gtCci8Zj5TVi877Q8uvnY+LKfXHuB
W7Uzyn96Gh7ijPGDXHS9z68vA9zpQ0cCq34uMFulUxTfOrlBSxTUbMvis1qP/VEaE8qFLhHWObZi
yH4FL6O4VEYDrrFsDOUUqHhEjS6EblND/9wh/4/sB93fYPJRWBZyXVhY39R8BLMY6fPpYkwo3Alz
i/+LHO+xCcr2lDRAI2UpZs7YmwU2Q51rnQax0MiI7e3OPoVqNmD12Ov1LjDnh1qAuSDpKmt5z+X9
nQSQLMWNC0S/eJQ6+exY4iOYnueUYMnaN/Sa3psYK3LyWInKKyEvjI+Jpanlzt6fVfPkdR7SMqIU
WqT7ZGmyu4LJBSz4DMHzeW14dA/6bDLSYAQIKE+g+REZRRPTVMldTkjZ62OzsUbQmY8SKGEZSJDU
peOsLYtI5BYuTbCNkMoj0oWbJFolBfnHyMO3qlO2kasMkJYdArs5YryjIiwnmEObcvQmcUSyLmFE
l5WyLrfIBax2xnk4yuproxj91aW+bH/XaMEmpeTxdrreXl8OOTMy3Hh+3EDjNh5Jh2W7UWnnea0K
YDcR75+LkVStXw7GAdyfrSHwqEvgt2wkRl6y2hgx6gCGqMs9lzatorJF1uXmS0nCxsUharvCbBUR
nLVEvcrF3EX0qbLIUwYKthTD3d9un2yCYEXh4r369zay9f9inWxyOYvcBZOOt8AL6u1yOllafns/
DhY4xcxby78ir9bydz9U5cVIlL0137fiK7QsNPERWqqB+IL44ouitf7OqEebB1Z8Wgr5NVsaytKI
fR9ovl/7LJsvh43QxTh8WOk04qp+OK1s84/ryNWhWpAaOxuEMokjEEVy0QY1h/pYlPVc0X42+ri5
sSxu5T9vf3fQj03f1S/Fd8ce9ZG3Djjl5dD/33bZdI6K4thob+/O8fvi78+0/Ohk0j5NXgmQQFyM
d8dYmrw7hGz0sS5Xvtv9sv3doVDBNBvQOKj16+8W6a9qhhamSSyHGCEtlvXLDtB7fQDH6ddllW+2
OomnFL0fWZRb8HvULqcgGgl0GUEghqpgt1mMQHFPs1gksQmlShblSrkZ+VBmw0tLWYKGoW1I+CEn
sWy2OzFZltvfHU7Ps+akDyVIKlmU2y9nkvW4nj/NpYcGctd5JIrFT5K7y9K7Yy4/adnM7X5QNHDP
GjCLLTZ5z/JdWd4IWTUDxCYPl/fC7mPsD5ZWalai9hcxCuFzmp8GiUsK5QhIopOWhYvoB4aoAE+d
EZwJwsdae4oLrHTlAqUKaAWymM2Jpa5l0fuz7qzoNBLS56Mm3hls7aAliTHbUs3GXRyfLNfN95PS
NahHhl8Z7BBBmAxl6zbdn1Nnvvl8yFMEAdAQCTaW9hhkRX1CpvoFgFJ2jppJ27Wa+TWcTA/JDB7b
hMMU3tlrDfQXxb+T0/dlIWf4c1SHaBPwmVG6HKeeDiGCJGCAK+QmcSMpj3brrJOKeL6idnvcP55S
/otljedGhE0RFTrx7Gh1lm5dG+0VxdrEdXK7zF1lKELOYrPRGrBgxfLDG3rtv15pF/b+vwvY6a4w
NvtnMYCbP7/Vr03ydzWAy04/w3We9YehmfihYUdhqxD7Od6vcB1CARaSHIbjag62PsTk/lIDEDE+
Q3dV2/BsIXyyhOuIp/0H7H9Ndz7G51zTQoMAxTNHNQjUmx/Y/6nRKerkh/1V3pvtOIXryq+v5TMk
41eytCz+83Xy6cTEFwDvvz4M4XZlh5EBcfeNZmS4+Yj4WSHJI3LP3jTwUUeIcyqzY+2n9346FOcU
NVKAXsMeExokw4b6Uzg8F26hH/N5cLa9AdTS1bQvAOuOHKtE6z3tTnlef85OJjo1cclU23ztoMBv
QT2MVmTjgND1ezVEZNjAGG7wyk++C723Qym+RkwadeqntgvRLa+6O6t0USEp3AD73GLCsrC/TuP+
GfjOMU1r+9oTzLzWi61TOaCLZtTKLvQVaEoFTA/03RDbwi8zyJ5x1XsdBuSFTX/0Nx0ckHKyHZyy
GcwnuvIls8l4Y1unHQmerabOeNNA42QDGSrOA8xDT3YgZ1ArD4prvKDIiBQmWTHXgU6Ke9mujWYV
kj4ILzQc18idW5tm58Rut44Tkh5tiX9vHBwQ++2OGDT+GMzQ3ARD/pioMY4inddtfJLJO1jboUv2
C+7Ic8CN2jruKTF9fVMYg3sY8x7Vw4OCMIGlwK0f8hvUDphIosGLmj4mAdObHw7erneRtzEJD+9m
K7hyLPfZQ4x4XZAV5fvyKbdtBheeirCr2l5PEZqdQ5He1WFFwLPdzVnOGN/w/h97Z7LcuJZd0V9x
eI4K9BdwhCck2DdqUplK5QSh7ND3Pb7eC1evTD29cpU99wQCSBAiQRDAPWfvtZ/7WPs024WF+avc
NSJ7mEvnBaYBkCXKfFgXIMfXXY+euebsrTCUGhPl4sSo6SpMMRTIf/RRNW2GkeMABdE3hAVE5g1g
l1L7iwoNCdauapNtUpOLLmiihaKAr4X7X6CxyrUrlckz7X26keacrZKSYPGpWicEpKJswV7pvvaE
lhBoFOo0tgpGNXCuNfVH0fe5F1uviiCxI+Xy6EW2u6JtWJ2dPs08qrA0ZZI6p9mY8O0V5V2ZubaX
O7HCIR1WG4bAd/OY28fM6k7CQAZLJt+hizDM94NTbAK7+AK8o4QKU1bbru+HbZkqBzszNog6uOMB
fazP1uM4EYATwNNifGwCupj4CYz1saxqfO4MXDnaimDdFVTMM5vAVFUPr1lAOJmWKnvNJmKAt0re
RCW+p3X2HcKkV5ig6ntTPMZt+ktVF8+Kdehy5A62NVErMl9z5CsrbhWsTS91Otahmeaf6NL8jdE+
mL2hE/JQeGOSOg8a6hM9SL8lYUJdafw+p/1LCBF0b2EcX5Vt/uqUE6bS1lwphvHZodaNopPvStEr
axO3J8X9Pmrlp+X8CpvUdPnSTKgk+cWthnHfdjbJ2pDHFMajO1Ihy1PrR7/tJHvk9LiZ3QCeaxcU
4MMIk7FttDshIauQhjrjSc/Lp5p0HmqzlDuXxsHbRECQysznKJs6+tT6fVzbD0mruHQSw2ptNTO8
zs4BsKTvYl+J7kXSc813Ecrb6omRbbeuSX0bC34TIh4TD9KRhRf/EhvJU5thMuPXZSpEGKJSsLRH
hZAro8vW8L3NU0W7ZI6erRm58tySTxNXQ4ohLj2loDi86BjQG9wCJaQjHQ+ENM7Djs/ycw5682Jk
4xU4BoeGXu27ylwH7XhfURRY4WIXe0Fhay2Sz5NSlqtAlIYHD+QSCOc7uLjhXCOBcZJ4r/okK8a2
81jA79gGqY5iqBIbq5thXxpEPIzEj/c2kobEmTaK5fMTQ4XxgHYov/Mra61i7lShM9t6/GK61J9K
5A2BMmH6AigXt5MFLgnKRuZA5XeW5uz8q8ysvU0bd9eMAqC6aX4r/XHddJd62iAFMbzSTEqvnCgp
hpl1D2K30xCcRsTtrvUBvUeTWNnVqKNHjRusCnTEGmGvRStc+d6ZDjkNJdFVuklRJ/WjyNN7SHGl
497nvuf3SnBMQcavuAsMkW2jAFEme4PqbwaqKahpqlt9DlvPQD25nmJ/u/y0xhnmd2rZ0yaJf8K4
P/iWeaxnPUSOSnxGVyi/qqH/ygmJRwGkup12LsLiZ1kMd1wMzjXa6xWsk8QjM/SBiLV2ExSk+kyo
i4bfkc6tcp7Vv0I7zFatP3CpbH9P/tQt4XFPcduUe0RPXqGReA/t4Te6asJVHAdXpzDPkVViQNU2
icBJ0ipRR74NsglqtQjyfOf33GaoLbDyDwlikKZFnpNZQIMq2MVkCHLisu5UodhXA4vDehrD4hKa
2vdh1B/raTojW+4OYT/l597ftrSyVy6ZHlprasc8Mfpdm7ucaqPpno7550oFcufHLr8ddILWDJJj
8rMZYg1hB4N/aUmiQ33MDxkncWKRJ9aOYuNnv9wob+itK9w76BrEEvPkJvyWc2d8aQeEPn5tvPqV
vzYZVa0D0f2GySFg35Av09ozoIjoYcq+OHqgHbkACXOu1kJNg00y2b+tdBRbWqlobfXe84nZWbeW
eGST4DsSTnqDSuqBmnN06gEZRhWJ6114UkuCAqssdPdmAhYSwSErI8+oKmjq7eNQcpdRNLXX03Nc
Z6mbAlv1sR90UPuiokfY7zZeqWm/qt7duCaiy8EuvxIhGq37OP9Nz3ONk7TatdzSQatALeK2BCQ1
zQQEtx9OiJvXBM1C/K57qnx67aArQw7aIAh2KnQNNic28A+nKCiUbZRQ/yP/CxmEuzaS/p77SCLv
xzDy3BxCk8HpeNNEw751xle/9YmAKhpSaozhV3BkJCb2TZ64XjErL3ocR7uxEd2JewUbvLFZcrF3
XT6MAbVkNIs1PPDvGtKGQ+20e1+xkzP1rlPROHdTqw/rmahGrwtUON2K5nWkjnom0RpTkLV7xIf0
Z9R23fBloUpF4u2YpadO6B9TA8IH+y/GKV396jpOGMAe0etEmD84l0GcRgB0rSg8rvoKdg74injX
iqygP1muNAqeq85WOYAgC616I/slAHQiSe44F+3VIfqZ801Wsw6QYcqGg6DGiubabSlHEoM7CBTG
jhUgxFR0fkaKjlKbeLNh5spaBgIObgIpiv9LPifJm1NTMeJDDNUMeeqhfELqNqoPSmOUGHnDdlvb
RIX3cfiYgyU5W0q5EGq4YTDt7sIxwD1IeqggU20qJLWrMu9/iib5Ocfq96YWn/wQuXppjtwyd923
Kpydjawk1zHd24nr+8ayps9YDeK9nWfjpfaNJ5c8Q6/AIbJGYWT5/U8TnxfIoYVmPTegUpnUEyl/
rk4oXlSccqP7obcBfC+B9s41pM3lKcuc8sECaulbB6fSSGTJ8WUErnOpiog8T40L+RyUvWc46Jpm
I+jODQRyO4ZXXzWi9gAqKaeUsnKI6PDOylVCtIQdcxIgvLieuacnZLJ/UuBeFXV9hZCDfswwiz2x
Xvh4uK6pfrHFMoLe1G8j0vNQG88FY36hhNrRVrJ+rZYaP96i6pATc2dj2CHWacxynJSj8qzCPt9i
s/pFXm91ahYqipyjV35nWKp20JWR20YxLHDHAYdWSLZ9UAzPypQpuyGZzqbVWddQ8MO2onY/xVN3
GLhsIjRI812s9gpQivg6ZolxEM5y2y5c0POLfk4HJL1WAv8yad3oxX1pbQcrXsVUO8As9+e6EQS9
+lO0b/z5YYp7fz8mvlgNqqCv0BqrZKxm/P0CrizpVy5M24MfV+qXzDHuYxT0oza1m0QPQjS2AiUD
EtFJNU5dOcYXQtovGSeSTivOTTGr9yOiUUObwnNn2C8wqIKVagICTsbiqQIEf8rK6hPZ7d6s5mKv
Z4+N6sz3szpHm2rOqi0SQx92PZCrCPkK7iBfbAdnjo+drXyijYFzmpHFNu9JEEhV7bnVN0T/mKu6
z4broOfFXT6cAx8nyOxwc1osnah37ailbfXhMSdJf0QBdxxoUOn4OT2XRbgnaKuUOhmO8lGVQhUS
+WG/GEWO9ugPRzUlTUAaR96WEd5HAIWW8YMObajPJpIR8uB3rKKdpjJDaUlOiiyYliq+fgoq4zVq
jW5t50vtT4Ziui7BNxR7qOq8LbfVawDy6o338NZ2MhdMAdJ5r/7QozIqT4E+ve/MMexPnMgtiO8J
JbMMGJL0JmemT1NVzvYZaSad1jxL67r0o94msuEiFycFPb1JRmzX+CqyOgI/pa1ZbkNOVE7sDEDE
7vbQ2z+oKzK8+hBp9dKxllvzF2vHSs7eHnSBxBe6Ou1uXU7utbDhq4sLsnaD+RBo53e+/3c2d+kD
rRZJ7RQqd7IPw8ADTWTbUN0fqR/IDpnb+Rm7S5kZogKKWGsAchjxq4w3qqWNhlcR6Mni+g0XApGc
KIvL2z4nmIR0MjW5Y/SRIydLI5A8ciq2y9yYGbO2iRSATWCSJIxCtrbkXKlaOD/MUXztOINvjAVb
ZS/UhgK5U7GfiIIJiMDdy95biNv3mOQpfUW5DG+2OnJ/gjGC6KsxoN7YLlwmOQcptdtbAtDZwnBq
lomcS+vW3BDs/NIvq/qq17ZZeIw044+DT85FzoJm69H5rjUQINht+MgB9zraRn5wviQ+olvieBFA
2GWHT/b6Otcayz2587sQzvouSMLqKCfW0pMqFxHQgMJiUIN8Jx+aZ1F4YCsZA+efMRhSu5TNGmLq
6MH8d/crhwi5GY3up4VAdetO7cNf/NJvBulF7jSF4PESd0HaLWVVVwKfZANdLsuJXJwVMn+tOndx
q2YMw8FfgCmZO9K3kaPKA0dhyLAJ/Qy3oE0Vul4+gfxA8rOMj+CBYWvJthsUe5r6t25UjN1S9lar
am6OQhHNEQYdMfSOGXMq0R8tc9AAbU80vGU1Ol2q1Qk/FA/PkLbKFzaHnMjat5ybpIbotiwfVOWD
1LCHDblYr7fX2WqiYlVcttN2elZ/lbO3V8+NkR0a9ddYLn3+yuS4e5s1KxcfqtZxb7I8GPehv8rq
iPP8bc0eZA8ALyZyTq7Yj1yHqd5MOIk49PW425SWjWt2WYJcykG0zLlG/bXq2gXmzVKdUGrbqIGa
r/B3WV6p5MTyFUjzDW5n315hLXMfFuka7FybswrsKaR7t80bRqN44GkW3jv7Vu5W12H3y0U5GZYn
bosfVsH6a+37nDO6pMdRZqKfWmi+ulGCmiBzCp4Ms83srgg5eY6Y26ifBbTVpCpQSFyGnK0m/RKJ
2N66430x4QiRMkD/xoh7g4VRxq28ueKa0BYPivw2JZ/s3ayUlDk1I+ko7HeoHzlJcglnWri5uU8I
nUGYi5bR7h1yH9RnLn1/wO/k25eL0bKGnJOTsKxw7XS4rJdWu7K0MXtOWRzD/73sk5m+czpl9/Zx
lva4nCMNfDP2erSnTFx7uqV2b59dPmk15JOQbZGjep4Y4U3U/pbzCz+gsN7L2VEBGE5Nu12nizwh
Q7V0jJc5uTgGNSPQDNzjsU2B+Gv94UYyM7jqc26SeghNuRLH/PEgXI5JO+gWvSFfnEX9basN5v27
41vOthGl0GQgPlQulkaY7FJNO71bTx7ZaqtdNUsxtu8OfrnO7X9UGv2zPCsRFC7/F94pvyciSKMN
kZ1/vEH5ksZeCKjj4sN31GH2YqmeiqXWbDlXhcvch8VoeQLan1jLNsP/S6j/VUfGUBe0+D/ryPSv
P//cj3l7yd/l0xpNFwM6s62BI7fJxrv1Y3Skyn9vwOg0YEDNu3RuHFCrjnbTS1s8Zdk86pg68Xua
/X9qyFgLD/pPgmkbOriwdTjhFCP1vyDaw9Yc+7wujUuILzzua2vD0DGG/0IyQRB26Rr2DeX7DA9A
SNtijtdtElrnerHlznr92S+oePcWBnFb8clP0OsN8aqlAoG3hRy2bmvYioUOzUDRxlct7OlHDM2m
gxm7Hsx5NavoYXsiptJOy7fFKD7XmT9t3Jg7QlfL7/2msHaaw7k+aC49pWK9sIQ31+VEPm4UYy2Z
j40ROvs6bj8Z3VhREjSfHCPQFqIpDeRaDdbq0DPk1VFToWbBBmoVW4YzzRea9k9YIYgjU4tng/RG
Ix+vruM3GPAG8AD9MK7JKgIVbVZ3wDv91QSCFAqo9kPg9tj4GMfW0SC0k6+bx1TtsnvFyQiHIorV
1SEvw0vIqHmmD4qJzzUhJDjX1eduaQRp88m10n3hB+VLUTSUbabLXIYEZ/eVhrBoODqhTtYt7pLN
qM4PyfBCtizhi5rdMJyhljfM2iN5YcNKvgLACoxfm3aA7nAZ5FriAhzFuiQaGkkE0qTrOiY+x0/u
LbLpccplzcbg/BbttIwEuqIy2dnl767TML2o3TqkWoeRLd/ORu6TJ/bTZoC+bhx/nYaGfQJA4l9x
ktraCQGgdTfg/yEE7Q45NHm8+QSKzh1+i2Z4Ga2s2uPX3QRxJKjhDB6WZ+FRm2GYEafUmPK0Ocy+
ubWwGpFaREivWBycVgHyYNBNDFwdrRq1Jf22BXkAcrp1+mPf4T6LRLDYbFQsMzOmll7R7st6SC7G
VMcbp3YvdjrBeBCJsUmJ1sPEfPTvg1iJLmnSY41j3xRzrDzRJClTCP9EUJVbvIz8DpwJgDTmx9IT
eprel5V6IpuiPYtPJB8G+6Ap6Fd0v6269y+VVnzPGdzumgVNjl3UXqW4eo9+qT4HZuMSRziY7B7/
NKtucSgHOjMk+qz6vjeuRtOshyyoTwajrIIEteekdLYRkI+otpITtwmrVLjGiciXbJ375uxpS2aZ
GQWfXRvbpVsZHLatWnp+pnJdG5td2OgZJL2RoGi+RVR4JJlHSOx6JRk9UDrpHjjCwR7w9vhN7dzz
rveOTU8iGFJrA/YjwaOVPxeEgJ+dAtNTYzwZadi9VF3+KQ3yzzRZeq/oU2vvRmjpwPqN/RCcak1B
JRjWDKwj31lP2jB/saOIm+WgVl4VI7poQzNgE3QboGOcQxyflEJFOSSmoV7rxUXpzwpFzih71pdq
WKaj6C9pXq2EiK1d6ofG1cmcc2jq2X45XeV0ifCeB1RhXiCrXlrV6X5VkHrOQvXPi0huSwEZUBtk
hVOjsg8mtICeSkjtJVJw64Gfe9Gt0mfMHI005qACEZRdHX2H8oU92aY3K2N657tJs7dF5B+i0kwv
oCUGHI/Y4IIalxsxJ/3GaggyCvsCP5Qd6mRN5oRo9fi0Vc3SdnVPHH2cEf0tfP9LC9H7qcuKNeQR
e80NkblOMts5Fiq3TEEz3/M528lgT+j0IKIep34RZ+eQ2v3bJI3jS275h0aY/Nz4yhVbI2xuaNs7
1xh/cetufUqCyFwoNuhipv7U5SO3pW15rFT7GzVIECRBduLcT9Xb9GvC1qDca4usR06MZY5ER2x5
t2U5l3OvmNLqpezw9vy0qIzksnz+tvi2pnxQ1C5bkk+9m5VPjfQjts2o3ctNyFXk4x+22HErw+2M
/tl5lcJrKa9+p99+m/1Huu0PQux38m8Es4sSbtHy/Y+67dsT4GjIm+lgk09SwCf/1z9+B4oU/30U
jL/Tjr+97J2CHDjCiZ87A+DlfvrjpuWyfCfy6Y+f9W35w+eUrxlR5K5HUdfr23Zv6zV1/2myAnx5
Nx28fNnbB7x99NtL5NzH1eWD7z6d3Ma7d3p7+dsr321e7gJ6fcCDbu+wpMPhWU1K//pmAZAbMaXc
X27/3ZuQT8kH5VzpktySWjUY5vElsHp9c3tOGU3u3jF8070G6py0aHhrAFGXuCDItAjIWXNCqukY
ER+yRdklFmVXXC6QT+JROFzko7enWsYcO9tXjh8el4tStS+3cHv2bSuNFGG+2yKN2lVcMtwZK+q8
oDnjZZAb9bABV3JWqdCIvy1PEXb0MI8c792DuZ/0h6R4fltFPiFf54dIyEZ1uPOTyOU8oNiUIjIX
Zi1yaU79BEemjnuqEgZ+DIgZ/ixz9TIGMjoDaUObxp6eHSFQXiPXh3u+/N7lT7SUp4JSv+qtrvMT
Kk4kj3O5SpC3cg+cH5zGXRNg/0s0vziTm6s8n76lCkHxK1RJcMyXybRY3OTEpu39Dxdv68mX8W2U
K3jQBOyIbj+O5WlsGkF6eE7u3/g9D916W9cNwmV3ppZuGsOLn9mfCtpFyB5o1NyUxbKuJxersV2b
YI32AFsMbnEgCqNvV13FProibtb4uMlJDoLhKCfNMucUCcXcLIOTRYQzO6ZDNUei9FFd5uRi2c7a
rid9Uxnt8CQnsKlcWJ5czQsAmzQSayc/Qcsp4PDwlcoappyI2Vjpgy/2kgkny5py0mGAKzVEd2VR
wrHFtRXt7NG+r4cmOk0AX9YTJFqKLgAPUl/ZpyMyQAtWjWkSiUzWlgVRyYZp3s/cbLZGXHuVrhlH
IRqDNAmlRukTg7xc6oZxTXiQCjVyZffVC1DmS80dCZczvqp4fASkRUYGEBl9YyREQGOM82lB2P4B
Zq41zRoEXfocyASEiVJEIMFEhsKZXFIt5dxg0/OmPfYGBB51UDspxPRNzrjlmAWdzhVL+WOO+Dxu
sgoLioTR407gO+DIrto9w2f6lmQPwBlg/4tlMrSOdqjSR1kTVBe5Ot56CoV+auzVqhl2N9pmIhZ1
s6xNS1BmOufcGnCbJ4t+0iFi0Y/I9tRwofdGRrC+8R4lDVJOgmlhmBuZeR2UXAOlbiKjkjhfa6I0
ulb1ia41jU0JYZXKdHkAyrkPj01tl3pET2MxWM6Grihi7hm376T6smT4btkWYbRhfBaRn7AovD9A
QmXpXH5ktwQylM3ErsvDSX48ecBlkhAsy/byGceHsi3UgyyXyw8s524T+Vib0GBc8NEf2JBvPEWJ
aJWYSIwYyHTapvLkh76ZJOSinNzgtFxNuF3FkmUtRSVZ+ZZ2Djm5LU6Eqg5BkNLEJF4mGqx5Lf1E
b7MGXcNVj18Ywhb1FVn4juVRvUw+LNLR3OKn9XeyGC6L3rfJtCDs5WJAMOmOw+LoDMaIvnjQf7Xq
BP7I8Cn8L5MwbMrN6PN9wc7x96aZ74KGTn+UmBtZP5b779aSuHm03vZzmh8bnYBSxBnkGxK4A/KI
w2gGETjR2j3hu9GRe8WlFw8AWMiB1xqU3+ZBfiCTn7RVaECv1L6hGMwgcIUvP/V0iGH8snA165Dx
YwB4varfOb4wkZYIG9MiMcfzRMMY10t6Go34HETx0zC0pP00ZYqC0ASysVSVOpm9uXh9ckeHhLx0
U95+BYrq9XlPB3zGgQQmPzh1ZCLUwQT8aPEuI1dJtphCnqRuSX7ncu52MAiq4kfzUz6SPl8DSfHG
ZWxkpq+jVhhoknPrJJaJwmBQqdpkLWu8rbyquUN0TEt0eK5L1bBy9pEabvuw+9KVrrIN6jTwqtQA
TdSHdQanyjpT2hx3czjEp9bMu51oyocqgUxkkk/H7zxVkESbBMZUXefVKiQHQiCoIooCIuKsJ/tQ
jfZa2RyMmBSGbrHdISHjY5qc4kzAVCDDl2XNLywYN1xqXfpPS3+oX5uaU61dh9todbnXlkJ4oUPV
STvli0ErgnjKa5qZ/UY07r2D+pqox/ppsHcGw97129bNgofTxHc8+X/o8BvrSj1nhN0Hoq5W2Yi2
pwUZb5OFmTUqSRfL1b0ZMEWF2qK3ICu11FR1RsTBY/LZOQ4BtjXtU9hxDZ3n4LPvp/6WGPUCdfj3
mQzoo94E2imLVyJicyPEpmNU9XRiGsg4We6jxmkJQk9mwA/LDqA70aA70c8Qeu5q6gIbdUalpPyG
LF+cwqr/qjXBtHGGduMHg45gEwTRCFEfen5xlJNcUQJK5eovs+G36NREozTqJ1qx0b5+1wiRLRFZ
opdSfox7YDr6O+GM8SYOw26dc0IBW5EiV120/ja/Xnh4r6LHzNjGqNR6Mr37liRhZDBcX5bPFpa9
QIwxOKtqcWs2y6Rf1P49RRYv7TjNTPNzMdVfAkxYDLZnbT0Ljd1jJ1/Av9EVSfD/GSKaLnGbOx6R
pGun5eog904mDbvY8aBPKYVLNAgGEgabfwW7ygcluFVpphOJaeFOrqwvP64bu1XOydXsGxRWLssN
JFEOnIia9cf15CqqbicbwuB+v71WPpbFwyHK1WSdWz8SFYpnkaaVNxRtQEiWqXiNFX/Ks2S+uLOW
PE61P+/j4TGuyQkwdLBk6H8ooSnT1vCNBn7duLIm93swZF/mcgKgRBIkedK9vSrnXuGQq0DQ2eUz
YeK7zNFIZklJSgo7NNF5oAPM6aFl1eOJjmH9wx8RHQ6l+62QeQATNSW/r8TabLoBTQ41SUVNCALv
Z+URrdsPDTC/Y5jfGsMBmBUM/p0Ig/ria4q2zpNoehV1dJ6BDn3WqX3tKTERH9Vb/bdEOcnnByNF
dAKnlFSF2if/tPuMZXd8NcOG3KzMF1dav801bzoSqCi5vCLgfMx1n0yYtAgIjYisQzuTLS6fbNQV
cfLJa+Mm6bab7fIQByL/XIfzVW6VvcahHlnmxY3Q4VnUhVfyidZRXsIYTtFQ1vrRMmGAZVPZYU3n
vr5QcYCP7vxSaajG8pyk96px5y9DGR7kh5jaATpaExnnsqm0e0Y/i357OdPYcOmaCcicr9b+g5gj
7QSkcKK6xkeZqSnMrp18zZR63omx1XZa2oVfCXvw5LvqpnCELW2TwStQ01oJSsa3vRMgiorayLjv
g0k75wZBdXKTE7kD/WjBmcpRNxVTQS8c9NJLhhRKvjLEIUjb3TCOjSWSTwisv8nH1TRCABj4450+
ZcZltlvCLJcvgoT1q5Oq1WcqgzjHxhoErGIHr8STy89uVhxOUd3Yh35Qu6comR/lBocS5WBvOe01
nEr7ijMxfPsCLSf/rKtIpyskwhs8TclRs2JwS8suUZuTG+rDtxmiGV18w9/rqrAg4qRnudV5gYzI
QwyqoX8nDzv5QrMCTmwV+qOpTtEpdNCtybefa9xe6qL4EhWQkjMVCUJVmge04O5DHFBgdScj/5F3
5pH4FP15dGaClnQUoUFcjw/BqCDsWtZAU3GwbCX+Cl+ZTOKpro4lJ6SHRrEICAce/CMazZ0Pre9r
F+XuJjRQ64RLdVQr7L1LtOzbdlAVA5VMwxfutvRNHBjOUQNvfD+1DqXNZTtEtG/iQelfUnrxG0WA
8xyNPLyva2LM5RrYmjwiH/yXxhXlJimz4cTAQLujTExM2PJua8LjwLO134JJ5+vGFwXPI6vuVJSO
b9uwIQ9lreV8myvhemOpxee8oA6dhkQ/y//SAbXq57l5dRrL8OLUbM8A8NSrtcCY5X8ZOQe4sfOa
Fs7o5fQTz40dllfR1BA7l4/i9nsbkthZrqCWXeOJto4ubSvcC5cI/20twE9lPInvfWfDp7RFc0mc
duYQ1MiUpf33I/3jDRWAvkZzMC6GORSXlP/lJfWgfaeu+fZ+KtVZd4oSXn2l9s8EyXVeZZjp90w5
yfejzaWxJru3vZY94v/Oh1TtE9D82pvPcgUI1dO6Vivz2mpTeTabzPbaoFWvRcfXA7YTMEJZ/6Sl
QylyaNVHyH8l17a5AQ6W948zfuZVr9nVzwbrRGp35mtlZDi4I7ZRcXyect7jpod/9kVpg8e3rbnh
p9IprC++kuJlw/hyEppiXjmYkJCHjv/q8GXJVROjRe/YRdWjVZj9vkhImjaKwnosbBoacpW8GNc5
xdlX8GZ4gZOqvqIsH06J1dBl7svqWU2re7kqv56nDnvEF0orGBX4SRyr2QnvhsIlhVrNm+8G+Znm
8okNBrUru7WVB22a9D03T8puto34kwgoSYPorX8ShQMdrFdwWpq5F3gp2EukcqN5agNnxAPOz8uc
zavcPbbuAAKtoy9m01ZbqMjaUSdn+W5sFFyQZrncGT3LNefOh4UKEOZh9Ht3P0yQbdu+Po1d1X0a
BOJhudoUkD1qutM3JS6JqIGxdkHhEp7HDlhn54vw69wlF/lZ3NL9qvad8VmESr+dczJRE1VV7zSy
FSHXcsBp/UXuoIqRHDlIc/3Qg1c90Pafdm0SWJ+iHm2OXMW3g61Du+qbj+/Ic3R3uAhdKc4+TvuN
FTXtVy3TTnJVKnWvUZhznczwP0H+y3YaesODnbvOgz1nE/AMw/zRZTVqgFp5STrD94a2aM5IucMr
IrEI3Wzafs+ch6nLrB+jknJRdIVyZ0AoxvZhQmAr+u4Z+txFbits1d9KHMRP9BcAwI7dSLIpl24R
YMPnXVt4aFzCdHztq2vN/Wa2w/EUz3lwlzUFYP/l/ciJXOwCV7k6KgcTvXiSOpeXLa+XaxjB/7sV
/3duRUOzaVP/s9748G8vjEU+wMWWF/3RHRfa32ho645wTA37mSPotf/hVhTu34QNQsxeMrz5o/PU
35vldMQX4peq2kIzHFsAOfsDLmaqfzNJqbJcwHGO5Rps8P/iXuSdvW+Vmw5mSVMQBo+FESSl/YEt
pvV21avY3Q6TGqR3Pd6HRx9fTtyFqwEVmDdrPjpoTkJd4P+2bGpH8qb23U67L9KJjuK/5TSKC8hV
zX/+u7Y4JN8eXtKeLfkuHFcjz9thX2hLVPP7UO++UZW5crT8kKduBYXT/9QDtZr7SbtaqNW3U1Zf
alus+5CM3EBTNoGFBWMsw11oQZLkZrh+I+r9GP8j+FX8g7ekf9AQLG8JupsOgESYCAmcDzumVgxd
lOBHD/pEfSdJldZTO8Y/aSp+Zm2s3hN4vK+Kpt0ZRvDdtHC0UdSAa+XAabWURz8XYsPQudsZluUv
CFmGTQtimCsCMmlVgWFuVNxBMdjYLG4rklbrvTI0+4FAEOqV4+d/sZOXYPoPO9lSBUebwwHlaFDp
/rSTK2J2R4Rj+UF1Z/VkCFApzhIAW0b+2qC5sNf9Oto1yagz9jcJA0DFZKztoi1JosifiHjQ73Ld
efZ11d38i/fGof6X98aBbpiLfcz5S6p724A4HhyRHRi4PPrgwQaQsgeYYNMuUOk7Ny7WusmoXiy3
QxZlYYXSh+rAjce4NvxkvsuUu0Cd/uX7+suBiRdHhQ3IG3PRyVjLPn2XNh+TfVbqTb2YTA5VmwuQ
9bhWLYX4ilLLzy1GTqDX7maGrrrTg+ELd4AFcGFMCISRapeMsu8/31XW8jX96WsUFjZjR7dcjMwu
aL4/v6Wp0dSZwUG/N2JtIJbCV052DbVVd5SLm0b1p9S/cLsePOBXi59yzd5M+EzWswkJO6txcao+
gHjiM8Sq6BXUBWNqHicjOOSo0bleBSvB+O8yGykcdUeBY5GYT/Y0ame7V49mZ25zLa4v2ngXO5Z1
AIdt4elaMkCgGkxQS9GXT98L2shrR3FHsMsFd2+ix7TZHCyjeAnblkIfN6OrNNYQ6zZXY8DSWxT1
dEUl50zT7yiu9I0a2p03CmwMwsxhj0Ib3tguwQYzNorVkJOGPOnO0z/fvbqJ2ugvO5iYeU7XJgey
isPtzzs4z1wniLO22+sAvW09K66UT09V7ronPTbqQ0yA9SqpnP5+BKc95uZ8mqG338dhDpUP7r3d
ApjONSU4uX39qwZSyEiHHTR1P8lR4bNPlX9K/Nk/hb74UVb4eaJoIvpmaQ/aJlg/oZQvPkXAMHTc
dTrqza7wdWJidPM+cfQndwr7Q9gI9arUTORc4gYB0K3uvndhTRshtrlG0cI7OUlD96r5tGsGdJsb
miQn0eSPfI3dNW3Hcd+0lvbUo794CP27EWH3fd5m2o5Cl/Y0Nzg4mjq8c2Nw+ygglSV7ZfaagLjR
AvdFi2IF5Xa91rQSmUGB7QbFX34o85jWzJxcWrdMLv/F3nktOa5kWfZX5gdQBof2VypQh47IyBdY
qgvAobX4+l5A3p7sqraumXmfFxrJYDCCIODinL3XNuzvU2fku3EUQO5TjHzz3KUnJrgdgSbqwMWN
ocqoKT5OjUUCRbhT10QgTXHAzN7bKmX/FjeYM8PwKVMfk9Z0R6a2BhHEPBFD0os7m3vKwdPdcfVH
z640zF+1Rzp8Lq9DVNUnyy5cFE2juxFFKU5M7GrXknILQ2kqLsLrJuLCgT12rPZVO09nLbJGjMmI
Z7LOPCZN8C3ve7yxhXdevyMHCSdRyKbY4UNsD6apf9qRFOewQvsMkse+Atc9se24I5rP966Wuou2
+iQrN35yW8wduP+ukUjip0Dr4yddyWhT6BX+SdgZmlaJly532XkHHi7O0ToIwwmvNiS8e+XlE/0Y
zhbDmkYKk9PVcBW6idCqnqQTq1Nh1rrfle3XuA3zK1KEfDdJYoA6F2w17r7z5HrD1pyY5ZUWZnuv
twz+SKqu1nLTYFk5BkN0T2YXqZQAKBIVgmHWG5/VkJPBaIv4YdRJs1fI2bdzp9Oicer01EdEjhd5
rD8GwALiWMWnauq+jXU1PXZE9Dz2bfaORfwyd615nMVoUiqotId4oAizPDIt/TWfRw6yKOTDNOU4
FBt5ttP5xMLXfVhvEN/EJ3JwyEdYnptl7v3+QWLzOVrc2/v1OeTvi6yvHP3MKObr+mJT6vGO6oe1
l1nsEXVA4boMm/AJYVr4lMJUP3GRRAsFOXyaKgbT2ozGm1U7/vqURX8ZWoFApZehdpZe5BvIp16S
PCIIIAG4wgCjPa83OtyCCK/VXV9eAUq7A+4Oe8wsbzQmncf1pkUdf56s6cf6KKu9+c7HY4stGJsb
Og99HKUv681ItcGb3fwwMWhvmq4FtaUtQSkuVoYatPR5HqvykTTYFoOhbF9CFDtMsPNVK1HTdqZ8
F8Tj0QxthhcT3JYowvcSlCqdSnc6drZqN4XTdPu2K6l1y0a7d01CG2A20FwEFTD/ipQP5+cQJ/Fb
O3ES05LZWoQtCZvGuFdk7klY9OswPru0YMcfadHJR7JYUtf46mVm/7gkQHXTe+e0F8x2vhuhhHaQ
WuP/6Y9TS1s2kJBZOonbOlCnketirzXWxu6G9GSndrVvhtZmI2tfuzqQmxgpiJ+QHbQP3ZnsAq+m
f1wNk59SvD2EA4XZXiXipJfxXwZD24FeocXI1Xm7FEPproZAshX+XJDgG5n5LqvH4IkW01fcRtHB
YvA9ZnjdoEJ79wK/3k4LBmr2febrpbKW0Jo31ZLiwdDFhj7Kn2J9eA1GzdkPuPK2ow10W4oi36Vk
vu8DL7ylqDF+H83UmrXTnNcbYRvmqUysAWr/h9117aPeOjtVleHv8WlOPfOVVtmmbr54ulY+MVPd
sdOQNRTLfCu88cV1UD529gWOm+3PKc+ydHeAPIwknw7jV6ux5oMVN/fOQLLVDQwSDkZla5YIGkpK
VpYiQd3zKtx+1Ah5g88wnV9ISMfIHDYSg5ZZ+EnebOgakFAnY+1cVUQ4NfVWRiK78P09emE8UGhw
H13SNDcJhrR9NSUaAhT3SFIaaB5BbYilsJ8H4GstD986H20CSOFVuxG/7EaLQMbXmviua3nNehXj
hEJYMORdcVG9qXhVS0HBFJc28oarFe5Nkc930fWXvFAaUTpHOPvWbjCi6Yi6JQHiXt7nzssPbMhS
363yGOd/dJ6H6RAl/UdcUI3GZfpKpss2TPRFZjbtrC7SIcYL7T3sQo+2deHLrnfB8obzo1c91bYS
xPfG4cEtx5I/j6BNbz0m1n6+eGOdnKKJZuqIseVBzzwkF+l8i5XCxUQ4SlJlEE08agxlyMw6lYW8
Rss6gBihscWO5ISWfZ6bpUcT5qr4oSPM2OlgNY5mV96q1CjuuvwVDWgGgsD8wqLGPiV2/SteSIXo
4cyT1soH0ZkgUKaZXq6T2fswVcOxc83x2bFmccldi+nYg8VK38/19XasHykHZrCNHesbluHyM3aj
d9w09tlE0rEdrJLaR0olzRGmebK6ECsVSHmnLn2vQZPoxX1y0ivnXtHiK0mAyil/brQmO+aJ8ygA
2fsQHMqyLE6VxDNMsQsLsVJq47lBfVr/eQpyzVPZyVsRlgSpVTHAg4kqSNvF+k1miT+HGekk8rXv
q5phoI9PZjsy+3tWdLRj9VlFk3ZrkwZtLUdWq9sHasrNprFiSrgRoBGpugAqCfzNrjcpClcPKT7u
49gcmga1Z9GTk9GPv2o7L25D4Q27Oaj/KmdANUPIBK7scpvN1Ym8He3g4TU7pgWFfCa1fG/x5SHz
BnDghEDHosR1d03DUNgF4wdlP3MbTXyEJM6wi2uFdjIUZ9PyHi3a622ei8rnDDohU6JSPStwNkbY
7k1iyMIhsfcjougt44rEG+3QE62QbJfaNV3iLmbEdruucfecJgZmtm2snF8p0N1Hwk2MmIQMo5We
X6MxT63JO3dlZwAJ9xbNsaNvejzAjezT127YIQbw0FjWqLaGnVtE5mvdiY0XIqMZu+IjmIcSoop8
NTpsY/EMb2eoCGnLwe8wbtQHz/HUWzfpf9X2AuKfXPVcdxn/3GR+6xHHb2eBKlkgWd1S/CMap+3L
Sxrzd1KbS7ftEqamVt2dxmVtCiTnqEUwPNaHHc2SKzMLh7j3Loi6tTspQONLl2WnRJP7vhqcm5dH
w6V07H6TTg5wg0wZiJ6T7IuIgkdtUP0v021O1B5uHpFZlDplsq2z3LkYnrQvknbIXu8N4lgEFwjP
xMPgXIhjn7CoY/NTaVySdLT8pFx/qyONqyctz8rAG6d5DMijC8tdpyf07rN2uDjuFG7iiG2SVRs8
1IKfUhjpYRhK/RDb2deaDdmlJxbput5bb9yoRz6vu93WBiRQbyoC7C6SCITK6KFcLL/RxAnyulbz
x1n+5bYG+Uf6dNdsBRNNc4zfNzleBBQCFVqxnhq2y/ZravKN2tl6kT54c/ypV2o6aPpdsKV7sqrH
MXWcRw0/8lCQqqKnhn2sqOAAAJrK5/W5zh7pYdS95zelqbGU1sR+Rij9XCRkn7Rt9bg+CoSBJ9zr
FToMfhge7ZzgVE7jfFc5Wbx3PLvcc8qYT2RJmk9TggI/SYnOjWbS7WqqLafKxGU2wgC6U+u/dnpY
veA73DJtPCO+Cs/FVGVIUvh36loA/5HJmwgG9ypa7+RZg7uz9DI8UIUWz20i9OeI/J6l3v0YtNI6
FIPODswI95SmoOR0y+XjAT8p3SPbjeLqMf5ubWkTwaFpD6KR+nmadf2MLgGf5PrYLS0dYElZ7Txi
XRQbpIsGWXdrZOm0bSiinS0tfDY7r/Znc/QuZTQO556FXTeM83m9IT6bLJQ/j6NpirjeRrKxOM5M
mZPzKxbNRI/26LgVbcTKfkpLJHkuF9GFdTmkGgLqs6yUcGBrdVm6c6AiqrsRzOHBiO0vmj5zObhk
67FuOME9UhClvHTfhdnV6NIvdeF8B8YUXjScmbpU0LGy+NoXJP/MU/ikD+pOsOG9xs3gtMYrK7yj
Eh2sG/7VSVi8d4bfgE7ytWUW8OxB26hp/FqlEaGFhvrQdNIkZx0SgIpfwSJQFYAixRqtDyAIwAGM
uQTlD3u2vrmzexy8/k3LUTf082emO/OOkDAINq9RGcRorlQBaYjErMgLOUtJlSRl8qis9onFyQcZ
QsUptQZ/Ksi2wVJYVkdDqFOYoiiKHuHyookKWOGi+UAMjuIxGIqcsSK8ahaJSG6zI6btrDf6t6J7
Zp0f7INqAkxLK5YUE1eclBmQ3taPx97CJJFi0zimDtdUJaB+6EW9XVT7luZ2B5il38ZkLjf4oj6M
wmlPEPoxxUO2CFPnRKltO/XpTlFTOrvLcLneZPbOqSPnKJT81cx8TtU1fmU6J+G1RKRb9pNDL5yo
uWRrEKdI6GfpbT2LnMIew05iatquVMZROdqzZtLlLSocQ3hbv4+yYxG/lHcy7H6J966TkbIPHHra
VTPS8Z5miRMY0kYBuATCGP3/nu1QkYm/Ag51OQQ5BgLmbU2wEGiT6lvyaaoyeyx1chrDaswOSwU5
L+f2JwPHA8PQEhlqyAdPC0Ew0Sw6mlnx1wCueBso2ziIUdrvoWPeZWWfiriVVEAdGDbQtNhfReab
I8svxBmk57hkC2zJINtGclBXo2ouTUXOcoL1e6Pn9dc4L8oPvpKblgbvdQX4IK6rb06Hcid1SKZu
BhgviP1xOUWJvrEZQ9i0E+TmCrArqUnBzDWju5bKXRsb5FMlqXtoWu29Z/jJY3btalpspSXTlxeU
GD6FWW+RTETHNtWkP+vPcr53ZVz4jVuWT3FMxRAPaNYlAJoc12VTDrGqFxMEuyC7Em5ksFl600Wr
X6GlIYCzyBvM84qDaPydxVDWVko6ZF1thaaTpWa3X3MKR5vBa84Eb0Qog4mXoZj5YKbCfYwoUOea
g74Kr+ikfyuRk4IEca2LSolfUnr+tWIt5Se996TPzm0OjHib2ML2oaKJTdpL+5AMfbtPX7HTEMwb
q35Hlbp6KKr4xbWSnTYH3pVvrd8qm3oSVn937yWUlFWR7VwEHxcr4eo/uWNSoTNxW1ALzBuhZrzJ
yTZPLBSu6IyHJVcoOqSWevKcIXgrFIa5cgLlR7wFohgiCaauolBdk6NLTMZODMmT0CTj1ohWV2Co
IuiOHGTgXE0TBNuOc5q0n+qhL5p7omXlNlL8PAF0hIw6CNgWVcehqQyCZYnUoDZB0vG40bAo7cJy
NM+iQ5DnZC4ZxO78tsoubUrXfyswfyPim8BE80Eoc5cSPKW/Frk8EBAGYmZoPHEu8Z4hrmJPWSJD
TKvv3px+VxQozrRQwf71hu2d18eI4TZAgKLTqpVdFdsrCWF9+Fs/Kxbg8v/442DxVfx59eDK5gDF
BTdX7oty2Fa98+kmQFgaKzUgx6GRzKY8OfZVJo/18oIF5zAjRWE2mTa1rEHlRKDc15teIbKffkbs
wU0da7fWXoO0i0+pRmqm84D+ECZe3D/lQXlN0B+c84wga8hDhACD8tHMxuO077TzbDw0GfRD9rre
3k2IjxRONBzCUM3PQZURxhnMqFmG8Mn1CZ3IXmK3f6vxk/4XxsUYys1Y18ZlEvPO9Es5uC9dTVtF
9t6HPmbFq4QN+DrjJs7DEXvRcMIgkZwH05tQvsTVznaJwk4KHICSyMqqTyE+RPoxbIFJDg3WRg7N
abYCuOlguYyNNmrkjxNwQnHVehkZuMoyIUF3/rmmwU29Zp+sIfdI9VPkTJTTF2No5Z3oP9NPpVOy
UYS9NTMb103BDnCydn3hUdZNqax0aVg82Kq5LVa0CxY0X3Im7zQ9l7yKSEZzjEAlNXvDm5MvTpbV
lyCn2BDETb5r6JddkzS/m6gd30vpDQeXNcIpbcP+SWoSDyrkuh9jEvnu3Pr93FovrhsVPpdAfgyi
KH8v8uCS50r7Rle/3Fqe6IHlROmdKZqNEpm/BItGsFSo8XTxtkA98NmH0RPhIO6vDC9o39ZAkjXn
IQ1M0KchRLFan46V1Tjfs9z02HrZfK86hXSUVM9ypKEDJy3esqF2d0XYJDB+BvKoM2s+dgEAqjln
6JhAezO3tA2luXlXoOn29Wr0KXGAGs5J/26jzrmHVZhSD1ySlwkxvLq1Fu6mRlo7Nvt/mbDw2VA6
JzyBuH7d/CERvXil2AY+Afx9msnpYrODm8wieqnboNsvj9yKdlyXte69NcCRwZzTjrXVtXCE8teI
PcJWdeyCwzqLAWD1hW+ByXKCScHSKrSnMbxNynZvakl+1TXnR+0108n+mo8tMeLQ3MZR2xAlZ1xK
E0uHK4V1GtSokXjYu7ehziBq5vFVLKgyVx8vdCexV/TTrReqezIy51tisSS2wFoWVHwfld5oWyNi
khJwACune+4aJuMmJEEP7dTPpsr6oxVgXNYoriIxiAhW1Gng1nV0UHUIX2+Mm5vpJQOKayJlNCBJ
gJXqY9dNn1HUskQf6sXsT1lK2qZP28h5FjoyGsKs8wLiWt96X5wSLylWCfOcxgQFT2V56AyDcwyP
1iYJ5/d4qvIjecEvfFvTorBgD5T08yE3OmuDH5WUTBKSyC/X54PgBGOISLeOkts5oTrcFLw+MusP
2brptqeNVE16d+nTFi1jZV9H8el22UMOZeEpmkn9zvEM3zTwhpnFlFYPzejb0+ckh7vMJVLFpN3b
HN7zFOdf0tkbLr3jXJShHHLJh48w14rHrgqubtRxBQ5Ogj6Wlg2gugcJ+BPQGz6rOWweUDRyatGx
sYYuPsxFFV3auHuegaXsPfsn7tV9bhvIpkKNxTZsqX1j5stOvaUyqXmsj7N9R8Cx7zh2uBuH9oc+
TNFl1ux41/RjcURTVLexnxVjd0NJbAAkopKmzbeh8mwfK7C508sy2q+VgyZDHhW0C6UuzI+1O+Sn
Pum7bQwe7DglHA6wxfc489zP+m1iULaD9mEyerDqffISjgYMr6k0LkkrcNJa+h7dtk1ORFncAm0r
cNmfpYEmXrPiQzSx8Ywo6A1dpxP7yfafUnH5wWjPKlxXeKtV/rWdTyDyzh0JY3dHo9fMIolIQbSX
+kMcshJy6Tw9Rg3DoVm32lXVGm9qhI+DTTFgrOebZwXi2DVdAjCdXWJIVwKUEsePha1zQT3ZXbpC
vg3oqf3KqIOtqHOURBaRYHbOL5WtTfJnJ3s6Ksq4jIH61ZupA79Vaee8ewaf2X0BzPWla5lh3XzO
/UjwFVupJfyS4OVT2EUgzOjPw6GfnoRyTL/AcLMddL1HxbrEoLPwU611hbbmnuRYvFtCRVe7MYh7
zQ25T8sATmXWhJyEWvLk8Ra72BvnjWGqAD6y383hth8xRbP/vzQtbjlbTs6lYM0YtBSOkt5ofXa4
1c2GaH4eMQoROi9ucQRZN7O6I2PVO60KnHM5xN7DuCwtRE3D1/Aa6ksGZ5/hlYsYcbA2YzvEe2YH
DY5fmFA4CXBxMfWeEWnPZ8ievW/F03UltJmsKq6xwYhch90lGFgRlrpXQRHCJRI7NJvLWLwiVW79
AHElnr0LldTsEpo4DptB+ysNqor+RFC+mpbXP2hJ4tvep25P9muj1c7rTNEfeuRnrPftzcXCcbU7
dMmDQDk8q+DMEZmp08Wv7VTad7BB9PM8NP8BhbNLRrbnJQpTb5sDn9lWosovo2awQQS1pymWfJFu
mTucxSDejDD+5agKHXIEGdTRU+8k23fSzegcCEXKh5s02cZhYqfcanAXS8V8jpOy3AeULDZOw4Cx
ekx+G09kg/WwDyn6uWqytmhU+5OiLlQPkL+PiCsrUKb2uCnQUkB9ZH6ZScs2mBHL4R7ZnjiolEZ8
n7dvhgkkLR8CNdHRpsWU5uZwgxM7S4bkpHEf6qpuHtrlZh12Uq5gdCjJ0R0faFqyVq9aL7+7S5va
GkVzs5ENhzZB84oRXuWIeqZJJA/Rcs+NtV9JwaY7bwfnOKSC3qjsd32d8lyQ35yib67Q0nyPZeyl
dkabvIYkPUUqY6cQRXRZXXag0nzDaMA0aekwgCCkMXOHzm1oR3UcMv2WgK+RTZ5d5JBEJ0A+/ZFx
b96bZCZSjM0aH8brt8jFbqZ7mXwhOueWt7X+GZhzvosGJ8dGIR67ho1/lnUlGpQEBG1c5b5VF9q5
1NOvgzCiXTLIS5nb+dI1d98lsXus989Q2sPXuhUU7MbpEtod/nXlIi82vR9TZNU+1tdhr0XGJaJv
9Dnq4Q6NtbOpWZLeRQkX0BohT1d2v7cooJx7gn+FW4jvsEfJAszoHrAIzT2qfwTn1PQ2DSo7PrRl
ZNtVI19VLn0ZQTjGDHUdU+oJfWachairh0ovHijR75PEKL+Nvf7LDrsfdpEXx0A202tJeZrSwmtc
mvFxaCkurefDemYEeulbLDn2ZZsWOFez4JSGZAxzcnPGN8mbVZNo4VHO8Jvcqp+AWu6mCLyHbk7t
tqJURh/qax+1YiuYNzY04+trqMQrDXB9l2LyQQxboLWa+RugPsdtFzfPfZJZp6qgUqHGOdn0dTG+
59L+pTUzT6Wp7rPONN7mjlVrPhuzvw7CUEE9xjnWdPbY/hiQpdyyutH9qa9wHeV0NmtlaPjNXPtG
0OF7VBTtaw5a5oY78z2pnhz6/y9OYsevshZUqPNYwFCTyAQWbJa1JnSsiKv1sbnwsP6EcawPSZZA
ZhXHkrmuZUqIlTyZq1F0JUOtN3k+fIg6SXcjEgxrceR1bknnXl9oUb/vwrHTT2g4KTYX5/XGXqw7
ctl2rff0NReoaCmAc8lDkVyoaXjzMMHQCMUS/Pt+HjvxJqxNZSNRSE//EgLwG+7vVBfRVvqpgeyW
tFm1V6txcVgoSGsQxnpPJIXDGO58qNXd2S/hGb/vjsvdNbaychmNosbOdvSVy7NYXKJE65KLtGYc
/e8be/FWVou3co3HXN9gfcPfb7U4Wtd7NYjY2Q2LY8YGDDRiQsCxPQ7v6w+T9bn1DRK9wHC6/gv/
8oZJiTgLMeP7mnpZOAOOXU1Ff6dgFitIbsENDogydnmPQRuMJ4SOxZBL7+5v0Nafh0GksVANW9ZK
vOLP8+vh/5fn/jz88zrwJLjY/rxzGtpk5Hk5JP/lC4z+fIvrY211d8dNeObkh28exOR0WTV8HFzB
5rYFeV1RdPaHwZOUDl/WF2jWd2k05Wl0xxIzxeJlWt/XnXPOjvUuGmGQfMtP1nsi8pq9rtoff55a
n/8NSlte20gypCe3OP15u/UVv9+zGCn8QfR2ditDjAre3yCx9d56s/6gi9mB42e3tnH5gv9mOrVQ
ejZTj6VrzZJNq4WTQf65EYJUWb/maD3d/nytAPX75aJaryQYvuDvlpt+ubGcKaFLEkcg4obxXC0Q
UIPyPEU9Hv65WZ/LopmdIQHzKmmDEqBxVuzXD7LmXqw3k1tD2knqEbkInhWpeqRO6AVSmwYyOpd6
s+iaSJswk/rgOlDVp5hyn9Tx3mWub0rwron3SroqOOPA8VUGNiTonUNWVT+zOHqDrfgMljndETY+
0crfUDrHsBUKZAdwNkfXuHg2W3yRCLDjqAtoHb6lsfGQGco7GFPy05Psd2iEvzkFfzBrl84igR1a
Xnx4k3nq8wYkcRCFPoafm8XptkEFdktCGP9UQd+Nyn5oyY64hhaxkZiY9wwR1yBxorPLP7gZNu7U
fKcWR6+cxugGAVhSBnwzvCGajE3TkDrdBlT/J3DzDpU78IsZopbEOQWOeQssXK5mdxuX3nDXZpvG
UXDF5cWammBLta5vK3qk3QSgovuw0vqRipnfBW9CD8UumjwsPR+tkznbopVE6SU/GK1xbAx8njD2
leah16qmHzNhApqV8XXTmPUmiWi/tN+Mwf2m6b7eZGo7uu0Pr6XPMkmXsDlBvyBoiJnIJjo4kcFm
gWk8Jt81sjGaxV1CIAGswQ477i0M4q9VjCd+6FIBD3w8FYgtFJ0b8LEnJwgeY49+YjixlM+tYOOW
brmVO2x23ZZuDgUZgpwPWIhPME/HRY8ys3UTLVIH7yVNnY0wOXINOzFCkfsTiaBq6StEB1AA9M+l
+Cwcn5hlwNcZS/yyhpvfB09xe8+LydwXWbK1ZLfQ7Lxs15rbnj1t2oCwZPlFI9ChOWgKP0BsQ1x9
1dGxoippGPFtSRCHzS23gdN2W7QRz5Sobnz2ZlNOMYrimH2VG3P0ainIX5mNTenk71ydf4l2187U
SYHngcJvh5MVcnIJYRyD2aKHYUb+TDzH3un072wgGi5ZA0oh57basT4ERESBazwEbfkxtSaZJEX8
PS4HmOSevkMhGexn2wVHlYnnybV/4vXa2cO5TIhJqVuOcVfjngoMPBPAMwK/Hq2jhcgLbEGgDrpW
YWeJ2vHNSDvjMGratGeVbPg57otdXRWAA8IRcgDMttdxKlEl6flllphdvCyzX+dcNE901Qk4Yduw
PhUSOVJ3g3jW80ljFrIlSRzzp4Gz6pbNrXtyVZJtlUW5YA4N9xTao/uqdWR9mEGgH+grIui0g9cR
dfFJskncQHvjAsV+TPHAFsh9LDhHfIIG9MaT5eTzS4S/qahVgdInYMWjc9pINH7oWtArmbTRqEw0
/esI8PPel+qNiaJ/XW/a8TyOGHpVcY0D3klV5s/KMyV7rGB4da2aaj8wN03Nv9I47rDeDPFjbGre
huhDswxItgBef3QXaEbQaPFzGLnnyDKvBY1ZD/vmpZptegRtp20y99lsTfd5FPFhSuf+kXyslyqv
fxBnKfnRRK0aS9qDY7U1G3UxnDwBQqwNasQ2hRh3IqvLfSZrv7Aa8y7Y2fVF3l4Qfn9jvZMcFGVE
6n5jzHLRGq6ues9K5bH6H+p90IycBcMrQo92Y/TDsBGeZOlUsixM9VvleNbNNiaLSGjkilg4FXC9
yeFKVjZRjk5K2Z8YiTASV0tYT1Xf011ywnFPuarZFNqHiY/2ZrbedUR3dcRLG++yDKMPTolyV2Mw
Q62eRXv04b+m1HhBWRG9tJTno6DN3hyA/XMjX+zIYVxJPjIxDddATuVNaeJ5Vd1UNVXJuNAJ9qiP
vcOf//fKYrE4Bv5JuO2hunJNGzcH+SPGv1ot5t5QMnbN8pgILzlCYyv3bUZ6EZrBNw/R4suYkVdQ
z9PBXsQdo9PG/4d/wfhvbg+yXBlQddBcsBZ181/k7DKI2g4neXnMNOROQWc8uCEjgDaQQ8BE9pka
rM8RBJQHfHXR3ZLhVhoZWfLAyrYN/jmUcWF0WcSmei+yh94LX1uayye2q/p9UYGu1ah/f+CMRXD9
LwfOcxdCpIMO30L1/s+CbNwMqakKSMqJbJ19agvvFPbBXZhEkCNesHwbEs1u7MWpd4Dns21KPmfz
KKzke0wyS9BY8tsImc2LvjuG/l5QzKH4Y/9CoGJjaKtZAlONeQTAQtpqHM+/3VP/s5Xkv5kbOOow
zC3Hkw4fYxWc/xcTwdQoPDPCKRjqcpbullbs4rbhQ0AJTxBUn1Bl5FskT1jgUvdL78QMDxaOetnu
C6Ow9mj7r4P33U5UfcSO+0UuFZBKlZ9ceY9qLEt/JMtk22SR7bfKusM26v4/HvX/0gLmiH9vAaMK
G/2v7be6SOP82z8bwdZf/U8jmP0PyzYc1/Ic26VUulhJ/jaCedY/TIYEqiXC+s9sur+NYKbzD5IU
aS/CTDUNfo3f+tsIZpr/8FgtcGaxfNXJgjH/X4xgpjDwlP3TZUbDAQ6HBJdqeEI3XfOfLzM3Gaus
ThsFXsS2fGcs32yPNaCueoK3jO5JmW70FKqBJp9IUQqyLjRL3XzG+AW3Kpu7s023NRly57nUKjwx
jZEf4lnLr8NEvQGiu/3YBygeyv4RJhbNv1y9IGlCFxwP2bVZashmfZMi2SaxPn8Nujzf5XJAvtLm
5SWZwcWEqkExGAv3qZKz3E42rUI3ge0SOiFgxsB89nAAHFpDGBe7iOWFlTCYg4pFixFVVDBH+oXF
1Iw/WqndIk9o/OdOerFyJz3OY5Atbfnhi17XO3Sd42fsIauokBqXkDWYip3iA9PtuKkiF4FeuoRj
ht3bSOLvJtKYTbp2bt+azOs2xVJ+Lr3S2Ti6iN4ov+0yO0WQPFPnHYv7RLJEEFmn3qu+SVcSY0Z9
VFRjeshi27sqUub8utMQh8HDgrlsmvEHiPmR0JZoR/JDf5VIB7xkujTkxgUcrHe9JdmjRPap5Pxa
LBFlmg0O1HGsXxpq+KLgz+nNTAsUpzmOtHHYVP0up3lzJOjvGcGd3LsGTl6DedjKDrkumoNmNQg2
i6tqOvmuX9STLu38MezGL8GQDYdsJLhmgqOxnequOEo/GQj2aAZkMJBuoZj14tEa++fVn5F1atw4
WRr5ko9gOFfNQzCKMXrfFiwnKQFmqL8949y41G06q1bvARJt5Is4a7w6IrZFFASY/+Q6qo6Jyqyj
Ozn0E2SQ7oLCfG0SGPaAZQgNj5oHz8iMrWsHJcu8nkWjbYx+abTjwebLObSSnBV96g84vwgaHCtt
G6qE6Tib0p2mWJ23CZoXrbSji6CcXTT6d1Di03EKK/NJJ528D/6DsTNpilsJu/QvUoSGlJTallSl
GoCCYmajsI2teUzNv74fcaO/7kUvenEJ+xqwAVXmO5zzHOv0Yy4BS0uXzyf1ibSioNKd+GyZ7Pwk
vUpAZakdtCjzwt7BxpGNnvXIBlCyty4BsFnFV2fp+V2zvWFZewF4lx6TCjmhnhc89wkCGAhmZcQ0
xvVuXBHmvUxn8x5TZxmoAjEGIITnPG0OKU/WWUaLDKZsAfAbkZxkodQFx/k0WzA3jaTit4otbFd2
pJ01FQ2/nkb7GHLYrvnZK8boUkvNdc/aqPPjR5uk1TBuE9I4gr5e3qrFZBLPt5zx2tqGWbT9TLFK
ZVG2hmZp1TtrccaDOzR7o8mG3cs0V8Nl7pLfYKSKU9fSItoEwAHPKYJaR9kmWyzsbtcdl/U2pf2l
Rc/z6Ool0fLG9uUDN90hPEeeq7Vr0AvZ4/3mYW3InsFsB81UGU0O4TWXDH3zd50p76NXmwjX83Ma
0XCbsXxLtIisyylBjLtNMp24/ihrI3Q7heiWE/ie18673cdI3ZThHoxifVpnczlBveDhTrMLKofk
QLhEsk+qGjUO3Itw6Fl/ZllCspE+svddChlERc4LTXBMdHWDlRED14OVpi25c0mYddWXIDYwqGWd
IW321fyqkS/Qi3S4r02SDpaORb43ZPBdLLBbMqUnB3FSzVVzdUl3cg2U0Gqa0aat3of0WBKulVvS
FZafRhQFZPFEh1Zq9WeKdnjR3cPQYjYh3al6cMiQvLG3Kf3CbZI7d1mdXSuZVbP/d8lVsR0yH8vh
2rud+SRy/WrierzKyX1aVzZ+rLbpOmJnfGg9MhAkaYXTmOzb2j7FTfYWT/HKwKWR+yqoxyw7MVuw
dwP2ptMIhS9QpctKrEvxuyXbzNHUsmPWaL/trJ6es8i81gWBfAljCkd3sGAVXb3nHqrvHLSh1TK8
6wsnv/FXdxPz2vD07wFV6Q9qG+9UkmlCPI/gjb3V9OMBK2E6CpTpyvRF6/6K08h7s6IlehAdNOgc
fdHcRGjhM7ZhU1bOdw4Bp4cFn/TBoTvBFDQ/romsvzJ7ElfX0l5xRF3Kzhlea3evzEhY8B4l8i8y
5ZA5/MtIHERACzIrVzVbwIq5DILL9FjmYrm0Mv8oUpKQ8UleZJQEQPvyl27504zRdUhM+Zpp2kfp
DpemcbNg3UY/uQkS20wGAvOwHOzLEm0LhzcciaQ8xwu+ZAwMXyQDfS0O7znSEB2GrvUoLStgjPGi
fLR06dHjiQ/6yOvQhjAFt77jOvHe2ri1j6seMzQBLwb9LHnOltz0pyW9zXrehlXHf0hE7svECsoZ
BoLRwNoUykyObGM+osRu/Skva8YByeiPci3RIJP5NUYNokdm/CHM4KNa7fplKAaAH6qcwx9Tl7TG
o27ADHc7t0dEaet3XstuF3eNDOXqTHsXAcYpJpoqkATeEYtVxfjdWBEw//4yDT3Au26+TkY9n9PM
eGQxE/udcOyb4BmKp+ng1AZjwohcwsE27ZCbuglMBHoA3Mx/AIh/Icgz3hbjoo+V97YU043C6NfK
ZILYQrwuIlev8eihs+31Qd2tJEI2ufyViGU619r00aizZlioJdum9tWPx1EYl/8uEnfJTvhouBUz
19iLttOPneJOxNVjUgOwZc+7ttknYE1wahUd7otfZqvbENHJvoLxY92ZuZUespabOhHg5oWq5LHr
B509VVK/ALFe98h+5H4wO2tXAuk6FpYCVcpm+URmEnEv+XLWowJcHAlhVTT9cYpbsblOW1bhYW8g
+era3Ljl8OPcfvQuVluH49R58Iim7uxa13gQ+g31yqya+CKM9NwtRNY36DJ2hCpeyBlFspE4BNmp
Rj0pL2LIHUV3dURGU5LjcVCs/O/GKjk7LVqZrGHuBW74b7uCZhIIe7EgPbXEoOKAUfMt1ofnHorP
Swe0qegdQiSMVj/IPg41bPJ3ZfZVWDjyZb98d7oNS9OLmHOy0NocDPfzCnilV9iMd3ZOos6ik+c5
yoIxZr5F2cXl10SPdjChwjVTLH0nN/WHtODZr5uuwnc66wd+0haSik/pxagV2npQe6vX4tO0ZrDP
5CbNksN1dNBkyIwRwoK+IpoijHidLQIhW0mylpncOXb9d8BFBv3fODhJD+INYuJJTbJ7RL/wPtXJ
pux87l2tfs7CnzKC7YmDK+LGdNo46G2bB1M+VB9jux9mjjZtfTTs/I+bUXYIUwVsUtx7SV0Y4B/q
wmRlLOl6n5V9w7Y6XZH+/LJFMoTlemRvr3zdyNQTBlKGhL17kUVxQEts3AHP60VRXYpx+WfZVnLX
RzGTsHjlUnBTy/ewj7JILvNLz6BlSAkyqAyyPXrCCR7B7c+zmDYM/vBIzVoCJpp1FupIHISIi2Ni
5UhoNCIOR+ILDoXrvJWmIjghX/VjWQO2NN3c3rEK7eHioPCxkIALeGKkPS2vsM7S0DKjF1fr0iO7
sTS0s+mK456CoFtRUUMuWnte8+wviDnVXghJwSzbfbhtw2cImjFrr42o9lY8PXlm2jI1R+GZkWRH
KlrgGYt+ts0z60fjoc0cI6CQWYOuQ6AVOSMgWNG8JUTe5YPdnORYcnc26y03qp2eJst9DXEHYs78
WGMQGKzUOKlZWEBxiZR0JPl7GkV4N9VqP6pcPyRF9V1VXLmRZqV3ebWwK1uaepf0rnjo5Thw2zlr
SNdV7qRmtbQZYONJZgVmvt0oCqdaiXfn9FMM8e9lWDvDMOqbZ5UOkPK3iQ5SFD+aVu/OzRnCDUWT
hp3ZPLtzFPupkWaHNime2Opm9/z5uXAkip8cH7eWg8RNbXxixjQSSSpIYP4pyiZ3mu+yBFte5Jjt
rukz76JP5ReDJJQSWlXctUPWsuHAVeBqaX5nTxXqXAzonrs0e+kQDe2B2DgOMyYvZ8Q608b8VXNh
P3cWlj+nZjeoc1uC1o32pm/U083yYH90Lt3T9ofAnxP+Wc1uLZuF7Zu2Ry5eMiPXeO1yHCeO3p9q
8j2Q0YOKaym2D4MNAzuFJEpV6Z00i8J3SKmptY5E2rSsj6gdsfKgaApZOh9xY99XXjf5fGYVGPrI
9gIPSD18ocDhsaMP2Dk2/Gox/3MlDGKwcyCm+/yPMHVekBaUENTevFTyRPMr4Sg/VtYaTCtQDc+T
HSjLnKUQitLCG09mTDYUTCLzASd6Bge/TSJYCCaPQIJXoYizjwwcKWNVybZjOwb40e1V8ZYhYb8C
6bSZ+svu1Le5vyYxZLF6mo5OZ4A9NeMHD4P2i9FUH15HBVxDa2LxNgYmaoQgIkT2Iub5GUfFGNZk
C5BAYGHJpVzpZxoWvdiML0OK9T9fkE4Te0I6JMofD+Oc+9xgDmabsnKK5kPJBe50VNNRF7qaNoZF
trx7WUum9ybYKxRRst72WHZQZYzNqljm+X2zNO9p4jk8fkj2ZGWl6DiWT4JVyfndvPhZHTkHqdin
T2vEDzTNPwZPEi3hOYSZDas6gNJknqxVZ3uqeaFEtXsonCw+izm/VKZoT0ZrfxvwNGHWEmhSxw7+
Xcinx5mwQ+5VZQXLWGP2VMFPw53KJUdyVT4vS853fDT+MfAnKzFLsj0xMn8Wu+HHDUrMbgXqPZpP
P1G4770SIOuwjeyw3FHYloQ/TQtI4651daBfFZtHVPZBnZTWAV6F8pNOHpVqqqMwvCRIXeT1eWNS
2BnOfW6k9b0mEKC7VCsiZWFhYLFMdsr+k1qzH+ltvce7ayJi6fFMoxlmAwjSGeA15/YhEjgd7OWP
Wk89fedxVbN334w5At6q8u7bSDs1M5kP3ZxZwY8LlCWaw89wYUCOxz5g1kGqKQFilblG93C+vuhc
eYdijM6r7N+lOzqnxrT7x65+xOMWcov314j7KBSMcoIWqVnC0CocLCxGhXe3ElPj9yxRQM72xUHv
ciPQWfkEqVr/ymw1grmdMfQ2NGHZIu8KUzNeHJwgdymqeWyJDUHw9KbcHtUtwSBq2WZ/LQoJbayP
k9CR0GdlqU5d9YBSU9yxayyAekaKjOGKXaLhIkInF13tDY/Lr1YlosoIwYcmCuzJqmQTaZNBr/fN
AV5JQABg9MYiNxz0Jj/EGap1w6LaqSuFrZMwY68MkYblD3QEfYhFnVVcEet7SNiNjx2+8x3LBACw
XYFzZ+qsGbJXp+tngLTcc0t+XJfucSl7QKcFYbxZpF6wjpfK6kHMkQNO3xFuNNXHftZvaE63ec4b
miprpzvSgYBA9KrsSw5V5IoI5PL2vY7A0USM6Id0DVuyGfe1mjhfOnM8Qtgm0BO/sbbKJ6NUxmMt
v0aFoV+f6sfGQHavINjgZLMDjevghK3X7wZxEWulHRdUsTA3nPmQE7gcuELzeBmnp8W4R9mX3Kf5
9FH0mnpr5crAoPrda1r6LIr0I8o2MWCUfP3cWBm85khBIjBQ6h3IMX4dGcSshtM9Jznni9VZUGtQ
ICdDP4YccuaJY4WS/cmK++ItsawkWFywQHjBAcX0iG/LsCRC5DpBQfNrFcUhuSNVz3YXVYlTqyPA
KeglCBFoRPSjp/FQc1c/mNtXCyER6WolIEhkEwgnHA+ndAndmXovnozlOEUsBkVMOddmZLjnRvzP
Wd3lkSXxUYdZc5spAc3lVtpD85kx0Zd9xuzIymHQzQWzKVFf7Cr7B5Bav7cTe2+XaDvhTZmnzKjE
zpvRdfZKTx6cPStjeWrnZdvJ+2zzQ+T12kmla35JZ6vCj+71h3hu3XtU19qxlcNzzb4lXLuc3UHZ
HVFoV+GYbFEseVaDrk1IAppsM2xQ6uziBZKiNwvxe+NItoRI2JP6MMjvEQZTTdi065WNfXIssogS
X7lYGDXvXq+/5dyH89zCYVQ99nfd+0w0vluS+YxPsRfjR167R8VmWF/zFHkB3QyVzfTYfkmx1ofJ
6log+GSZRlF9V5aafUsIg8qU/p6MvfUVax9RpA2X1LIRwUDXJ8wrvhDge+aLma6OAv5tmF0oMqkf
i5RznltcCzRNYxhT6k9aRph3g1XkYQvFywr8Rjl69udqaEMPNwGnZjODI+KZrbdhrTWpm512DDMl
WS8Zi7f9Si6lXwsCdzBFvqn8acb8xijF+WNaRB2NGu4BIRCKDtMLsmX3KqYTuBH7zuNeNo0pOtpq
Ln3lLLQ2nqh2q6Nhni/BMpdSRswbETHAreYvyQrW7xFgQ1zcBMTHsXZMMbrvqmGJD6QoSb8Zp2hn
9io+2M0Iy3SbWIxI69iKu2WopbXYsTfr92OslYe26/IDJjMvhC5J+DKzcrdMHmttudUW3XjhiIdh
HsY3ci1WtBHdwyTkn9Guvec8M7znRjAhmJlNSPE4sYoF34N5jZFzdoC1edIw2foaHOrnBMiVRnF3
P8X5OzAcdea4TP2SOcMT8xG/nut8P61zeZqp9Rjrk42GGgK7/xRoLAjOi4HvWWM5u0vbEm2p+Wky
NcfN6OzhaafvDpnMMu/eWhiII2gnJhwygEr3z8FTxMiS8YeMqZyT2TsBem2Jg20fUAhS2KqqeMrm
+tlh8R9Sfc2nYiGmAHHuKdbz5OiRUY1WBnBjVGjAP2uTiWtrQsjVEFsMg3HGVd0xC+7IwBlZr2k4
UqVbUR9xV2QmuwhMJ7/HJmVT3ZBqAZLukQzb8iC16pfUkCaueRymJN9y46AA1jiSf5IH+hmYStGZ
OJm5jxyHoULsbuEM7oNLTMOZ0HiAmNZOZYyN8+IGCB/1kjefje2N/j2njAbLfDn+5CGQC/2sM0I5
gAj40trNQl5zTJJNQswL/jenY+Kq8U5alelnOSTHpZS637VEIqhRv1KBWIdpS4l0lWh9iW7VRwFX
H23MdU7P9eUqDJtov0zoIx6VvzNA06GqnhMJZMxbGBul+9mqp/+CQma0YZJvG7NbUO0uhlraCgQd
tob4STzoMXJxHVOFGhxUcWv7JKLNyliQBKkhvN7//Dvz0Vn5em167KIn6MLi++/Vr+5Q32ciNvy5
dYJilPORkprDdcsXN1J7I+5CJ/nz41BzFPEx2YIOqVxAtLWrAkjCG1RHu7wm5GFpGQ5OU672JSqh
po8O9pi/113xTcgIyaoqviu3qM0qpXW07OKfWw8rfuhB0RYT60FwZx8kWFzxgLjhNLd/8IFxi2qM
qnJcC97nGn38BEGYK8TnGkWMrZGu+pNwG+dEosXJYgY/Mb66JrFWgU/4v9JQGPniCGH/EmjeMp5B
VOVhNIx3+ZaWvMzkwNfJ9LtPCH+JzfwZ0bThU+4pUqe2vQQeIQFqN65KAsjijTTO/v8wVfmtAleO
b7CyA5WSfk7qC9PB+oBcsjuvZXm3odpCSl1r81FWyz6nydrNJrG5wBzqg1YBMm+L71qsYd+4L2tW
/IX8f9DrkbgBVHg+tySYKe/0EyJhWHFyMBP97Sf+20SnjZpw+bIxi+ywo1MFFqGatUc1S+O0NNNu
lUi//KTUzos+D7sohpPcLvwgWnLYrFUEg66rXeqI4SznR55crsDavodKUZ0dkZUHoaJLPUHjM7Jm
DZlP8PDE8dsoRvO1XntjA28cbQ6Bk9tiwY7x2h6gsr96hWUFPzuSVdXE01Xb3/VwZ6QLODU55J+y
7gFiUX3YrkJsbtgviTabSJlci0yD5c2cZmevp722m9H2ssaIw1ybOLOHWHwsDrp0AxGJEYnA2pS1
TKwW3W9Yn9DLEK8qEq/nIWg2t+6MB6iOLcjv/2VYk2nXwntqugOt5u2/59JETb8wZ0RW57yKdLzv
Fvel9L7t/q1Lk5u2kEa8Du0vDGUTkwsPC1TlXGWp2z6c3X+zDsfGQwHtEDSw0zwEhKaQm8Va20SD
hMfmEQqyWljHpnLNs8YHJ2a1DRw35ljVu9tl7FuIRI8TD2UBummNDs5A3/6HMsVzrL2nlBGkmrib
CnFj4ugXW7SuhuxCms2Xno68eKvLmFMAO8+zelxjUEQeac+aC/mCccMH1vV39UcmD6XhDHstutMV
Evxx2JpqEyOoehZkeZDaCUhkvDVy2ASuqOpQqUfMghxyLHQDcSeu1te8A7GkydeEdz27ibGfrCw/
/gSuzFEzHadV88sZC2FrbUzH4QwOmW8xofIM6UiwDgcq3pUJWduiImSizZIZ2kGqdqgwetrB1liw
6Sz1k8xnwzfZJJWBbZZeQMOq70gCSdY4ZnYH86BO41tutkwjKgMzg8ofBJrHlSt8SZ9jxk+UL9hX
PK6d2CIBN7FGVserp28jDR0WAHq8xSlhs8/f2SbHro5N0gcSFTbnD5AkFKVBsxBc3a3imHS2F8Y0
RIbTT0drQdGcxOL4Exz+X/R8Js5DCwrNRn5/dMlJJ0LlgNmuOo7kzeyatqVNsrzvMtEwnsYrNXNp
okRzGX0xH/A1J6Op9Lz71HE/KIhxruEJ/4kiGpotRmy2jWPcxfA0DEK/igjrncPHG5lMfXuJeW1E
OpFw7P/3YI1bKqVJoKZvy8O66HdjhEeJepIZHtay2KrP64bOKlvK6hlS0c6ZZ7Rb3njA0/vWbB8W
xYoLr+Wno7QnKgRi6YvoqnP+/Fx3P2+a7WwXuMf3mS0fWz25zGbC1xfVatdt0nNglM+tjRwnjiwK
Ymw1wQhUirOupVcx6QsJXiIwEly0OCPWmf0kXnlpVyUeaBpUZFzlrh7iB13nU3gxVqrhSkZWHjo5
L/S8Xn7JqdnHKXu0vupomrdbevuX//xqKn6NaWTuXDWb/lxrHywwa1+vyrf5yapwvfGNbRq4iguF
b0M5w3iWyFKzwknTdn4DdyND/Md9Ne27vr15dSawueFhIoqaJYBhYCgq3XtvNmZ/zMYthfLXEDsz
jO0JHX6x5U2apqBDtn57W3Vi7z2L49mqWKpJxP8a5SlRaWTWRu5YnToSYQTYg3Awpjfb5s7gOK93
a4S7EpRCh4EKL3zZtGJfSJn5dpFBIfcirq4C0Ba8Hw8/lfmvFRiobeaYM47pn3ubAdZw0tQvS9de
RDpfYYCCx7UIsoydY2uIm0KHE7rKjfymz1emZWwR3HG5DorIGxSns+6wnGycUFjt2zJmMY9395D3
88ViIoSrNtkvViduVgepImsijmJnvuMn2SMEmF6Inr1S2T7RrclA2l2HHtLBE5hW/2yDA4JeOfD0
zVqyFu+SV1I7wLCKsOkCxjr27zmay9OqFpfgd6zwTjwChNL/qqmleqrhV3LSRWGKcn4/RdFzRwuI
Ml11VyaiXZTSsih5jMyq3HlFQ7rHMIdEknAKboM5y63jQ/7SZhp5L0nyxDkRMVZkjAHOvpBMthuD
k9GI1WnokJArtNNZ78odw1vgzKWu8wLWws5qo9DOVXGMjdT1mdhtHjbtAIScUCypDlWsGBeU8jMt
JCwvgyLGXa4jK5FLl0qmCShuhnS69jEiAAqToht+RVn1W+dHvHPksvi2QcIA+g1YMGP7RebZl5b5
hdXbF72xMCNnvysDCQu5CKgFIPWfZjvfFCOG8is6a5IBEl8bb7U5neh4DG7JXebpI+w6y9xzP1aB
l2Onhio1QqKw3jwInkdj+NYN7agMMzpZuJ8KhOJotu3HDO9f0IMdCI3SxRHeZi8/vnS1DMd8jIzz
ZP+NaqSYiYhPNr2k3zlF73v1v66Oig+P4J9GlSdTJfmXF7ZeEfsZFeRxEpXA7Wr/9Rrl7DPS+naE
AjC9jy4p2Emiymbpj2lzspRBkoSngyByGJAJO98xXDYDFqC533suFLwZRmEknDceAmKaNpagakz6
I4QBMZCmbTMfeSWMzCI+mv1NH5HuaGB4oCVR4ImYF5Vf6fEvHBDVtk7543gEb+j8ZsrAX6YxMMQe
++YYoU/P9c45YMPgBV7i7XYmNkRGxLdzipk0PXddFp+QYC04fQSwwGx8jF11aHJzV3rGN+N7+1EO
bkkrdd+vCNDHuNHCKWVcNxBaw0rtatBg2yU8bNLsQg6o7CjrxvZppT/KgRhL/TvqiE6NrRn0mOeh
SUJ1SmhHFUYMhjitqFL0LICXB5AEGqQLTA7M6zx3FCAuPLmuU/4sUG3hRn+3TNKs6g4qjS1JlO9t
tz+alvt3vF/3mNzZyZVkYy5CkIXpZCzL12De6yzQDlEmvszuxXIB+w4TGoV0hrHA/grlD+qPva4c
CE8MuWoLmUtePSGukAcXPBULZSQMpTzmQuM6ypFqCjooex18tjK08fC2xn6Z2DdOrLsqcZn1rVtD
oVNjmHCL+OLo9Yc7Y9ZxcHRwCrotjCxqapyNrHGZWXBoaKQX7FRe/vamboEfxD/MbjzwXwvAV3KT
j6mCwJgm5rdkHkycs2bP1T5O8peiaY3LUtu+1Wr0dyM0vBbTlMY1ByU8QA7W7RYMhBkYYFAr7Y0u
j0uaTAq/Sde9gZG6SIflJAp0QJ0y9jaJGklJcnq6lk9YH7PASsffbmc/rz25VYz5g6bJTtHVkSiF
DYu1EXNHv/CGkw5zQILnOtfK3DuLnh/7AcdgREZ3Fk1sD23C1YSFfznnexcb003rYs9PeDqa3D6z
GC38NmrCTGj4JwDF27MOsQHoKoFg5rKLlfGH1S+48sa1ApVBFFnN+VGHGhnMNzqcDrfe6qMxSQ9C
rphIiA2pIyIWi2z+cOr72CNAE4jX72Iir1pOrg7YhNd5WY+fiH/KbUcXYXj0LiyCtbCAuC35kEMB
Dber5oFKb0aGtH2WydHFoYUy0hK86fd14TIKAhYFsdMpwUQXwI3Y3ziBiJZ/NVkVR6tC2S69Cr4p
6wh61cAyEy7evBYHM06uGE93UdQLuI3mc1mMd3EljZ0lxna3EUGatpkCXatZNLO3CNCvs4NGjNRM
5T7W4s/OfKoIhH1tyhDV/F5MlNaTaRoHWIuNr7CVMJ3UmfW6kw7NxrtDN2aB3ujmfYnRBBLkR1Us
gy/VgNBlfo7LjObeNiGygZ7z9XJ7GpTLFr6AhwWOtcO6utd1sqAd412yPipFz3wFmag0aoIxstcC
HeIBiQZtOs8HIjJLPRF4n1xYU91PCA93bQGv3DONi3Si98Sro2DoSZiP5/TiiO6cl3ictyl+rxyE
MUMMUoz6f9VwthhsjMplglYrkhzj0PjYNmRdu8AdDYPHRoouQtwHubEt03PZwTjumuUze5gH8ccq
eLkuTfXa9C1b3tH7SqGwHxJC26CjLMjgSC7n2LwUK61FNfa8JlCDjTus9cM5trJ90142EENqci97
rMKo59O3yAa1tlhmvGEcTo5u9+ep2l6JMzU0Z9//tk22+jD2UAtfpev2J31zarq04/+9+e+3Lo2T
swgn+PGfakubM+Qg5rMsCZKztli6nzfG//zq//f/lRl7557Gc/UKEfwff+KY6VtMHH3m4gzGQXby
WaclzOtoQW2E/b8jSy7LepLht18l//Orn9/+v/7fz7v8n4/4f72LEDPNQmoPgRJGzknTmlicwJAn
cIb2sbHiMKp7lHlLBDRHMZ5JVqBQSfcqJvEdgyW9Ap6eoJrl7k60EsM23o/G0auDQI7sO7yXGJGZ
9hYUrWiPhqg5S3NkILiwdh16poXTmN3x5IUcsXiXSGADW5vM10lrodDAqKzsRd+hKGVTyZjDZlW7
E0N6iflzUgGGAzoWfwBuQwTS1xfWQQ/j3z/OzNmvdY45UJj23mn70CYuCifcrzizhmCJIKtXE1Mk
I+OUtFxKqGHH8N04wyEG/QzlNXKCara+GjN6XKCChC4t/LbE1obpt9k4xiVKe+CZLEEdl7nQgpsr
T66dl1nMDC3EjyOKItORO+K4KJAj7W0o/+nKI3TN+CRv6S/D1SRY9eg1bjFD5tYSWqpvznWeAy6a
0dWsnSn8ToZ5QyBANNHZT3P9vS4ZYVEQEzxdvaGHZi69chQssnigXNiTJYXv1XDzfWoMtzLy5ajd
UBEB/DHt1wm6Nl16ynvooIXM9I9iQAE/MJ0PcMbKo9nJl0pLLF5q0xIYQ9oDax6v2EA+5TBhn6Fw
0O2UiqeEoVM3gmELUZ0yGawwXVcAtlZrn8dB2mdRy5dCMwZqXjq6uZz7bVw0B+68yAN+5odigFrV
Qqbxo8GZWAx/tzYv3H7L/qyVpZ3rOWOQ9RQzgW3dvrvUcBfYVe84NIduX3DRBGkJjZHctwpnavkE
y/I5wb3Let0cg26DcGqE2IEaIzhJLti9lV2JEyZK5O+MU3HNhzmnIP86ZulluYRep3OgeOYJIH5x
WbyaWNxyOoqtxxvrJmd/QExx3KGV8Gq+F0ZcmlDt1ncaRYBWHnRsb0qOTdSd4Vih+Z7hq2xfv9Fd
LcdlhDLrD2zLz+a6OHTe5bub54/2bD1mE7q35A23Yn6ReqMjS2CwzFD6NmTUOybjp59P5Nl3lsPX
pE2MnBNHO/TMDEgldY7oNhbiU5nFeq5BXOciIzztZljO3nRskxHa7gLVxtYXllbkApf1JScGzyoe
sio71+XA3zsy0192buw6vmZHZ7fVeHCoh9G40v3n3oEi77NL6AW3WIBSTqNP3h0MBfhuWXovbeO9
n23yKr3ol2qMOytzwr5wcdEUH3M3omkEu+NO0acVJRFb7Gx4Hq1kp696ch6Skq6GlZmwBJLn4ods
8mG0g35wwd34bbp8wgtZ2PgzjxozLd9HWcQPFsDYc223f3V8yF2SZ7cBIcNOJwkym4pwgul0qxI2
W8NavLmSNDatoF6nfdi7bKRYTcvsWubZUdei5KDVIsEX5HigO6H3eeV5AGR+V8+edsTTzcaxw0KK
0QGNdwL52aCd+eWYRX5XrUQXDPuldW8zo5yYjWODqOOAufWp2LqoySVz2wQT2kk2D+wdcYcW04ss
mHMUQ+Zi/2LrUDfe7wz3AWquodobsljO5vb49Tajek/xbY+rVfmsly+JScR7nDPd0qlI/Yg6A+er
ekhih71Vk71nTWPtQDhCgWX9Cp+AjAfu7Xjl9MPPio8KG2eMDhgU/8QoHCiF5/rr4nm0NDbsEDQz
7Hamz9FL57M1AFT9eeM1RAJNJnODJu3uK2McwSk7D9JCFFS0RAyt2TnqTZ01QvM0GoRWboHbP2+G
LX/b1jVIyDJ6m/PZ2eE7IODbToe9Nc7fpV6TcOohdW4HCK/HhdBzbpC8D2A0v1QlhSLOCYLnGFif
cdwydtrerPXIiLBnsziolNxcM31bYX2wRxi51RxzuJgknKxl922mOZiu7WNQANBYbWcaZsJ/hPoA
FEnFm4AkCceZhTZxoads7O4l+qbPpmGD1yA0q4BMk8S3HAHNbbTw/Bu5VHIaZaNfR4X63R2gFsSk
3qFXLNcofURk3PszSRJ0F7k4TMpR3JozewAdx2sjqyFgHLehqf4tzOvpJMTFUSlArA1XVK1G91cS
PesX9kh+72Rwq1gf08Ci+H+xd2bNbSTXtv4rDr+Xb01ZWRVxfB4wEyBAEIQgSi8VFCXWPM/16++X
bLdPN7utvuf9Oty02BaJqSpz595rfUvXEWOJwY0eEru6p3+eblFk5NRl3ZEYgLvay4uLL8U30mCe
Ajucv2hFcfDkMP7ILEzRsKDm8AuIvwIinIiY4JSok8ncXTG1u5nAmeJZDJs+poM/YRmYQ4aonllG
z2bnfbEGUX+fms9g78Ax6+egtR1OS4NY2bn15kvEqHERAKit3Xjt9yZnwxzBloUXZWWEQUjP2/+R
zDY66hac0IQMMCjm/DhJJKK1MXtPUknAvaJ2v+Klbcvm3Ori4lRRB/AvSO4a1924WfWJHhWDq1S5
BTK4Z+P0IuKzPUbhNa8N2uiRWEUM9bkzWNlkFb+YaR0cBETE+7a1CKlsaCGIAFFJUhRPBRq50tcb
9MWNznG2gsWMat+z+l9s9Zju62sZlvuYynYh8oszdWAbjXldTeBl48jw0Qog7CJ9M8ABY2CK4nN0
QlneBS49WHP64QHwhei3LWBavplVeOfWSL45vDubaOCN8kCTP3RYTe9YCrutjcLiCc8X51w8TT9E
sDNmrdzNVLgrGczdIQgFjpnOONcQ889jzVhROg7E4QI671Ad3xNDOqcLt4kZ0gKm3XZ0Hf2xRS6N
fLnJj0GVMF2Naab2YCFZ0zvjS2PO0SZKCMaRakzx/iXjTLhPPg9hWx7zJC7hzkTO2sVIvfjlWxr5
26a1ybOnVpnseTi7bfgcTni8oKNZLKjmJXaJ47K8Hj1VRapySg7LVhL6u0zCdgkdUrLejYQJjyAQ
Exz7d61snrFoJ/eBUO95SefGTgz7ntDtT6KDA0YfIF+34ZshHbVFTjfGQT1nVMIkexu1tGAc3OHv
5uNB5diUCSLXdN43ofBPPXoAonn3UTglZ/dpcBIkRIAvSNroEEh4YNHq3FCJGLA/tIyS2LTpJZWY
ZgoW452W5e7aJdHyF0vof/S1io+GZgyDAj+jiW3QlJgHPwSKdaEPAh2wzs4xG0w8c2Me+1bfRyDm
H3m7NsRVR/vEtvJ2Qd9m7YCaYBdn8j/nmFIopRCzp1OUomiJb70CpxYKnBolkbZDvpJlS9fJksVQ
Wv+yQllpaC6LWqaQWpudM0Yx+LqI2jlJnWubeg3ej844WAk6/MIwdRoJ+rymnxTuzNL/8s5Sarwq
vjM766GEiX38ny9ulje7NOiugVEx1yJHoOxRwOmTdIBpdk25LnXj0knP/4u30f5oD+ZtdC2DeZct
XYu38oO9GYCMwYyhDYChye9lHxhfujrul4kVu/C8NYcORx89z8/lBEGJeHFrRRvfuqB2BF2QpsVd
Z6fWhflr8yCJ90CzgIHFzrC/0Ox+4sbFjNPJqz412l3iAeujJXcek9hZ8d4368JxXmGbNXvEweGj
iQ0RyUX4Na1TNEXjnJEWM+YroAg0Tu1QLpF/+idpdHcuOVYHJKHn1sSnZzfVXcvcmfqsMW6uzfz8
5zZw66N5nTcIRBcloOlgk5UqE/G3WWy51flFiC5g15n+aoQdvnb8ZlsOBCs7sTlRSooYlmDVHnod
KWvYb2Kuge1gAaylPXzyFf8xZEIhJ+Dm7wa2WLTVTgQgJDLmjcvvosyCB3ddjfP0KRuj06hncGIS
tIyan30BK9c/aYN9QMPz89fG4/7RfMuLc9Q/yIWJg/zw4iZcrHk/I3t30vQOeSnt081QWNHXsGyw
QAZFxa3EB8H0yt5AOB0XpRZp3+A7sncVFMF1Wu7sWKTr3GXYyvwUzNvU6Z9qT5DfUGe0urmsFs0M
44vWVfMQWDL9zZ8SEYKRs9rT1BF1o5lJ+9qzRDr6lH92YERsoPyrkQSuXOM0F0Bog0CXX/wyu8ts
pnH5qN/0Nv4SmX30ieqm26Y4YHY2cM9LihB8gRYJIeYASXMOtM90fZwnrBLJoosjgos4cyyLwgPL
y9xkN0FFB5XInWMczPBcu7C9q8BwyU9q9kjLu+UAU/6+9EC2cZhlQfDxUtbx6AMDzz/3jdP/6Bl2
+Xb7teimCY07UlBTXNoeHUMiRUXcDkzckl7+tsxGkF0cqMGZYyTNKuR8suud52osHox6Fj9YWnd0
P/2DA/WRDdv3F20H+yD2bdj5hnBO2OxwXGjZDtMlJG1MhnG4Yd+uN7OGRWXYNHPZfMH2hnC8uePe
xb87eO29GeNysXu2o6Eun3PpeAtCUT6hxbL3cSiyXWvV01a0SDH72CSyr2itdUqZEfqF8eXnV6H1
x5VISGkIaUEr0KXx8Q5jwBNpoEfSnUfDdKcjXbZobR5l/zntzXOkaGZ2UDtrmonmIQVERssPoCwS
ek787tASP6W4ibr5LRP0eYl2CrZSZ06uT4JJ7zQR3Ye9w2xwCnRKVT+37kK2TQb8hx4k8TJrq/Do
3/vhF4RtiDboji7tbD7qLX8zdQexgxv+Fzef9TFREWmh0HG9QZeQlqEbHxYWTVTa3Jky3M2yeIiS
ySR4PQqWTqpFJ/CBhyw3Ca8J8msBLXFh93p35UTzoA0dB8y66c6NjceylybTHxEcNT91VLPSQiaD
Z7nsUX8HWY9yUAkhVY477r+FpeEADOL4EzdRufKYiSV1c3KscG8WYkc7Otmko898WlZilZqZ2FRi
2zD/Ws2Ms/7iLeAF/2H9gUhgC8/B70H38SOjQvZ6iSO4Cne9WfYPUxq4x662mJeZz45s28cZ1OC+
CqJXaaPdsKPy8xD5q1oG48aROg25zCu/pMlD2xtP6ZSgYs5M65rJwF5UcBldNpGDqOr+sxd98ZEp
nPuh/1aNur4zqwmfm2brNysmKKd1uNOaGL/KVDy0lo98nzF2WKS3nMHbwxzVn7WgjZaRn8R7OKLd
kyeJP8rLa0dHaFVlcEK6rjinIO8fakbI92MwfXX1pkdmmm2ackIdLpxbA6z5oQVA9sB6+UxEjr5y
TIPLtI3aC/ohCzZiczKrTnA0zLCHDNqxw1UEVMgmeWyYy4eGUc2qnczju7aENfuuSTny9zo8ZjFV
86UUxsXtyuLQVfXFshS7BkHUJeMwWHozimP0kltmrQetICnbaPNo63YCN8XsAob1Dq1eMSoY9Igl
z30URpdsNaclDLoN7PWgIUjFphiUNgp0Wbr3pmg0REvIX4i15+gx9N8lVMQ1bupkgQUsB7aT+mci
Oh7oOKTbuAdqVbooiZs8IEaJ4/taNzIyuFyJ+M7Qkk1kJvlZj7odklPkexHnclLa6XUaQbKYwyE+
oOluyN+maS5C118blWFubYLB6/RGcUX9B9aIPC+Mz803YRDmCeAGKdfcf9Gl1WznEBEKzkhqvw6D
Ywm+me4J5wb4u29EXJ3RbR4NJFsPQ0Zz1MZhSjwZhg+OXec67by1I4W1HqHrriNAp4zWc7SAErXF
FOlXfObFYxqO0XJw+MnQd6jVZ/eGUmxhSc59KEyd+6ybGPCUvvbp5wsqtNQ/3lbSlLZjuLZhO97H
zN3Q0GgM9VKDu07DWpkIH1JJSgGKbnMxzfb3nkP0JS9jfzUZTbomLyDfD6Hxtc9lAD2Bxp0GmPlY
eN54bjQzvOs8trWM6CvinKNdDbJg08PM3VmW87nNgfSXU3YUhQAaO2lI96q+WVhh2p48QM6ecAsO
eGcwwuFZjfseKUjxVhimXEc5ql+f4TwI0Xjr9m27gGLHzwW0U0aZp+xCVgIjFvFDL4ZuBblGHAWs
r0VYGAaT4eKFsTmdarc4dhCzUPdzPUbCkCczbckkdaJmEw51TFIM1u1saj9ngynPQxKtLdxmyqe3
ycJ9pnXNK7S7u4hAJoSWZ9P8Rvui32kF0/ICvjRFxElS4bKTDMMOeAj6EwfUNgvyeuh5lMB0BHMp
f95ZTnBu8xjJDUcwRnPTHdwLclWUD17Ig+XQ1kuB0+4yOjbkgwzeDRvtMZkq6BT2Yz6juaLwtvah
8LADtgSXYJ8Hsxd41trGhr2YoYc9JDmlOcKke3SYS0MrFcMu29cpypgBa9LByQN9g4xdidqUEgJx
NXoXcY1x3tD5ghbX+2gx46SYd56bVKcIPcgMtmJtB5jxUEkSHZ+9egnCAC82yZ/xzYNJzMYvhKj/
87tDXfMeGP5alAwug7D98O1/X4uM//6X+pl//53f/8R/H6PXumiKt/anf2v7ozi9ZD+aj3/pd7+Z
R//Xs1u9tC+/+2ads9ZOj92Perr8aJCC/xp0rv7m/+v/+bcf77/lOpU//vn3F2COnHuato5e29+x
emg3cO76z0nvl7D4/uNvLOAv+fc/+cFfIT/GPyjtYflYjodZHDHlvyE/Kgjeg8/rGb/GwP+a9W7+
g5+gklU7779i4H/NeufX2b+wfcju+9/gfdhzP6xEMKhcS7ctngPPy/pY21VAvOvM84od4uQcrGf4
dVIaw+vk4kjX/eIMn7dV0ih8/CRkLgYPX1hBhC/AQWPTgXuOyYDPzoR/Xl3SrSJTPEOCoJCJ7t0m
TpD80INPXsCUHGVBBpFmLzBlh1lx1yjgXvRY5fI0xF65FMO47cn49Ly+xWLtusyvZohcjouA6bEd
iCiZw2Q1FwNHUT/YBVl6SvUelapbwJaz4FpWgA/oAem3bj7K2rWRbXT6EjPnPrEI3NJiBoK6RZva
EG8toohc+0omGcRHFMoazWAvbzlQgDBmMA5PMQLWq0xyuYljZ4KL4zbyVKZ9sjBH44zCatfa8nuP
Aan2QGXTRCQpt7HJDcxAi6DfNxH7kuhe1d215STMpHLlyezHME0XDRAmDs0fE70wq0XAytmDHNOF
jLQnycFqAWnymIAmwXCuMhm0VZ73j4OeHqM2PRY5U3/I7jSVVnal32nDdI5qedIinYyp+VB4+tnz
deAmAhnBdPYr7Ifmps6MW601G5HU6waCaeSkx7qN3gzcxp4WfcarcInc7mqG4rlLgnW2b/xmLQsX
VxtBuSPrfBK/GGI+TAMvM8H8YfSXUPcxrt55SYsQq9vYZnLspvlsx9MhdgbmU4SteFiIcEL1c3yM
cCAIIzqWZK1Bi5V9t2ltIKqF3JnpwHaS7A0iTAcam4XktDU1G6lNZ5VH1E6f9ZRhoWeHb1bGdRCQ
MUTxxOST4SapY0MOlT/OUDSDxEZCxiSLR8YGRqrViBi5LamnrGeQri+BSO+DAViCcS5DsSvbcB+z
rxpmsMeNeFSfMFlxt64h5mFOvtlJ+iYCio8WZQdvY6nNmNu4qO35alRbPFevJFCECwN3qz5upxxy
OB7qNMd+kHRLZLwXL0d2VRfDgZAIfxHQiGssbz8aw3mcnV03ITqwsHuKUzELUB68g+V4MEJ7B7ED
5Vj65gbsvsji1Rxmo9vJ0RLzTV2TM8QOHRmfLaK9L8ZXt4QF5K6ZVFwdKsuhtJ9x3FMzot0kdLum
mfz+GFOXKPbjGYg6pi1agV0VvOEthiabj9tgTF9wHSKsaNbUbvtQ5gQPcC7l+munc0+JEOnRs+ji
txojxWS10FGA10wpXtVkb3GfZ1O084knxZt3G2fkpBx6xng+Y2LDZ95uqphrVaufkgJL7bitq/5i
p9211rJjr5YD99sYzjdv7i4DwqdgvJh8JJQTL03/xZvafTvMN1nNN/UJdvpEPl1ytMPsRb0x6no0
guEiI0wUxUxpT6o90up+MBfqJYGjWI2U1Rb+DGHy0UAROg+NTuNq2DL/NrEuBVbN76tXHq8nIcqK
rRrXiHhuxmbtzWIX2e43mhNzyJrg291Tx/FNXdtJMh7Uc8N7AUWmb68R5Vk8g+2M82OMcGDRhfPB
QcYw+9zrXdZtsiZ9w423jqJnCPFrTkZX02g36mLySHCoIvPmtwGE91vLO2X18nksMQgk+nzT7btG
857ofm7opO+1uN4UDAho855lTZqGGK/o/ldEjdPTOGvddJPxsGWCwypTRC8ufRcO+Y+EgYuTXeuv
IaE2kR+seiDySwvlrCXHV0/4n3JBLIuI39p8OpgdTRkuZg0yUjvtcVKfmCSX2tkfinsVIO0MhESZ
7a6ak33qOidb9Ne50s8lZ79R/VHshDUfrG9OnDzq2FHb2tpVZnrMKp47UmzUElwSvNNOimfpa2PV
Dx3jNa9sr7CaFBQRuNR4mLkR1D9aFJFlt9dIGWfTkOAyjUMlutfGH88j12Ztd9cKEBUxjEgKw3ld
S7FTixWFQbuYDQx1LfFBhuyvasFGlrYKivjBY2dr4/lGRO1LW1WfTB9VxHi1fMq9yB5fzfBHE4HW
GZ2TuiXVmkDo2Qkty0bdRI3JPYbSOlr2gfvcdUT6Gjk7jWc/c4jEhqszF9bbC6fwk8lCtUh6Qlnj
l5bHSHNWNw+mCGORxWA53GrZS4wcudbC+zqELZ4cM1Oe3u84UugwRQYMIuyvuG1PRu7DwdTChz6i
tnYYKy/CyfqEpALifGnG+1HDO2ziyEvxvjONxcUdVy+T1/Y7xjGvzFgDongFnRi/vLc6bObm4Oxj
ltj7JJxSzlWTDpkCexoeDLY7wNczGXI9zvkQrkjaJc/ZOALcAkY3FRmckOarpYHWtHy3JeqAyCU/
H0hxjzGdLHNBZiHi8RnMzXUcwn5vqPihd6fP+5/e/900Y8cdsvauk84j03BzM8eOBQQN8Pr7n96/
aHb9r29tSz1t8v+yZu+5nWoSevXek8HnHqjZqrfae8nAYg/PGPI5yYCA4UJFN6lnY//+ZZgqY5/F
drvxZ/HZQCqLYsPf+2RGk5n4OYxMrMGtP+xdrwzusj5Zdin2gEmPboY0wruJU4gbziwhnb5DNbMx
XG0958RrzMk6t7X1QEucPQDfxrPbvOHY2yRjup6YDcZTu4IpKCsszvyb1iSqPRzoSUM3rzqtOZRT
gShMfemwAx14cjPNquYkw3rcUBShxUCjTMbZJtXCc17YBe0B++YiIhcvs/B2IbvAugrdFyZF9Lfp
xO6jvPtKBM4yB8OP8B+HayyJIXTAt8BUvSHjaJFzovbMNAb2tSCVpcUJGuRc2LhmX1Mt2fe5OLk2
2KawZzgJ14AzxzND9HAxc5vHNYsHtwBt6EvmzZegnpbcbOvJp9CxyYJJ9ax90OM1ExzS0Zu1+x5g
U6EzS+Sz1JyTyIarWU/XxC5OqeODeYA2LKKXyN5pA/0I0t1+U9SfkYoHRf43gJTnIsrb5p9//xNI
r2dKz3UYa9E4kB/7YFGM4SwekgKpZfKGso7o7msuh6vvjqc6XM4aIC/qqFFW67945I/jDcWIJe5X
twTJXgbTTQr431BiPXKkclzEJGcFxnmCzLdQTfB05eBMSCl0ohjBMzxjoh9OqlT6i4fntPM7+icP
Dy+Qxg6tX9MDt/v7hx+kRPLhlwXicop41hq4DhutKreefknQ4zpW9NIUd+34GJFUVNusahS2YTxt
/+KJfOzGvj8R15QORZun/vf3T4T4II8mPyl16sMXY38RVCYpyDSpP0wlhUHaXiSKeReVS2dAZU87
vI7VOjfYfVIKVg9NdG7TSvn882cmP/ZI35+ZR69YNckNJp+/f2YlaZUziIp853UcoeCUW6H1qDUk
0o4DASmQn5n6dt/eL++yoT5P4eEPxjVozoWIX3RvfLVCFoD38tAV8znYmo72uUznW8vWZcXT0pko
Q6jtaEsQMzOSJyGeHW/YJrHYhdwAqkrXycZzU5oRYbzH5nfGgLCr+SxAWq3SolqGYX9BC4uA+zl1
9U3F5ue73Rab+bZ2m0s1DbsU4ST8I2pY1Ha9v8mdmnDkZl1Z9RpOGu2x6RVA02dntE/eZC1Rx59d
JHsMe94qr+PXxwBx0cdSJZo2oWySq2aRQhujmcJWVYyMdYb+GtYk6v78U/izy8M2dJMWtYHG+H2Q
9pvbxEwjtGGmDa7LbEC162cIHPuMTFtVWY83o63vfv6Axh/GIupztw3LcaVwbe6RD5+7h6SFsyl3
ZuBAW03jJ9ynTmzd4mK4NGx8KNuTl2lkUZs14na6/spxd1/Z2d6irk97cWeAkG/yO7LkAbdePK9b
jmb+YEl1MSiLBuyts4X3nznXQ2MeotZFGJCDrujYOob8fmY97CjF1O8d3HJDl070zg4k21GdClKu
BA8iICwXMpf05STnW8+pKiNpyCO8d8q+Og0U727Ycr4Hp5Ae86iHFvrNDZGWG9h5PIcpxIjQ1sSM
H02msx4HV9zFhtBWdglZkY6XWSJtRO5Ru/7Rhx6+4Kz/agBe16mkTPBNyLAf8mS8DdK/ArNf9hzB
qMCtZ5Nweg5EsLutLzXHUTxcL6pobUsc8SI9Zch06m567U3KsTziyB5eqvqOzjGK+Lue9zgQ8Kr0
DOqa/awGJAMgIXu6H7X4TTPLHZFXKzfoNlOZvqC02UuT+IXzWFpQ3cRuYtXuVVZhb5zVcY+K5TCt
NW5XIX85JxXOzuxmll2GHPkj3v+Teh3aQP3mgB20Cngu3Uoa/WFw9VfftZmA0yb4+ZX2sVn8fp1J
FwEkMerktH1YgmdQcJUNqArhDO13jnQjH7txk35JZrTY5U65y/9itf2zVZ/MEDZb9OSe+Kg9qBl0
yZR8y51IOJA1HEyLv95S/+SWlY7BKEV99UxXPYnf3LJRWCVtqusAj1w0L4NA1Gum87Uek22FyUPS
CnpM9Ooywx6bXIhyhn7AavWmquzamw8IHteRBVJN4B80aUdo5inh2NOb9rNkIaQ3zayUnyFyu4nj
b67Dw1R9cmQ4vrfJc1ILcZKNty4wbz28lwXoDPTPYAfplTeMXEfZXSw+/85PXkzCQduW1ANkK+pc
Jq35Fnr2KSnt3WhRkqNGEvIyD+NOcNBRT1JQh1QOQ2DLuRY0LRxUSm75qaTD4Hp4r8YzYo4jiW5X
Q4rnIBsPrhMfCbw/hkSXkDCDec85tVBb9BnigKjvuTwOM1IEn9ZHQ7/ARMaxoLuHs6v4bDCHWvhh
vu5GSi/djN4E24U2cSaJkmM/JnvT9BYpnyRp1jvVV1APp9csNH0snnOnu5I0sE4q+awzMVCHEiUi
0nguPqEUagW3Oa/9/OJmjsrH/EvFdff9n38XNpc3lxgzEE5FOunkH8asuVm2Y0GS4s5I2T7RbyyL
Kq7JUebcVDNDwSSlH4pUa5dGyGekjdF2aMq7cNSeYHWkzH76U80xr+do2NnOqbPdfdPeRDEvycDY
qaNb30OjGS+hFtw3rnmPruiLByqozFtacvophqE9uclLjOKRLYu3dMi7OyhbGygMb7mAiYS4Pq5o
AfTc+VSjqqgA43jpfHFSq2o1968FU1lNbw4RSE3Jyp+xmEmrONrEDpWTu9eYD5Zy3Bo0F+jekSRy
8dz+YnSYJsW4yYqv6pAqGV/WGk7sud2UNEcI/dpmgmqH/otTjrcq1M8c8MbBXiL+Ii+Fc0nSr8BA
UoOLE6CjwEBdWjeME4fXCZ+oKoJEo1oW1rOnQNvKsYY5oCuGmyN4xUQ+wov0H0tadK37LRHahdq9
Xf38g/6TVYzCTf0Hozid7Q8f8xAQPtYOfb4bXHKK1cC8lPQ1h2GrLnKL0E/b2fsARX/+sKaw/nh9
uZTP7NCGYSpg/u+Xmcq28NfYXb5rQ3GDZH9U+xzAjT7t1oPOh5FmR39oV6p/lhBn7lv2rqbgKSca
L3Q4UR7urAZe8WyucnATqshOaGvWuoEqk8/T+ebQSLGLeqHqJZdGqYQQTHcjT9zn3ms2QxXv1ZIx
RHAqtG3TO1swKXLgPJR6VGHZ9Br4zik0rZVNcy+eABaU6RHz1U2tuzEXXUwCWYD7o87EGjQLTrbj
BIEMX80loOihniiq+ZXJz0rmfJqxfe8MSuKWHHOL8zhx2mMKWEyybqh7OLCSF/WarVm/zYZ+i2ei
WDo+l+SbJlP0jxz7+Nkkwrct67WJ9BeH5V4VOnLUDy2XfcPJVSEyqvQEX94V/jP9QO7Y3n1WHYqg
1zHDhGy39qmcszfVDnH78SGnMv9eVN4WFtLRaAuC29/qNN60Q3Z0bKqOaZ5fM51QHpWGCJQ8X2rR
eJpb7kpV1qFwfJnxgTHrewiY27L6QX8IK2MBVW7TcNyNk3Q/6fYidPVjifkb1C7Ao+Slm+RJda0N
+nWq2zRVwUab7LVqwnH2elUvGrXs1UyMc6VFex1rax13F7XDR9wbJLOcAn86q+9LczoA9ItoF9Vd
dMxpJ/ejcwwbZInhjBI7gbDsI0RuU3unVl/VWSs4L9pt/2AAMVaH2Km7utPwahTx00xzxuj0J22v
Vt2OJrnux0dysLdEnr7YUXw08o7DZvhi2zwrTbBC033NEAhNPq67BF2wEM+q04ZecVNz9+a6QL5A
B56QRaIcLyUUZ4aXqmAy0ulGmu0zUaBrvENrI5lf+5CtjmqizzN4bfEeO9Vew8Nt4psN5D5yAxyZ
9DTblPZitSbzj+p2j7Ph8H7BM/RQZWTENjwOvJ+sXjZdATvH5s4uCDny5KVY5AV4gmy4U5tPbrec
IAU6VsIGglddo6+vLjjVfY3ZVMuRs0NT0a0BhyJhOy0a2d/SmQkPII11X7H4z/22r+g6sxyrPuFc
+j9+vnwYlvyz5UMK4ekCIZClf6jy08mKK9NGcdXI6TVveCPn4c7yP9HnouHR4e1Vh1G3y+5pYzKj
QXXKjaR6z+rCakLPAYjEGaD1aBEXA6zlRLwv2++/QJrfqpgCt47eCm96jV08YmI8sXk/vfu0HTdY
pENS39MPGtbNY6KZ/UJHLDVGmrm3e/acvNaIggHY5o3dtLMUadHqunOGKGWLOBzrU0nJ7M5Q4qJn
Q3WRnJnbZHSyemOY1UtZg5sM4lJf4CC81gW90Lagt6lb5bAgwIy5mRN2IICK7YAF2aPLHbfTDeMj
9pw3vbZgrXKDq/WFgPu7Io5BYulLtao7dntYmyxOas15CjT9pFdk8tXhi+5ShfTDzdKx4cb2ri2V
Awy7Ur1We3iKT83H9ls47aoaKPXUvtulR48rUt1/jfSeDOupZ66RxvpZ/TZVJgUkOQwD4pIHrZYA
kjgAc1UkUHTVL/Ho99e0l1VnQGOckJjjXp007Ka/Ggn6omJ6nTKeAH37bMojmk+bXV1SBRXdRb+P
FLiTFJBtTyqdk4PtqJq3tO2uWJvO6oZu5a+l//+fu//V3N1y1JnjP8/dT4WK11m9JEX7MVxH/eC/
5u4eMTkOMTjSNNj+BUqbf8/dDd3+h247zLw5UXG4UiP5Xyfv3j/Y64n3sHHQ6LR1uOV/nbyLfwA4
YUzOjyHKRpH7v5m+G/LD6sLIXdoWLS2TZ0gTwbA+VEW254KIGKV5Tydepcu+fwF+Z6F2tGbkQdLc
miqBVlPJsv07aOl/vn//l60eMNCGz/RL5ulUg65ainrfZ7ZxBzOIPNO0VtqiYbIWwu7GeQ1uzUWR
bZAvWifKRhlqgFJwIL1/GTjLZrvI6r077CDvLuGgRj67ew/5fP9emP7BGityyoNMDQkASi+zS868
iFFYdktBiTJruOhBqu/y/jSWxgwmJsLij6/K7x/o/Y+rPMaRDiX/UxPMzKeG7n4YMibZ5toj6Acv
c1JuYrJ48IqAnAps93EgbcP2WYyIvSsWCQq6iiEgkTxFhx6QVcQwslUwVRA/YYBiwK5eLcRBWFrl
uWR8wrzk0lTB46S3n1NRyZUpUO5Zacy5jMB1mYF3ZYrEeFD491XeAG6NvDdnJN4sUwwjfE9thMU+
L9sjSRwrNxuOdiu0tcZooMqmB2gljwbibEFw3SodMtKW5So3fUKE9IuDF3/jdl97j4w+yzYJmgjY
wxmHbtUvbMPm8yhCgERQQMacfSXLmkUyKABo4E3k/5QwHQX4WOIRbY4olwJv/xK9b02PfmHH1n3Y
5l9L5fPHPZ4tE4e2sGXMhzCqv5Sue4VK/2RUtOwa+ckLjVvjcmAMhnjnZQ75Sj7vOxoiWT2aWr3Q
QBYkdr+cx/IwoM5ahUH1vWo5PBRW/h3m8lioDtXsr4E1I/EfXocBVJflY9ZTULaEYOZ8DSlq7zcC
OGBEyiMdKj0aAT8z5ZLOXa1jSGmMEONxLvx1YVdvpsmxe9LneRt2+IWDR0+aD2lr/BApn1ZaXjnV
pEw1JjhuoXjD2r6EE0QrIGCiKltONkOJ9ooXDQR05SFGXkyy48Krw6/RUGETlcW0qc3W2shiQQyP
XA6D960UKZTCoX7I8+dBCUQIsa+XBtfDgpCKJ+MzbqKK/SDzFr3tbPTev7dGb6Oup1IvdoXu4vid
GlqdDcnbc3qO0rt80Mhmt/HqQSiTzoPZE7thzYKTTwQVBb8Wwpjp+8zcLnXw+gZtjHdK17dtAsaw
w4bXG9ljPU5wrvXkVhv+Z3rgp7aDO8SoG2qUJrA0kwGgleZ3u+VcCMaxNTCdJgYQbjdmvGqSPOqG
BRcEBv2S6K7B+d4Ri71KMnOh9T61VJ0+uToGEWLk7rx5fLBcfFTFUFQr04qoBYdlVTnk2DT2Oafn
BIHBP4m02mVgPysvH0gI4bxEjK0+IQw2o2PtttchGRIIDtmaCjBcOCayGqK0bmUboPVfZg48hrQg
Haot4139NPQuH7LEkA9xcpiQD6KeW3WJAxtPBI/taB0IizyEGKJ4U/WcHqZLUjqRt9MbD/Ali+yz
FlbtIqmjbzBr74iCxItcP/lO/I0/RxwXnJ2rAXwdkSsld2XUJxvLj9nUAyTzq77bDn0BO029nkYE
fFCmiwDShshq2hChhCDpZCLzA3D3Q2PA8A+qt7jVUGSfwMNf21q/eAFe6xbFAe0U69yFxxRLEk2m
5pEhyW2wIXE2UDCqtrsbaCFSxg1nk8xBiSWCXYLLK/7aI5rA/um8NS7V70yK0CLQUGCk+pMXczFz
/K1I5Rh+6OJETiXUcvehSaMfvjEa/5e989iOXMmy7K/0qjlyQcMw6IlrQa3JCRYZwTBorb++toEv
k1HRLzt/oAbhAXenK0ize8/ZB970cIcvIORLtg8GCoCVPUFCAXlLNBEkIjFzSQm74L4P+x+NVdzp
Zf82lnxJa86vbBMEVwvrlV++EZ59E/r5cYgxqHl0nbWxfjQGC0mA/VhA8WvsWayhX1YGPN0+1e8C
LgIAt34RWfEwDNWeScuvUeZn8uF3lGLbLWUG5kOYLdeAygjy2nhp164MsAMxNWKzuEITC4TQUbjq
/FHn7U3hxVs9gGuRWIB+M3dbB92+mtf+DzfmXNEhVhXOj3myxy08Ut4kwh2K+Xjr5EonOedi1c72
VdTbZ5nmB+jLz0Gkf3qBinag9RrOdkfYineB1mrnj8PZm4iF6TMEBAHRVHq9tRVMxXRKVKMg0sz0
PRx2ui7vdCXLzNoLyzqOSXZjZwGoZw8QTlc627rzgesDz2oNKF35bdqnnzAcQCBAhvH78Z0pk74R
Y3HTV8Y6UkcX2hiq95bC2oafs8PUfXDgh6nk5tiv0dRC+dKo1uP9ShofZxyoCTn0myShMMB45Urk
wY8+n4lGN0qB+/ajNeXTOEZ3UmCg6WMIHl1lHRB8QTP09Jc8aAG4WiEFNTEdx4pStkd2nVnVFM+T
mylkODEEa2Tj1OS0YBNS8dCd+c5AFA37uj9AyQGHNfK+iX2p50QAxC1I19g9lOg+Ksd7xtwXrtXe
jvXW2DcCnoOMJ4jV5qscMFKQg/CRWfUtiEGYxjG29Zc81A/eNH76Y7vVINNB3XmEtHmfj8ABoHC/
xiAt9rMYTs1srbsOeH8BdLuSU6hODcfWPxiNAEAzFrdWYd7Zc3gWSKlXRrayTDKH/dq9QSXBLJQ/
EvmDD4MRW+W7PZi5Qiw9lTM7og6gDELAudF0CipOyfkOuis644rSHZXcbNaHVe6w3/RMxeqAVO9u
nsOVSKsXZ8gq5lw8jjEQXj7JUhcMKdZDoXN1Yw+x7Hov8/TglvbJ1e1T7/KFISs9Ms891+Di2OKv
kdFHx3h2f4YJYUkeTqZ40D58rILr0rl24tA/Dol12aahyxw5fWuJAN8XJQLtxmKCMoi1rpMsQtUt
3dt+Tu/IMTddB4yvjPIHF3U/DeTq3bLjh3zilFPX1ac1YS4R1aOV6P42LgeyVNL0AieniUpI43Cw
HouewzUsxZNHHmwpHqMeUJTlBc8JsVRbJ6xfTZFeT25RKunMnZsFn3le61tAiVyCYiJUJkxj0AIj
O1hHesT5hgKklY0fVlkCzpb6VWl9zIWxsof0wfAhAXivGQmylMokjn3cbJwRM7t5ELaNXjrTnzVN
5/zVsycEcNT6hpfohXgmHsxl8OOtEIhi1AdCY9vQPDrajysyENf4zO8NUf7AckK58m1wxM8mBOXY
NMNFQpEYiSE+4DDbmEXxCEsULAuV18ZjmhxTqBAWlCyzdTHHDzYYxJGsbCGvcUPjujx2esT4KJGv
qZXARZDv6FKvQiu+wxJ5Beny0pvgF4AqP1sNCQ1Nhq0Bu2JDZBiG6/FpymHBZnN1PwvrLdfcc0F9
gq5set+l7kVh8BubMSjWBAgSsXgzFPLZKUYCeJIQN43FeRerHqe/jZbbD7gD9JXm4qXzkZ/m0fji
xHPAyau8CRhY81NQLU5u3RIOyEUolNeFg59jzPa+eXBSQAEGuUsYuGSGCkkXVCkoyukSBGRNi2UH
Z2A1Nc6ZEblmZwJlf7FTx3k10O1rSPESrV7Sl6AM5SuTb+jQOO5vCwsERNxwgpvC9E65p1d+K/kA
lc8Cfe8dV+mDKwBNaXlgrZ2JRBAyJ58TQ6FpKkox9l2sQf9J0/B9FMOLF/Y/J1KezdlV1KuPyIdW
W+qsqzCI7zqsuyiDEd/71IzsNj6Ag7ozzGw/OcMFuvmza1KcmmT9BmyLmG0gTFGxx8tW0js6xJH3
YsYZGtPqV9hyiZ2M9G0wBWI/cYAeIuGKJbdGV/prOEg/wlaLUAIMl4aeXPtG76280P1oU2B9uddt
50Rd8MY11/GiU5jmoVZM4+woXNgnk15x+e/ugdF8oL0IFTh8zwmX4DM6T4AKE9ooK2RDHrTA8Qcn
nDsrdFZ+cDvAQUCNsM5byAUFkCviwJKNl1S34DR8ACfY90LY5U78ONr5wyQll/91QADp2s/g9icD
tdFQcS60mKAHk5Fy5ziryhlVAcleFwS2zKF3PQQkAJZ4k6aqgX0zMglq3HUkMnpv3QWiwHsTehak
RvQyVM3p/Pyw5XTXWCkVma66mQbjSS8FJtH4Atk15xcMfcSWiw1g4VVKwhZVvmw9aOaxjzim2sSF
2GBQ/RLoATvGA3N0EeacoSr/yUQLvisaTDtWRAlf9+zr2sJr2RpPiRduXeEQfdGPyD6zQ+xl5zF4
iAeb1J5UjWptdNFuzAUwwqmkUaCHJbUjUqVbWwUENmRca9/HZBi8BoOB7AzFjSHpsYUPmk4uVO5R
LmsUtcbNLqwBdkSQeY+WHT4JcjeKwaP4zdWt7BTw7bPDd2xU/UVuPttm/xmFwU85Dy/kBnx0ofsk
bcbbvqCVryP99dAZlbeBEOCHIqKcMSKtwWusgJ6BjXB+kFBwNIzxoo6uMX63W/I/9qKgsUKymWF1
KCkZLIxZSrrcMBXbyMW3KYvyoanKUxtjhElyJrU+FTnynNJ3RJcxB+eoMeMLX8P6mpw7Zy1LLvM+
asM2Su7M2UL1OoWfsbB3nXxwuO6hCPjRDUZ2As7gHQAPrhbo+XJDfBRlhmUxJoVm5bpGhDQoyE5Z
BkO5ZF/HSD5hoixJPwgmhcQC492rSoQvr8OoAp+Rk3Pml+XP5XUoFTG11ZXc+K35z/cu1MfnxKls
HbeWX5+3PDaSsrCPtZE6PMhoAGR8slBFj743wKJA7oL2aNbvgXpsuRk40kiIVBVpNy5WWTW4AAzo
XK0nxEdbLeIdJGnt/CpdvvXUOYFch/hfXRvxR5s09/00AyJPxDWmI4JMvooxQ5TAD01WbQ9THdMz
FdaQCmfzr1+bq9/lOBC+dMfJTq1aA8sS6eR82LLoZ2OG49EkD4qd1i96VhKEsIRxiVpUN4UmUWhr
+wp/GRfvgULl8rPSRrPn7W+Ly197E9k0HLUEcXwt4uDburkbHZbPG5sGo3SjhnXPIC+/1tzXWoq0
clU4inqnVumyVpKWa37TGlRd1GPL+l/W9bK0PPa1Oyz3lxsrBcdFvMChgiTcDt3dsuEjr2XDLqvm
e29YnqlHGBiYPWcwUKyK5Uuafc36aWVBFGZLuWNyqo+Wmq9oUrzWav3audfP4DKtXeYHDnsdJZC8
Rdgd7vK5IDaWtBZOsPyhusli19vPciauomKzwrND3jM3nUt2YF78Px/823dYFqEw5CvDDBWpiq/4
tfWiEGBT3lvmZlQ7R6h43V1NyIJL2NR4l6bgMJZVNVLuowfyfdQggwum9bLy/lyDVhVewQsVGplX
VpiDcYlF+KZ1tM6+1zCHyMn0BJmHaq9avlKh9zcAYHq4dXyXHkp36s76rtQdMraajAN9MLXd15+q
42p55fKO//YxvytnvH5Yc5Y9ASc9tQTweMtXJkbKOxDygNX3nweZ+gPSyvgDm2FxKSccfOy8Y+cM
5AopPD2qPY+yVCDUkfZvP9ct0iNR2eXazy0MH+rYXD5y+ba00EBPEythFS4I1+VIW37xUuZUd78f
Kzx7q85Ijjl728Crhl3opTee1NgRlz1vufk+Wn/bRb8Wl+dnyqAkqiquFSv76yW0nPfaU9vku6+t
mley2ZuyPn4f4cvPW16yPLbclWov1HsCs9uE1eRFu+U5e9nZl7/4fv2fu+Byf9lqy9LXa5b7X4t/
PL/c/eOxr922RLry16mnyBhFOalNmm+DG9I8GKorpPeu+7V+TB+NhDTJpJ0AtzZkATsNsyG1xQcX
D6nrXedze+thBwsKDMkpw0Cgt+2Q3ObCOgx1d3Z6uzxRa7wFoVk0JD+QytVSI0r0+mBpJKZVWnfQ
JkIPlpvCL9pTbdSEgS73vVSYwNB1CdOi8FDzm0DFRd6HVEGxFFDY4e//fjEXQbkbhHlPqjbic/dh
suPwPKibIBq4Ciz3A9MFp7QsdiaR1FGtECIj+Q5wkuV5eUJKLhSuIOI24wydqcNnufHVrvl99/ux
0RpZxcvTX4vLU2LZ7b///v/z/Pc7R6NXHOzajMcLZ6zn3ffLf3u7r0VPfZ3fHv366N8e+P6C3+/y
d499f/ry7Og6b3lQk3uBXGL7x5Pfr//6OFPtHH+8/Vznkuii9vHr7b5Xzh9/99tX/X4bEn1HLG7M
pb4/KmbnMlL9NcxhftOXpW712+IYkaphZpN/QMaz0v/VfjHGGmS6ulkeW5aWvsxytxmTXUfiyV7v
Ivj7IOWLU6XozcvNtDwoyehlhiYlEYHqMrIwU/kynPy/7ydZ6a4pVDEIXc77+TKMUTc4uDnvSXUd
9WtQIYVl3C6dGaTPXO9bdfbSucBtnYZJTb2c28iLYyzmkcCrTnBCSU7Gr55OtQwhCEaXBzsRW+bL
dITyJgz17dLQkep6pHcE10S5e1iosimkX9aXJL5oub8AZpe7uCfeMnoHW1wydKvUQbssMZLYo3yo
qVRGaNJJt95Jpjbpqs6RYsTgiza5yt8RKkWg/NfSH4/VtU6WWzxk1DToYLUGecPLzQB45PT1WIwf
imjptT7bq+W53vbtfVgxllTbExB8dVqWDFbM19LyGIAy9gG8WSTkxCTu1g2jX8eBjj8S3QcERm3/
5b5b47QqimC7tNeWbhuWc1bIsoW/u29TWSeo40BZN2pcV6mbZWnZ0n88BsW4oTBY/YiXy/tXB+5r
ednQfU5NrRX+etmcyyb+7si5y6Xo6/4yvpwZeiFeOyzNuGjBBC+L0wL77Zu2OCVR9QljvoSPDifY
1ogV/22LLg/GeUFtlrFqp+msgTmsm73LWR7nR4W2gG0b9ORMMBnkPsGkZMRm6aOjopUQ7mL9Kou4
PU7ua6ArU42m/37zd49RgTloUWPsQ8NqThOG/q8bXCp4IT0r2X4/hjynxd1OdZk0A3tTy7I9zdGH
Jf3ySA3S2Q5N/+IYM8fgsp3ksomWRQiwjwFWZhIMG/b17y2xbJjvrRPWBpNUj1yCZRN833jq5PR9
dzky/dYttsmUfC6bYdlAf7epML5y0SvQHkvKXctGKV1/Z5eZu1+OtK9NtBx5Iu6dNUGKtERCSJe9
qqhP3nRIghzDW6ySntTo/OhoEHeW0JUoKX8EdBK2g1p30mC1o7OAqb/c/1r0pdev9ZD587IKdbUe
v9a3WlruGjZhHUSKrr6OjNgUZEKI5+UEuRw7/jTC21kWv46lwo2OLi7rrhS0pt1MjAiki5isEUjU
oWaYax2ABbMiMzmM+bClf0mheXl2VmeKIIcS6s4lLmv2pcomXKVQN993l6XlMUfTaDwwgFj2tFCt
Bk29x6IX+F9pxX+SVoDlQwL576UVzKuL/4Ey+HrBX5IKof+DQBNf103dcwzfQQHxf4bPpv2//6UJ
+x8COBTPuo5SXCqJ5z8lFcY/KGLQu6Xi6vKfEmn+JamwxD/gs+qQUCzTxRGHjeKfPIe/jFlfIAr5
Wfx1/3ejlv2n2tNDXypMB4sWPiESq/4QlQeDJnu4ms6RHXDjCXu6DvwRsacD+TeTzofVQQcVH6I3
7kq/QKaEs3cDZPCl8nH0OfR7qMrJYFvb/ZG2AsUGnveteN4lor9JCziKxjAGpwKu4yEnpdrx69vS
cCms9xRTjSEz13NA182C3CwJMz7O8VXR0oedUrrJjv6aJGTNeLngqH/Ii306zeEhw3W+BpR4MprO
/A8OMvNvVomJnMVhrZgWNZY/NCakiNaBMfj2cdY8Ap9N7I0y1a5IAMdxgR7VzU3yCpsSptJsEdEH
FXFO3jRgUZu4pDSNwBl9FtCVjobgHMsLv9Rp0sX+ykwgfwLrBujruy8gEcv/ZLJh8/2pv1P2MyA5
josQx7UXStdvLoEgpOvvdiS0BzJ4ySpKwaVFsMDoEqnV+oBCZ+M6H55zZmJgnSv6q0zgjnYtnotY
6SdriTpeUnkdBhIsvIKciWE6oG7duqC6V7HnbEwyVan1EOeIWsMyqZ0UQhINTU2ycdKzlRK7g4SW
5vZ8GxkVkjut/sxIylmVQXuu0ghATzGep15S1pvxtRO8FI7ixezlo1e21E0j46jPJUZf92gkMVEF
4kaGhQPRs+t2DC4e5wuSlOeD1pvHTAtIQRYzNGvy4W2iwy3ih2F/qyHPRx3OCO9cgqeZwVbCxlEf
zOshvBYaprcGHNPKcHt/5bY/zTAkVoA5rIiD6ShTjFwhxLLUdp+rYeTvGqAQBeR2V3sqcabS39R+
tF0CuMdrHUCj3cEzPTXP8+nyBTBtIHNeVAN7C/ZcdIq6dyRv4CGnu7+uxwy1DG+iFRJOdGffAuJB
1kzOpjn0ey8mr4rs9vdkehh78oeS0X4X4dGgkbIib+MmcgQhTFjD5xoxdZI15yQTO5nGr/NMYnyQ
Qi2tKXs3NsDwKGsuK3uGgRCi1XCw1Xs5suBkEmsX1TSd32rT9fVL6dRsyyEq11U3jtuqMOkhiA31
+zPG05keSE40TEyICIlG1jU442ptEMoYGBeoiDrqzfeCCBeV14lhStCSMeg39OMp89qPoG5XTgiq
lRbzLozyd82lR5xB69wEep/vKC7d0l9BgEKIRNY/1v1UrdMqfyon+61umw8vrbax3b14AjBY3+Y/
mzi6NUO40rjFr+sEolfU9c8opF5nZ60RC7JqYVRiNp23kqg7xw7O5UxtadQxvEQqSMq8rPS5BoZk
7qMpwIdXE+5XGuD2SiNj/+kAJRWCBq49HclD3gEgWSVIkicEEKHZXoRFvW8BEYlxODZJ/cMzb+Hd
njo/e2xgIG6lPr5rBpbhroOoEm8VyK4Q1OGLeVqNXPGJVKmg1nvIv8CxamF3dLKcYmERrm3dfhaJ
96DKXbY2X8QlMxCSXDKqiBKZGMKADglVHxV3sdu8E8n6Gqa40iTlJI6kVR52b62AZsLIAC4IDVhx
aAyjWyUEiK10YmeAsHJidR/mgjmXl34AWv5FFNRbDY48t613rQlLyoSc0L2GROXRv4l65yVmexox
aSpBdE6qeN/W1SMIUzWev0EX/IPwoXKV2+/2NJBljxWO3Pg7EZeXsa8xDZFUCDTnLrXrbWtnNPBN
QO/I+TEFZ/0+k8ZnzpG3EmTQoR1KH7tk2qE7JGfYZcDk6Ki9zBnvgDUGAGSoijRececRiW4kCe/R
pjFnDThkZWpdF4j8CmZqvPPt5AkwB8lt7E5XvqUdSs/f0PpPKYGCOCeYndM18d1DczVFCXY7iSCB
lvixCbpjXIdolYIP08kuCGq/R0RHPPk0Ppapa0KkAIoRDPrN1+cm7bwJ3GJH8ZpSaPyeJt5GHd9T
U6i+cXius+gYpMHWivWtgXdhtuVrXxXTau7HTyzKiETok5P0W25b4yYojVv1ROx7L8mAn3H0P8w2
uJMo5pqhtlZRgPpGiDcxwtoT5yA5eo2vkMv9y3ycdGRTlYH4mLi0Ip3HbeQDvqu6hiGwHq90Et4K
E1W059YZ8UdOtevc8CEYyB+Mo+5oYkODk0f3tTHkzrCHa6Yux7w1ni1na8d1ukk878r1imfp1ypq
4IUWe7yi+QWQ+133clCCsAPniGYKup9t3pGwhUgR20WDzadDFwfi8aGp+5K5Zrgepjk+DhjL1x6X
tzWyAALqrCcrIlY7xQgw5uawQ3Z+nZb1UxCON67Xezg9vCeDBLg4aX6GkVKeddZPC3dU0TIdy1kg
DgzRZ9ZDS+Kpya/uShvKmC+4Bgp6x6H1Zo40Jcs038S13IT+jJPLhlA7El2EyYKWRTJrRJH1v0ar
u3Ujfz3K7MMl6+E01jH4NEDcPtldSDNGVYLoy505OdcSAc+WOQz5a93DqBXDSuoT5xeuPZPBb06M
Hxk8RxgPwFKTHo6n5bwmI5VuQpbeSy14rsPu0go6n1T0AoYCmZCW7Ua0AC8zjymJaTpgguoJkRto
CN+f7MvSRFgyifvYGTea8F4yWOYgU5Ctv8Vl9D5lBPO6jvXuMBCJ2xB/hNlCY6GHRzEp3ya1d4Wv
H1lgx65Ytu7NLPiBuiXdNSg1Qo+SA+2Y+sZW3TUdyBUVMlhPpdUSeaoD1AZieemSrHCGkfxzFvoD
/JJ5xW8gTIMdXmuaGrsiuaR6QQPHTzeDW3xGoDNXqVHoq4m2GSTTPfM1QgWQqWUKYCmch1ZGknDL
ozfCTqwz7wYzCxvbHn7OEYGTlTntqag+Mi/P97ZG8xy9/rrzvIfB5QoqxclsEdfqKxusu1s41irQ
+Lact4K5fU9dd9477BKXOyeNL4ege56FrVCxGZ46k8xS+14x77w2aV/VqmsDMHRqewxYSWTV/Zw1
DuIs1F8GTzVHsTbAX36WRnaPEiBkR4cuXhgvXm2WO8+OVq2d/uzznmIto21SQJAd+qCgU+2GZtgb
ye/zesarOAT5Iy5m9FQpcZxVVTwJwh3A+16FbnXsJvdOM4fruCTLNEoeGH6etG58QEDgKPkyp6bZ
Pxr+quFVq1k6j8uv4/K4tgkkzFJAnupjLZeQrMS/F7H72cQj+/zoPZVedNvzC13wP2RsHERw5UIY
xOjCF7eHTZiuvSAluoG0i93o++lN13/MPQlVMumaPfURhOTW1i0Hb+0Qhthmkwf7wLXWdJdRHFEL
5FRvTOa2ysvHoZ1eaR52Jxqkh1GzmTOnk4mcbCqIgSRiER7daSzAIqEIjQ+aspH5xGKVro2PbCaS
q8wwnPrDTYorcasVZAdWudlgP7IIZwmjLbLkjdP15UViI5dpBWxrkxkMcHWg/7FxHrJxBXF02M9R
9mhqEG5GLUo3oS0eYoJY0Ik1bMYOen2i35NEm+dRvg2cGHOg5PA3hiPjku7g5/5nJOtgm8+kv0Mr
RKGBz+JiMunuJw1se45DiCCEySNX1e/yfORCKKPbKqMbmfikdJe5rVJdu2ZdInJJm+OIymKjpc26
CWprUwqa6SP0l61eIoBMB/1Yedo5xUS0mXoN9ai0N+iZs0svq+7D0EuQzGAo6sPw3KUmpjqHw0Or
oLC5s0uwQxACZ4tULrE1RdmmaJDTtQM13V7d6AJJ/ffdZcmY3HOt0uOXJwctIbYgzys6k/96gXWT
1vPIyIhS4fdbLEtolvud12s3VUfdrBh0H3GEzrXd2odydo9a5yHK7TE9n0JVOMFVC49O7TDLjam+
0PJGy91yNG9ysOK7SlVzx6XvsywmesD8IijXUojXUTWa8tAKgOcANvUI7z2WpnHMwANBtUKtBqLd
PsLcp1RaEj/L5eNexeV28RQ82KDjiuXt1dssS8tHyKVevLw3CQfUkm1j3DQBJyapJVUGibyJ0NPp
bK9quIga6R0hjW6rTNarMiaDz691/Rz4Hc6lUMxXxMYzY7Kccm9pzUFE9nxmlwmva80Ir0cRGrjw
kP4SMZxvVTbhmhTz+CoMZAprwKw3pfQxgwfzPUp4bT0S0XLnSYlcO+6IFncyRnMkoW4luuGNrZRn
MLKdW8c0sEdnCbl3dmWCPujJBcwMa4ueZJUVk3ZZBKJi3A7JpklilUtEgaov3hiPkJ1Ok/8iCuun
NtNGRon5FubsbjKyCuQ0fCktY/BANAAK0snfaUaJBc/g8xtnlBdD77xSX/gx13NyzEiC5PIQ0G7c
pYDSj1FGpqGtlfYdSUInf+qIQnGQs7gN54e85FLRZtD4iHhI32YuSCK2QFyXfX2u1HkWr7y1rWR9
m9l2fTYNfE5Uye9twyQgb2YypQNN2JGiaJxdSh0hiohrY4yYq+fOkTk+pLA+iG9bypkrySHDUCP/
6FtQEppPSY4LWKNl+Tk3GImhXGse5RTB8dF8RpceHuwg7FMyLeRtESBZNpN43BVRLx+GOf9lVZy/
8WavaZm0R38ILHIYhtcKj/3eG7z5kl1EbITZQhwmVvrgmj1jTE+cB1fzzj29fSe+m7CCUTdFhy8R
kzSlP13bbn+TJLG/Tzr54YCeO5YFiYyjF56ToE+2o9tUG3SK8VUbtNGVZg2kCkrwXZ3pnqa5mh6I
tzU2CTbNjZOad47viwepQd7Q+i5bFyaanqpxb0a8MwjLy7lHwa3SlGPM4qW66XUb0RLS5NA3CPjA
jfoYee5NUqIpirrxspm08sb3A0CWRnoQVtuc5Tg8pl5KB4U8y3n2bgTmwC6+q7FHX0SpewglYQRM
Te6mKadFUjvkzZb2SwQBio2Y9LvBsQQ2dwlAzpXmNve5qurVS8BoZMNFzDo2Tuwf077Y2lldXpWV
Q85cJu2jm5Lg7Fg3ckj0g4bCgilSSqRlY0IRezAaCg+z7YLsRetnmnCaZYq5b+zlKUJNvwuz4GdL
KvudgUo5zntvP4U2YnTDYYUZ82tfj8khavcawaXHLk/OVq8XZ4c9t26Ij0UmivnmhD3DOhLZA7wx
zJ+D2UgAMnTkfNfNeSAbudKzaFN67BD9DLcEYdVZUpVRMnhyuegIDFcYK10kcaCFJsPfFQ4JUpWd
QDqcmccbTgnRrjExTmmhdg7sc9uLCRJJibK46z7J0wyvuxGRWWY99T4jmXGuiYWY6tuaPTesJGAU
SYJQh2nRCImxxQILcH5mcKT0CnMdvZFu3yMuhsWA+77OcnkLdPkqsMiYgCOVK+v4OpyRZufauRTg
BQ0ri7f2/DQTebzziRvdR3F6olpK6QV7IAUFJFhTe7aHpDurhlt960QZavMZ4R34kHHvTk21Fp1V
7sMxx/KgTdeMp+MdZhtxDLT9nHT+tY5wn2t1qm2lR4BFMpunJVlbz0x/H7WQoBwXrYxd59Ne1wPC
ptz8kaCCl7Y39Mv6uaq16KEbuw084+4mQARujgwYYQRi2bLwvMjUhk1mbOl4KacOQ7taOTPdIdlk
VmNuRyfINs0ofkoVQDcPXXUe0eV4DjkjZetsqJXuSikorbn24+Rn7aHH91LSgIVVFfuHUu8IU27z
izp5pGdNlEAgoagNwWlCQNmW5wy/72lOmzNIPP2WmiXoVXZOQAoDChtU2z45b9wsS1F0UVZckrVK
AwBVq8URVgYVNa6OoXaSxAwPE0mBMRkK20CnlqTVo0/EqIZ6fiIdDJhZqZ3SsPqVa8a0bXTMtTH1
4pWh+90W9j8JmEZXWKevxagcLSoKFYSh6ijyQQ+uzZQAllkg7XIZl1BfjHfDmMwn22cC32ZxBuTG
A63bkKDpobRjhiGIxuKh5WZq/Kexo9SBjor2J0T1+dR7Zv/XYlJUEaYWFarq6KdJ3SxLJnYw5oHt
8Nf9dkqjjR6nGfHfStJUq0agWsqZhzPCt2n1uqMEf8NwbXmii6RYE1oIrVQNXCpXtXVjl4joosbN
rx4LlqHL99Mu1/6tbJI3TvN0sMFi/vba5Q2Wm+8X/HGXBFi6jVjKzHUtmYN+v6TyGM/KXJ//fEMD
RyL9V/XlvhYNBPNU32S2+X71b3+0PCg0lyAG1PFkNarB17/9Qstfw4EtmQKH9dffhRVsgdYcvfX3
B/zxBssTfzz2fdcYOXKjFmmVGi1yIpQrFOgpulxl7tRch44nuTXb5enKpg9tDqoPHdd3kfR0um1u
y6SOGy8gQZbiKdqX5b5QD44NgsokSIstCYpM3twsg7jZd1xFJ+0+zcWDCxBrbao9gOPqh0/JZ4vD
udC37OLFibYGT8iaCX5Qj/gSzfTeb2dIimO116wsBD7TkBo40ligBFAWp9jW38Z8Ptb98DPMCgKs
SUuVwWVnlqc8w0TEwIIL5OTAy/XQP7AXYX5inO70j3aCB6tOyvso8n6FRXntO9VGWv5NYch3t0iK
ldEnV1Rif5E53fTRTQW3mWSYyNuUdB6Zdr/Qy8bD4QhceRBDGw2xhwbiV6+19w6fhTt7pK/P5UGr
RqA+UD7nchw3odbZa/yjfHo7XVqF9itwGQD7xn0+2I9xMjyE1QS/yhQ3SwchD3A7pOnwwxocLAzM
jFyzfK7tTzFSyXVEf53p/cHMjr2KQdHrAV9k2H7aubYOrfHshck50+C3GfLNVL+ZFIOysdamIc6e
A82/cUI+bdi0jP/iDudth5hXyvyeJPDzMPrrNstWEHhWuWNfm073FFEMCymmp9UTSZh3TgFiorBt
ACLaz0bYOumK0bVZjffCmB+Toh8Pho3jrvaLi7ZuDqVGh5ixW5IE0BoQ4R4yf7orpdtf9cEvryAB
J6kgXIfYIkiYJS/TtS4raaWbCJ8Ga8KyV15AcDROmtVgMBvw08fRgkqAo34nzjWDrXWZCH/jU4fw
K1w5yqK6tmOG/wTe3rXV45RMwy8MVkjR/QRDw6QNu2oMjkYXXFVo/vzev2zzitOkpYbnV7qIH2zD
h0dQ+PeEr8bTZeXYiNp74KrOwY0m1L+Ibxub8qb2Y/Cri6Qn4qGQ9lOJg8eMn8cAe4YMCHgVZXym
V54BkxxiRq/RnTDJiRJu+VFYGV+ZqIyeE8neii1vPXVWBK7FdXbsPeQCmHBFJD67TUAzSbW81l1J
EyKzCmgkpYNAHF9SIoQBco6BvFQTGRfpyKbKftbaMK5nsy/WDToN4CKhhjE7S0C8zjErsBxy6k8T
c0Fm6sAQ/PV0B4NbX5ez+Ol16bXt2e3aHANEcxW25iK4xbiE+yVP5JqS4oMgMG7rQeWFnL3PSdZl
UnZkLuHCBWHb2bqPqdR2bmjyB5sS9zJHOrTlMP0sol0SJvdF6v8Sg15t+6I8+SRy4ANEJRL45luj
Wy52i3GDVSFe21RU1yYJjbPnKmKSjSSd+r35XKTYw4rMoxBEJvzGaVyobyMpW5xSkkNSptmK/hO5
jmJVztWZMFESgWTyQvzIsSN9g0JRqZig6zLXnM2Yv8FzTwAvc6yVbsak5URWypX6F5D3u04ZulLg
tLZJy/WVxPoHdvj/Zu+8thvXsiz7RchxDjxeCdCT8iakFwwpIgTvPb6+JhA3W5m3q7q63ushOEBS
IdEAx+y91lyMNCbaU6dueyRetlcXlOyqlCpDPTM5FoAc9HrE7iWw1QLydAvwIZQYCi8ayKFsZ3N0
azW4yWgVMJtZSEBFgJYfT4yTe2JS1G0aMHOnA6S+9q2h3ANSLAl3s61NvNt69Ao8ebRvh21tJz9q
yiNbLasNV6urRz+1crfW09ukmSk3KSBxLRpUA9fVotbyzXe1IDuuWj5IGePrJl/3ht0KXS18mvr0
3hjOz5p6CN+GfLf3QT2qWz8DczOPv1v6kHWSPERk/lpDbru+GTwvDWm6XeBS2rDd22a6rwfi3c0l
T9hK8HgOFeoN32dJD/hl3FhGFrvTEB81O4w8EoV1jDjL22+tyLOxTFe1ZlDJs/Zp5bNj1tkPjprJ
H8TI0xjiDtjwsO2x5KhV2OyJXAu2EOkbGml1mnEKqjo9P/2rt9kNVwZKT+V2XAr2eMZjF9BWnhZg
rbvIdBcZUOgoIJXjS5IWP+ulnq72cUz3oy7OV9sJXIOEtk2pKdHeMg/4BMujr04/IbrZNWVnRcqX
PqJ0004ECo1fI2nTGB00DwjczSBp766YGU46QelUmF8JJYNdWdI6oCIDrgeApDEDqUJ36mZsZhD2
2cW0UA2SnU4NFrGegTuPrnGc/NRSNd0a6UxFMC4t1wmG+xn3T8IYWirGs5XIMy6uEteOeqtkPRHQ
Uv9omw74U5fWbtvwmtKCD13BsOLn5m2cZB1skcbZ2GPrcbXz6Zt25LKCiKv1q9CfaKzh2XHqjIFq
4oTwRY20XXmwFzd9VrbSbTHKFRgi9qPmJB4m5VT5XaOApG5AZ6czlJFJlKSbbKxekvQ2JVvLm+ZB
3UCP1rRSvXZdNW4wBm+T7gZAX7UtO8xlWnd1BKZ8lLE1aDUWB2oaHFapyf+qcv57VY6DbuP/ocpJ
8BYX2b/DTnR1+U//hJ3o/9A1yZmnanJh9jpIX/5S5kihgTQxTcjFSwzJqor5S5mjWcszFrIcG+kN
KEY4KP9U5mj/MCXYKBsWC9JRAw7K/0CZo7I1+ncpBw8ATlER6CxAFm1R+vwb8LHuE9L0TInqK7LO
aUEpfJhYGluJ41GvfRlqqAXjrLCeGDGrKo+JLTU8Z5QfwySDDNgOZyYOhglFT3HvJO2polkjYl0/
gu9WTkJHFKfrp7wOao013TEc8ujMIqAURuJqva+7Q91+jpWgM9bQusrwv2j27OmTPDihwxVuYr+a
tcw50V3ovThkUaMWpnUqTeOlpNbo1g0K3FooJgp/Es3Xo+8bRYfgSuo0tjHPsEjfXp9SqWiyL13+
UzUU1inJAtBGSvLi0A4gRij46yZoSvXk12ytE4O5Yb3LUhZ4LtIg9/uH1yfWm2j5H+vR+lvWoyln
GecYxHBjA4Vc8hU2AxsOO0NhJNLsvN4I2WE2nn2oRzGKmElVT07DpvfPEVi2DO+cS5uwpxxrtUe/
m1ldz+mZXhg9asdR7rsqsnaFf9HtWaKgwgtga/j9v29iPMwuHgJ6komPAd2n2+71zlJtMNTyHJnR
hcbwvG1uMjiEbtWo8T6HEsMWKLtTB/unWbIa6WlfbE2R/khnNodhVL7bdk9c/GTd+0NceyI07WIT
2zmT8pK5EViebStvnR1SA+/TXV8piSudcT5g+71oNvR7/AaWp4+Veg1aVV7HYdInZBB0jZ3AFLu4
JladUN2jYmM/VpuATM1Ohhdl+tJymV97h10Nr+Y6NDk8cP1cx1p38aduG7fqJzDonnwOk/4wIror
GYK9K+vW9zSjYFqojRnuBpLPKO0fJ6rVY+JMF3Mksaw2yMUKFCO84mri7GzndDeQXnsYdO3QlHl2
o4dOvQkzWL3aELBWkAn8XKMepr1eKftRR4djixCEaTZcYHXoRAq36F/G5gxswLiINDL3lj2/rM85
5cCnp4ht5sMUW3/AjE37qNbKXvLWr5M9aVe5vOq2CV96ZbGDRohql+fm5caMsttJNSwvFPOzGcRo
RzCCQmnP50s98LYGM+LzMFKcxMpPa26D3TwxUw9A7fbg765mV3PNN8tWNGb5vWvM5t8eG+q3Okxu
ojaY3TQJs7OiOuIwKWDpcrSsbHJaspDFjMx8OVwf/L7JQwuIAEVRBsDWXcP4pM5fjtvpvN5TF41/
IvKlNGjhPaUls9iItlV9PxvB8xixTuTcUM8IHRC21Cdj5GKpNPMuDaSniW46RWWqQN/rb7TEIQPV
mEsWT7XuqcR1sCmlhkYe7l2Ctua0FJLhDGXvq0lpgLZxKBx2AKuR8Y/Daj0sLdTOhGgehA8C3P2Z
2mlPBW8cTupyM6QfusE3B5yamCLqdidwIXwW5CA1ZJgd1oecmu0U4VL9ttaQhTEk4AJdmCMRVU66
0+xaRBFk23pB8LJta+oTaCm2imb8Mxn7fhsuMvp4uZkWVf16tD422v0ewiKZk1JBpu9T45ulecha
bINl78xbvYSLZ/nOh1Y76a5ZZNvrS5qz4ENGtdz++SQ7avSFjdsU1XxNLY0NJ26aw+SQdqAas2TN
hKLGyVm0jpzYLJDJeBaYaF1tMftZq54dwHR50hYJcisqkmF98oconJEjKrC4atlBi8B1kDse5dWe
UMBwR2jBRDB8+6zNE6Mx5tqdWgBE8PnQI1CCRKoNjQtzZMBXJHL627iNzVZzvIHC/JKWQS+qmUnv
yS9NX4U7g314vqCyIoShXW4clEW+sLTVzNWssR6uVrNvSyMLcKKJIqUAXiFCuBdYBdcT4Nts1xTF
Qyu6crcaLlePpmlETFerc9OH3coOBomF48cIW6128qIYxoFSJ4AOctxHWsq+JGi1CZOGChjUEluj
84kInpv7tTJaDY1GIibW/Tej+R0sgnxaeBM2gEVabrmgseQpd4jWG2WouaFtfkV2XG/Xn0wLHesi
Ato/Pw1pii2yXzQbP+62VhaXB3tQI/hDpK5MxwrEBH2vgRoRw+HWpmDlKbP+qqYPA0qK49/e+3q3
/+OFJIt7akL7z8dAdrGrCmSS64ey3qzOQWM0L6k6fQ45Lew1AETHt7A1qAQgTHMEfcCIqJgqJJmJ
syNZTtDEoPQ/zZQuVSq8fkWYYaj0xGrejEB7D+zAMN/l3cnO68tgFMmeJjOSB5MKXgeJx/MlMtE1
nATLsYVG5xTLejwJ6n0jNPbJYRUg+vBRtAwQXUZAvRMPNEhHq8Ne23vV4oFZb2bsWhjUFp+MZWDq
cVyTOvUx7GlYL5YSlKcIgSL/kJrMBWVd0v5nV2IuNbnvm/WxZu7uRVC3u3V4W2+0BR73fZftannK
IoVaRWDVXlgEzK1deViv/kBIRoP1cL2xHcOhqW8tuov2QtIgu3gh4aSMxJ2sN61EFaE2/p8xKJsZ
0kNoK3nu4H9S+1vsGDOyOPG+/t11vF1fy9/uzj5+qtwEn7/4cSzHldBpjn5S4o7rq4lNsZ2+Ngb1
/7XUvd40Sqp7TcYnUohAv0irqvZqCxKM9Rc0ICU8q7rizXk5HiASKb6ZkKi8nJmhHmwLwqjpxi+X
6R//tr7Ixew2av+4Nwe/opVubOKe9rQ6APKoErSawTaycYc2Fpxyt9KSMyitZL86aVcLcTZPKA+/
3cTrM99PSyCiXacdV6fx98PrEZHR5dHq37XFhoT5FZQ9qQnrPZjGbP8W89r33T9HmpkcNfC3XWUG
crs+ViQBptf1cywNs+jPcVXs8UAbe413nKv5eIJ/LC5xb80Xo3OOfQlUIbCyaRvV+e8o6+VJKpo8
VSXmIIDO6PwoIaeLF2w9ipejPFoKx+vh+uD3z/xnj1nNOLiFEqCBX37X902WW/UBIIL3/dDf/v/6
hLk4mNajbqwUV1EonqyXXllm0XC7Hla1meP4HAGeqgUFjZEBvaOuXdHuOYxawbD4f6bQ77vrUT+T
GLZZn17vr9Ps990M4lbWz9OpHetok0sxbtcpR10mH0S9qF7X+8NyHRnIi/usGchaWsw5640txgZg
WdvZh74a3EEru8t6MwKj8yZmZDc1I1Q9shxJ/bPQcDoM0adp6vqTj5i1OYAr8/cTAu6uOugTn4ZZ
BkuVdTkcAcumZBdR1P/7U//yUxHxNYIQD+bK9aegxIuiPM4Wow9ZErgOm+Vq+DYh4iRv/nqmTEyc
fetT7FqQgKyH8yIbkaFZZIf1cFr9mt+/RaXW7QI879NzsJjDi9VPLFcty59f/q+PfP9Kf7Gnrr9x
fWxsVJu0J3d9+G8/FUJlmP488+dw/et/Xsj6o+t9wK381Hr/z1/8/lUiJjZcdcw2P1vWxACxfBDr
3/7bq/jzsr+f/v7t/x+PkX0VW5Wo+x0boePsT+ByEjeCf6OaHjDvUpsPYqBIliMBmTEqkrhR3eix
gE4wkPXUz/lLHMGcK5zyJSm1nsXsbOwAK+l76Vt3TTKWP9gKf7FE/2itsCJYUo2JGVfyXaHy47LQ
AzdDK+NGTfg8GrnwujjxT6Yzox0E6JX58O2ahnoyOSrtri3aJ62ImGls/N4zM8rG7ElsG8BGdRX5
L4WO7F3CP++tc5BTYQ+jegOQxHGpm/U7HcfNNHQNsVNMfESxtcOUbCvWp+7YxjXXQgtXoslDt6/L
dA+H/zeC6WiRnftuKPo3tR2pWJo/7LgFnVPGGAMxtel1vZtGSYhYipZs1xd0sNWK8thsKmgNOpPu
1VwckoaoQqRbqMz0c1G0HUNf9BbabX4Thr+G6TN1/H2swUDuY6XfBXn42tLOQakaHvWKDWlejKdA
0/ZaW97KMmj5qioFCGf3y/RTrxSOsVd9KhJwkHZBzc6tq9tXEI+/CEWpzaWAkU3MrfxXglqmh2T0
d1qyM2rkiU2ZKaRemtsw1T5p392DnU5e+uyThvi2Y8l1O3WwWGrWulWNDiYSdxWWQKQCmkpnz6pd
ytDsOPQOCZj5Pju28PTcaY5FgoRUpHpwjLWxcdll78eaiiGoRXoH+NIRCDh7x24/xNyE3lgHLwjg
43NC48mlcEKoF9vHbS77PdmNJuAYA+S7nu6iMsxdzFYfMWf6KWamdjFJzVgvoqd5lM++tXQXVAW6
HQvQDONkbphyP7b+aRAQmEJ65YchkI/2UOt7LS2OYVbpDwQnPtplegNxiN17kGBrlgGGZfT31Th4
s6psHcoZKM/9lJhSZ68MUAKDrLvkUez/Uvrmwj8QdEmSuejGCxcpl9g2umwo1jJMRiywIKV6cYFz
x9BRYczi1olqcUyCtj4JK76IfppuHSLC8dyk6GdgdjWcr1KC1tIRkvdV5UE6IPxyoPlgIxTZjarV
IqwH3Bjrro607NS07efqCbaFNR6H8lXRbYZV2j6pVtZerKP6RpTDmqg1rvZcLAaSEKYgdlUIS722
r3rrIXdJeRI7JZX+PjeSH5VmfJLZ8EBohvhRNsVryRDlTn0iyLci0XZYtCzqPPRXIYgv1CfXGmm0
6CpRJwgdmA5oLdDXvSlyNHF0MYdE3ptF19xN+Rfm7MdiauhiqDb9i5Cx78m6VMJJHuqywPU26hSw
lF8ztfScEIw0DA9OiavBjG3YnYHZ7hMQxezzG6Jx++YXWkvD83Xn0bCq5lCdu7jR97peIO410f4h
kMICpaSLfNjncjNOM1Utlnk2NtZF7QlNtUGBhDC4+80iF5btqA2ez+BUZCRhYoHYRx1dk6xxThlG
CqRA8U3ly3ZrBgkBvoI5AItUE1JTx+KAEaRiEdpS91HLvKbV5b9mfh+DK1zyiNNDOIjH0lL8U9om
oD4MZ9tW+jkRkG+VEYFyLAdiadHeD63T7H3GKNimGTqQlj2uPrKLbpubHPAaGdwm/gJgrvbT0OGk
cuBXIXATvyJTPRuTBpVmiD6g+y8UVuEupmSAt5JkLae/+mr9otUGnRYx5bup54NWX/o+/SojFJa2
U1sHpPq5oXD6lh+UKXhPPY0KXSZvjj8e0Lk+yRDFC90ooK70v4s5TPcxLutNqGuotE17Rx6HZ+OS
QUJ8aTRMyE2RPvSTzNFFwoQbgjbdtmVU7Mjz8soYTmco53IbjR9dMLyPNvSneXhecjGpX+HvaZAJ
RP0zkk0wiCrauyY8Twq5Dqr5iempRfLmRhbCxh6ddEUfj9QDIl/F1xCWwhtk/2XL/JCEBANKx+ph
8HD6RaWF96WcCbDkA8rtMNmlQYaHzmnpH+o48SHvwm0tc6/UcuA6rI881AGfJdmKZJtt467fI6nC
n1xBUkMudLCZqtJ96nTXVBP2VnOCCPShXrkil7+mHO1dHP3QdTCzBiTQTdH0nx34Ilc4JddFQrRn
KJuFqO2p772FgtQvE+tAHaos8D6anX4TNNHSKcQCNE02lGHXbOmfOJmZ4NAK33SDUC8f9DX8rnAA
1aP73ZuuJaeC3fCuHoxzZ5rmjczDay2IQwscALFIcggB5WuLM1jGQUADsqM8vImm8p6W5oFZGBpW
q+/IZNS2ajy/IiEBihQThdSbau6FLBo3oGzLTQRcxYwWjyE1di0cP3QVtUDMN9I06Qs2wpE1o/pb
LcjQogylFxM8an1iKHwxE/XcfJRh/KzPykfrRHAU/A4e8twnR7arN1jLEMgF4a3WS+JxZb43ytss
l3f2DEYwd+Jq1yvjdnbawg3aQGITZDAO6R52vfZMilcBTZF5mQLCA8lWz5bPAJlEpbgvg5wgsTzW
KPMQQ1MgCM+wivQ9qr6uzRAqFJgrx3jcqKEj9nPb3CU1dyxU7WM3XyKR3Y2FoFjNV5ZZGBQD7P0+
aRcQK6yzkgfhsShKcl/rdOfHLsbC5JaVX0vIhfVcJvW5y8M7K6qaM5Dtz0VKIcsaYSz5rYTSo3zz
qQWGsb01u4zIX0l8VdT6P2U4PnUznyPhGLj8fIwNzGOLDgMgiVOxgu3VB2loJyOIb2YLkJ+itVuB
FGxbNnHgYUDzMOV/poCXd0ZVD7iKILk5DU4aw/7w4z6iiMoSUHOaWzHVGe05TAeatY9ttM9GEfxm
z0EVXw8657VW8gfSSPuN1KOJknB5J8gvwWw85FaKvIu0514A+UxUbVd2wwO7XCZqrrpaYiTTDZuy
Z8jFDo4Z6cr0xGbvET9echkiuR3QCWTw2xnNnWu4bEPm7MFg1+klovekncxXYirvZSTkWaEnT2v/
3MQt/MoaDJ6wVKSkNEXvnb6m1mzL7RygIZmDkjZ8VZwpiaO9SljdWuz5lB8KrVJa2WONqwHfRJHY
O6pN+V0QOdYtyaZjWzjvDEfVRmMxv6P/6WzTbpQ3fZ2cayFOuDiabSSDkZk2pwWbRnRgiGCZ0KcW
6oRxaiK/QRNLWK6sPWrgkdtFJV1wKpMH3QR7ITuS5Ch95VlxnprkC50jkajMSZ7o8p9FrP+KFNZa
qYXIG90xVWNSm2+Hcdgmw1POknCvFqVJjHF3LAcRugW8roPG0MCA6Ij7oR0vYVLBViRaD++HZ6eD
s2WZpNDtTui1+ktmX3OT6GHN3gthStFToHQsdOIkTkX7vo28ONLr4yDreK+ZdUonu6RDPuKZ0HS3
VSNzV9C5Ye747MysJDuZUZnoWgCWjX+JkWWw0Aq/ouYa53KXMb+yjPTJ2iwfNPPRcqR88mvpDcHQ
7BzbApqfeEZVvTU9hfOuVV/IUcbga2n3mOxfUbF7FPDupW1ivQC3RnbbHHhj4/joCueHQlV6jGjI
fgWf+BSiKwfiiN+t7AgjPvddgijeEhSTidgyBxhPiCI9azyR1YsaJVPvWhqdbiugX+b25PX2gDgE
uqKr+EvUYj2/2NayLyDcBr0oAhCEP+jFGtiedOZkObeeVQqWMPTFEHwBUQ8BcTDbDG36RAbI6FpR
9kvLLelleJ3Yj9mNJyPAmEWlUrb7rYbEr1aGP3ptQkgxDKGixi9fW3QHEwRu0EXRHcYW/JUUMCG7
HCTeXbyjt3hNTf5yWhiAyxrkY4N2K1BDsOpKtqgaY6zepK9gVnzvGPvJcgGtEybmW93GHQOejYIQ
F5esuw9zbJ+QA9/rFVX1aqbGgCnI9Wd02GButGn8mHIw74iCX/sM75CwBKq4yiTKCmtaHE4ZZ/aw
pZB2thYfNi0mSvoUgDKb6IdaWd6lSqpYfOuXe6vHGNZk/ak491H0aaB/x6aHktpQX0D2fNW4oDHo
GTsz6H/r03yTkUxO+E955Dtj26bn4HrraTc4xbONi2kzZc5rMst9afW/CdR+VsPgiIRrz7L+w09C
HOsOi+XcMR8E0XqhMj4lsQ+1UyH13SC3tDAmL1+w9QILOG6pTQGC0uu18VoEw6nwAVeO1oc6I90t
h8DZziU6/whH+guiZYIVgkJeOqGWtCgrgo30G1pDgWfOCXFSc/YsEmLZ54Wjq2WaN6XTLXsXKkGG
ggtw2zIKO5RrRNu9zBgZb9ilqJgRNs3MR1ZO+AfzWt9NYfuTvu1X2OEpaEgtKgKk6waiaEaJXxXN
s12ZaXvZBxUXRqhuWodR2zdsj/kZa6DSM4kGoLXprBMQQGvBMfqto1QvZiD6nRcrgf3A1TMYZcIu
BaHeZNPQS6NfYg7njZUZb4hXmgl2a540ludEn1ZtUPTjnGwsNJQj7epN1OPyz+fIUyTFxKYuvoAM
JATGTuiEp0+Zt6pb9fHR95cXIMhwk2HdgXYCAK/86IKF1oZrljXCq9ZqjzW2DhTx97aMbp2YbymL
A0qpGaJKZ95XLfMTG/mqI5k7isLnwMK+XYI/1oLEPoUTqdWmErJDDoM7Ry2ABWUh674wZwWQdnIL
jSBnBY7fEBoqnhzVHVE+aakzYY9k9d6NOR+IzxSpC5jGhdEi66V3E07AgsVUENuFpemSUGGIjCUc
xRo+tKp5szvFzRCD0SPDYZ4O8Qu4glCVb0GGAKltsO3A6sEHrbtRL5sbibc1VWiUjOZV1SzjXGLJ
Rermb5BToGAmeLLB3D1BrMR6IaqbHluG3nXP0WT413pYyD3Mw6r6WXQ6WRtd3+0UtvEcDQ9Tae1k
K8S2T5Ivp6Y/rVTi5FsA0hothCtmpaw1tQEB2oQlOGsllcTJ8lKlKHad8TAWynM3fDkhVW9TPg9G
1YGCsN8XVZJlMstpfcaazzr4KbtF+kQokhgBrIC/Txxb5NL8OoakdhmlqNy5COQln8jz7VipVrHO
ygHR6FiUkSuRvSHEtdzMbu5ChaZglegMD/GdE0IB78SnDPx6j3umwvrHyMdrDjW72Fb0zCXL0doR
12WPiq+T5GFfVlyQvKVRjK8dmMyNKeQuVlQVmazB8tusYLNjfW9FtFWG1OuIXdjK2XnGVPbVZsXX
oikxsui2zwu5YafiLwioKnoJ0Ux6agRjKUpZnSs/MGFjI8YYeLWin3qa3RnZbBwRNiHwZN2JLWXa
qJV2FY3yjLmZLrEJLqL3STx/yXyyetkKMBiD2ZZt+FPpiTipoB+xu0fFWz4xaV61cr63Ak7PbKst
3xPwD8cdeo33CAbB7SsVu3zA2SJCmMtWpG4DMiZ64Txog3wr4sVFgvxFM49lbMZIjK3HkAL0xtav
iYHEIPXzUxSEd9TjcOgOCcAC2qfILKpmeDKn+CnqSf4bo/sgmo5RW960Tbar6xsjUd8K3oLfk3pT
/SwhnQSDctfg32g05TIuWut8tnbLxnTuCggkMwvaQN5qSfCh+tozDhyJWrTbdwQxxGQEYlmAYJUt
oQLKs00yRWmIa985clNHixzN5+0alYkLuL9X+bY0X99i0Bah/mjP81OljxC532gqoKmDfddixI17
kLoZZ0yt54VrG7XXzs42EvX7bFnv6BkpIcirkNlX1zjvWtd95vnn0PiIp2lwZMJ/po10XymVm5n5
l8qLTefyK0D4mhrFE0DWGXyVg7Ejtz4dzud9k3RvOQtsolkZkuJqSjZaW3ykcX2sa+sxJ9Hb1lMK
BeORbFwvVctHw4jPdSNeLdk8Dla2C5HceYXt39sjtl50HF+Jndw7wcugd7dqoxDRE4OHT3+Wgq5S
vVhclW6HZMRyAe/ou7qvMpzFOLxUWb0q0V05R29J2/zOghutqZEylSWS5Na+Flhzii689cntqRQN
C43xZcisIShpKVap2k3fq4VLD40qEittdOcIOk9++6rpDeazH/UYKMesne4Vn60gKeoIgB/m6E+S
8P8K+v47QZ9hLiCm/1rQd0fyQTOl/Uce/buo789//EvUZ+n/MB1MUg5TEnWKfxX1rSQuFt48rS5E
rYXr9E/clvoPHjIpDv5TC/gt6nP+QUo9cj6JeM4xFyng/0DUJ1Xxf+UjWrquaZYUqm5Jaf4duJXi
B5uzUkyHMS0fWQjCmc7iRyg9BWp7zA/A7wIFRBOt950qwLbYKhGWmS3cJgcH7wDXfihZpDbLUqsd
9L0zt/XWjGi2ZiYGVfJGI1Z9/XgprOZ+cLDSZUqLbirE4GmH0DwuWW/aEDFYvGYd/zQMe4FGruBA
/8+Rr7mPDs6PcBoVXBr8LrTbtqbcqGnYnogGTA3/rviM6z461jgoNkZDw3lwwkMUBmSBp6BcklyP
vQYeu6cjMd9PFqvZJgleHS2VlFEMLP4O2+IalPyZMtJzHD5EcV3uJ8IGuOJ7qFvWW0gNZS/bhi5o
8DU0lOI0rl2WJW46lc6FYgdof3VUNkqantI5pKi72NEz0nUwIZGG2KBIIlXAx4kd5aqb4sgBQiEn
b2Z/4AplBJWi1p8Y3r9CzM1eoSnP8ERoB8Wi33QTLuA+tY9ZHyJ2MdUrqAOAA7EdHyO9uRInMoy0
WxJ6CHmIdI+0qQFF+Tx6nW7Z5Nxg+LGcrjrOqkDqTkjbzRSCY4nx4RVmf6Wh1Z6l+dkQg3rRev1K
oI11NS1MkmPcdGyCymSPlB0XG0xerx8tMpgwE+omviFrqhZ+V4ojo6VUi+EWB8NS+9Ti6FVXDewT
49QC5YqRXZRh45E5SdXAap6gCp77epipUduHEA+AbYAtVtqfviw+asQYqLvM286xsltDZ7lvmayT
CHYB9Na01zlNlSMC9FujYDVkRaF64+ApHQv9zZJZe+sH5QWhS3lWego5ZLQfMLgC+JjtvVYo05Pf
MWE3pErhJXLO00yMBXGdxzSwaVl2/vPoAGI0ocXRmgiz7URhfod1lNk+CQecC6gD7aBqvMTU+0Nm
q+OhSwtmO9T1+yr8VWNTqKPF9ZE1/V4ywxi58psVVuMmI9kYYDE3SLm1BybecFAsMmN6D0clbZIG
6pA/jOVOmKm88F8o5bacJ6z4BvRTbefhhLrretwKw6h2xxmPuYcs4J3Y3uQgRrTnkNeCbVO1KEdb
8WNESgIjTLVdtJNXquW/BnC/Xjw2j45Z2F7Q+O/Ip5h588c5hATf5dFVtyntLbkIOREx0PYFGZq9
9sOp08dmFo2H5m72CF041r7CW03LZl9M5rX4iGZz2vTjmG8m9XGirncg//jeUeydkNWhM1XVa6Ys
2KeR/8Ta5bdN3gdUMTAFmjEdJQQsq0oeJ5NuaNaKBTuRf2VYGuclkiScfY3zhaWcsHa2DOqLQXtw
Y2POdnMySVwUc2derHbPp/wZxewn80i6OQPSNlWtz8oq9tRTqlvNcZ5qWV+aGkEUGurYw3bXntvk
2SG0lZyMvV4iMmrNObtfDJP9r4RW6GYeabhNpk3TSpBxVrZ0gQuS3CgRwDSZ5/iHX0mMYdjdaGzl
c7nrcpsIC9WnoaeffRt3OhViSchMMgCa0D81M51PEkFaPvbVfrBYUPg+FClDdZ5y5LPs0CJaxolk
UadHgIcowSYV11IlaQZHAcKptN+JwsAdjZyxHMPsgLtUoYRo7Yc5OjQVWKtpT63VyZ9TtXGORVZR
wT0nXbUPqcEqgvHBcPY6BqtDrc5ehOh3m9nVD8MeGm9ItSU9iZ6c0PANsYppgSVTEJ7Cw4DvCFyS
UR8Iasa/0fve0ERs9mmybPvmOFW5RefYaF7wrbtiaJ9aw4TjONjBgaJ0TAUyPJOl5bumtkhS9Xur
V3dDMUxuGdBbKOIJtBWelgXX/vBjTkEqJEiat7N9nHqC1jLLwB8ESWJkmTppIqFoetIWnUzuIH7S
TsOQULedWmoCXVBcEzMyvdb4iT+aHXGnec4Eh8LJrJ8Kgd5qnvl7BbI0BRKhbptWh1lF5KVrotAz
fW+2jF96Jh8E/bJN58fKtqbQZJow1Koi+pxbLM5dlL+ShUxxSoktbEiBjD2knF7rI9H1Dxb7KtFH
1bbVwj1aOtQjpTwEBX4ZB8CXElIKIOaHEYaQ70D7qsz8JQGUt5lqluRaTW1MYqGSNgvdzhAU5530
6s/Jg1pMnAqt6rh+rT1qanQFM5exi63Ar2Pz3LAQ2fcC/lCUBx7exhgH/bQzwARO2lLsI22pRCdf
FJOGHvqm7f37qkaYmYEu0hxOooXQ5ci3im4d3aMp3AUhfmhF7Y8tIogTO+6WIA9IBan9KArZUsZX
KfO0S7VC9MfZttWdVlpMxanODsazOXajnM84MIt9lbDwMP3gvpbzMVfDLWyke7zpxyLmlCNEKHVD
P3rvQd5fA8TPcZfwVowOkxatq001Qjl0tJuM3AelIT9DkxIr6X+wdx5LkiPdlX6VMe7RBi0W3AQi
gBCZWakqK6s2sJLQWuPp53OP7o5mzU9yuOcGBiBECij3e8/5jkfYESkw884j59KdWnqJbqhnhBSt
zkdv9dBzttSHrRLRHzOlvF2/k1UT7wcjTjk8YCg9cz/EOWZF50QB1vZb61O6ut+tpNT2Y/fWu0RC
5sMjRLJPMWKjfdb2H5TsjptC5GuOdxlsqnD8gkOFEdEc7xXwH6Q6CbNmbp/SgoesMw2HinuBP2Kj
4tm2HoYI8xGjjbBoolM6nawOPmYsdMDu2n9jGlmmWOGJ7jpTiL/TmpbhiBkHow7ksxzgzU3TW77C
1EkXF608J9dgGIBTsEtmiFV8NdNPcV1/Qk/PPJ67G3xNJ0y1/iNBzWSPrvkPfWldkj+ND001fdwy
+iLEGGq+Z1GaWRz9Eg8gChCvuUmME7xpOO7kI2UEnjVF8VxRH6ralna/HeQlmbFeBEbZAwJVuK8m
uBDSIZwwIg3TTmYgyQlnn5mT3LRAPYwOjdF1u9JCCjLakIDoopxVt/oYu+psHHmyU48Tgh+5mAer
3I0Y1oidH3jgzgp1Uoq4cEfn5dw1COduC7lPKiDlPk4Ahpz2RJShkOkVfy+kdK9TuWSVOJAKtsxC
7J46Fu0Vuc3FWZyo3+/KtuzPkWBob5ONyLTBvxCl9XrKmpcyH03YQRRDpJRaiqrlIhfS75vG2mpm
ey//EEVKyaVEViqGpeZ8HeCemxotbcG3dsVCrsmFfEc/tt8xhPTXrBi56/Yd1++8fZ3WRDwlmzVv
Tln7Tepu6+klTlXvZNPlCRslf0ho9xtoSFPzLN/gbKsapi7Is1t0jbtVVM3l90o5bzRmFFd4Zvm4
hUkoFiLYrnRQVspVufO2+G2f/Ibf9kWI68re6I6/7b9tuhE8hCwDMAIdLcfSDXGqEXzqTiziHGpT
Y0Ow8eW26VhvRI96h/lvOaM8rFK7WEgau9wuFmFvkIfZXua3MgeSWMl9qhPXx57Ym9s5Idd++8Iu
p21hO4C+pMLwtlCF9lAKEOW+tLfg9DrF+g9JZi7PMfmF11WYlJ8EsPcg9aZSki7XcilaLQZ4xYMx
/riKYotE22/zzNVqVxSHpTBd5K3EsJmsnZPh778etmtOznVd/u8zm7s5RVc6PdXCWS41zFKdLNdu
iuV5uM8bHMv6ZlJ0vCqC5WrcQsUq3Di0sO7wZw2f5GUkF46TcRQacUVVFqp3N2VSozWwPNB5d3gB
uIhWQgrOclOuqWLTnLJW9eW2N2VYjNXhQBSbfYRi/pnMrfEiKEZkFNpHZC3dI7v9Xmm6V6g8FdG7
B33AittGYb5uy7PW35lrlz+7qRVaXfTeRV1xdpQ5PbQMpWF4tF3QOFGGYoS2q9nAeTYgRLnkQRs0
si0kc2FSrzwuRyMX90smc9jaD/UmRh46BUuTQOIdMiaAhW6RHfvN/q5rWnacRntvIHnaaZtDMzlT
H9qx0KjrG64PriE7aQujiDhXTij3UoQKfX6ZRWVXm6LyQddrnpAA0vaDw9SaSOycmjKFTStuPqgW
3UJL1S/jMn2e9CoNzAbCWhJ3/SErdGMPDjs/23P1iyv81eRBf+oQiO8UJSX1UFWLoKRhtS+g6FW0
5YdeFU1FOz6tCgxHz40IUhP2pXhKH3SDEaHWoaedpYA014cWVzxTzUaoUGWCBxRC4oekXFSu3nb+
9h75qowbub2v7mmYdW7jd4Z3L18rpPxUrm4TGS01iLVI8Nc2F4W8JhZy87pgWoLhLuc5P0JAyZjO
4EDa8JgkwAObhQqlN3pX9giugcdF0N/kFyFFI8dGfFsnuB+54MXZy+PttUgw5SZBl5P7WkmcAz0n
PziKT9++4rZZUabGfQLJrpdQu1zw7YQgWEJcGkl3kau3ReFmfTjb8ykrMNGYFiboRVwKnOxcI0XV
iikoEDex7/bCbdPuPCQFHVKZcKyc61vkq3G+ftV7YK+39zZ9Y/oa4zyccn9RZHBEpyGydvoiItYK
tdEdImU3kPEz8jjgbBYqIvEIjsvaW325KiNdVMP6pBl0iHBNAjcSi1Xwd3S6QohGSUqYPCfaj8LU
3lkYKGdwBEeXgZMlfBGMy+uzXJP5LL/tM8FxIMzSAXXWZrQHy4kDSTx+vVn+yahAWqBHZChuT3WZ
picFpkKTMoic13td2I30ib9Srk0CgFQo8zEWZinanWtoTfqRiWt86Lg0dtdEGPkbbPKGSOH2z1+w
m01dGD8SslH46Yu9WkHdGA9GR3JJVij9yZ2+rNk8nudxpfKr6mFUk5Sl22kHCM59MsTfKuMtugxV
40VuLwVISaiKtPiyJU4hLNLFp7ODgt3EFHRyc7gBcP3kAl2GWR5laIVaKqC5SO6sgVwWZ8i1BFmI
BSFUsBQc/t2aQAnJz8kXRisT/TP5/Mjkcsw7kklKzq1/vEt8x+0nXgMy/st9rozUu32DXJOfu+27
bd6++vbr3fZlLRcr6HhwCE72Ft2+Wb7ZkR6t6+9++0xSuMkR1Pfhtuv6FkV3qJpYg8jBMKbzJgT6
AGTtgCQYCFBc7/XqpIeRRy9TfC5l/C/1meJVQjaTMOLInfW2gAaFU2tmpCVvMy0YYXCoY0gAJn69
3b9MFpKn9OK4D6B/9aDbMrIH56fMwLXnCrdASu71bt5wFGxVKSjBNakhg3gON5nDw0TGGMlfQu2m
l1lHu+zCS4tTbHLg97B8VdDvXZfOj1vCTuRPqLthOBsl6KnE7DLHV+YoO5XCcgiQ7VErBi8l7F7E
8GDFlt/BUxwv07xZQ9hpxbkpkgkeWfmrG5C8/i8poMJgtP43jQVDMzWM8/95Y+EFKlHyf/Zf83r4
D42FPz/4Fy3A/sM0XTIc8IlalmkLM/7ftADzDybwrmHSbnB02wIJ8FdjwfrDM03VRZur09J3DBgD
FKaG5N//zdT/MF3RWLANT6Mny6f+J40FwyGUpCE2Lq6r049//zdL9fgOyoH0FGhxqJYmGg//CH7w
UH0MiDiUS4Ynl/5/1BwIzRh9oI69v/T5qY+TSLCX312LlETA4GdKke9bqTwWa+SgAEQXLDx3JozJ
QJ8AGGkM7ijBmtRXY9S7475wUuDmgnHWuSKTjgBJo9r28AWKADoiWtjMDSHFrTvMo4gUymekn+94
KMNYpbjSjVgKlipsW/dRM6BYIW6yTkYHyw+Wr19o3meVxqGH5AXz/MNsLt/dBk08hQs8gevFrNaz
i5LXy6s7yNlkxiXOPX5ww1f1/Lke0m9GtlF8JSCV2Wir9s+5JbSDOO9BctD7GKza77KCmuRi3VFx
ZWSU7t0SFcekVL+I4AlVc7mg7q0alCT9+DguBdRO8LvT4nZQjZDl8ua0SJvdYJpIBsw9QuY3xYkN
mK38zRbt1Hzun5AAUNfAaAblRP++aeZhHai15q3+3Bb52bWtFyh0y86glsks2Nu7nfJlsKbXpq2+
wumdBoYuK+PTrOt83WAyl9fEci7dR021h70KEmtDtGSNVPPsdPbH2L5XHJL8tOVNzab7qSasQpnL
e6vkz835LzA8B5lTTY9YsElp1qMK3HdyzEGnZc3zUC0MB6hVa2N+tyFM8l0MdZSZ0q/tSpdAWeml
bG7+oy4e85hI9Xh8MUeSpfmOIB8bCnNp2u1nXd3rBiL1eIqZ3SsKtEUMB6m1fOvK/A7yJHqIokgD
b3umfdrY31XkIHNTzOeBf8JKLsjzulTHDO3+wfvm5umFWQWMpzF6hZP1mHCsdab54SzKMyo2CHdp
nZNmUiNRcoRjGs2KpEg+jsZMd6MTcya9uaCZeqXWB1WSkA5ts/JgcqghWD1NIg4mBmTUS2umfSqL
hbq0geM1dvM7u26p+XU+IvanniS8IzGND2h4G2jBke0nUwVbvXmHDbVCL3gznfxTA8TJzydEt7qj
veVV9X3FdOBV97B1AzfHq0YQh77TbAcr8YL8sn6pZ/t5K91TDSpotzbzuYvVfW9DtjHi6NFGyKhX
D44SI8RLrWeeWIvf1kdrowhgGd14UIdtZ9T5ZVhmzUdQlN/fFj2NwX1dCQmqG8MAz/OKC3pe3z0X
6oWmHSJ3+DnmBthKt9J2W9FSz23Lj03DIdIn+zDEMTpm83NLrgUpvBNoYvikFJtkROtTMUzmMVYV
Sl6q8aOdumyP7gW4VHKKrKEKOmEtN4TJfAZJfF277VNaDcsC1DSGSXIxCrSBXJOQA3EzPiym+/7n
i2L41Mqx+2je1pUNsmk5ImC6vvaPrwMLC3cMWVOjm+N5mQdqvkjU5Vbe8W86aGm2kmFDVBfkMJuj
gwgaD8Hg+WafTGd3TL87qr1w+8BgdOxJutXXggAivFgMzL1jktXQ9DyBGESdPZzjjce9XMOy+Liu
uRbcdsn9Wac/pAsskNv7U/Eh+baVZ8kepFVJSrEYComJEXa3sNwcPezkVOY39LV8XxVH1glOu9y4
fVICspkzUMujMlZxc9Mo6Im5lvwmquW8IndMafYcozAOaOmQSjDVL/1oRUFepebrXCqXlfE0Jf2v
jRBx6T23G9f4PNcfo23U4CGkbtjWTvuo9Qwckeeal3KawrEdsgvi+td5XTu4h4l+tLXqQdpTx6GN
dxQD01PWY4qB8g72++uSTM8pjQEClbAfKE3AaGpnLS29hBI8x7JOr5ix60M11fYucjZlr2+Fe+4c
vUVxXH+kLEyvzlDvlKYZDwNTKgx62QGw12Xc3heNlheV3AiX6HtnIH2zlM+b4aLyVLotXBbq76DJ
Trmu1udm67+2veZQxTf6Y7nW33DZAHa12uSY9JP7MQVDVtpODjZdsQ+4gksAKPHndh1/Er3SP9tq
VD/q9JUMFOeif/i6VWN63urqcYxog6BGrT/ZS07UQfJcZkkUKL3dHZrEFlpD9X0aki3M49Y95x4P
3F4b98mPscFOoCdPHWdXMBPKs6tXEiK1as32FOvbfRQPtGXQKNIcnndTXMYnuo9JaOvRRfqoZaWN
hIS2Osptd/IzwWNYZpihR1nNkgs0PR8mQOWBDApe5JwUGyJ6BdcckZRNFgECMi/QcSbtVGQ43L1y
u9YgN+hke2vxmA+L2ZtcRGJsn8nUwdv2KiZp0LKg99Y6+iIxCZCLgRswNTvO0O5siwRFjDPoHEm6
k3VGWWL8R7HxP9YenY3gPJGgJ+t+suS3yoC9lai9lLECKaeEyaQih0++agrEfKozfy4HgRu1NbKq
qjU93UrTFp4+ahqiVH0trzHjtu3JPawC+GExKtAxJJw0ERq4iUUqEBG3TU0kDEYxtszStUkgXAQ2
4roqXc9yW5lBkGSEFpoyvtBmSpJR0+WMFLARGXNYYG880k73B5GBiAvFRZJALqI8rhsMXupgomZu
iQTFVkQpirtrQrgi/+HmKPPWb0f5N9KGfKFY85/WqtaHG2hDVvzliXBrAMi1rQWaPtD9vB53WdGU
C4ngkFXnRpaio86Og9JuwRdzQpgyh1KuatcEWKV/pzpuHQBvNCc1/SaL9JFIssxFpqX8j0rShlwM
IvtyFPi72z75/46zXgstYjNlZ+C2UETi5m1Trsl9m/25rbPh5BJbQPFV/E/l6SbX8hK2eB65ri/P
t9vidg7eTkSHJFCVCyucZDpoXLgfiEAH+ikmq3IhoQCWJLHI7TkVcndyR2XV+XrsrteorInLVbjZ
3NpyNPuiBCCPz+9B27djaIweI3iIGfLYXJEg1yv3um5lzXdSD6iCiUbB7RDJI/bbPgfLHRSZCoSX
OGLy6r0Wo+Wxk9vyFTgfKOoS9Y3k4L8u3k6ExcrtXk6mUUyXJ4Z9NEFFsrC8ZOSlJBk5cu22T4u1
0Ol1M5Tkmz4yGEdXvgUVIexFwq0pyj3ytesbxL46hmw2WThMPJX7oaokTND/Xvttn9K18V4RRB2K
Qsy/U2YOgSOCeJcE476HgeDaK5BVK9E6qDwifDeyfOUh1ERJ63ZES5n+K7dJ9bCPfUYinLgE5SVZ
y+TgONYYu1jkCY8iWLjTXCp51/vsgyfCh+W6YYMxm0U0sYTfEHHAHEwEF8tD/A9ATmNoT1VWkjMk
ioHVtVQrsDjykr3mwHeCyJyPKFhkq8i7NZD+sd27tkJjGMnYKottt3aDbEFcWxLgUUklof19bTqI
e/SNSiLX5ELet+VbImx0UdV6x9vtsojIVtrJO+d1le//XHkx/pS8NwNZ35TlTHvNISS4stS5SETC
9TUMRXjbxJ+7aIyPjnJVviQLpLfNGE3eCilAEfmESfItGvIyjEXlb9I4keXabfGv9lWKwl309p64
FI2Zf/UVC3OVQ7klv+TXFPJzGHMulmWk4T8+9q8++9u+PKHNsPUGp6P4XeWrZMR+Rdg0U3ViV71A
V+5FYEc3/NBm8TiqNFFEjXkAycXU83S67ZupZGNyU5VA7XQnXOYC2PJYYngSx0J+Il4hcgHp4Gvk
h//V18gX/vEZUHIHKzMQuPPHJ53xSUsIxJXvun7d9b1Ts2CAdflvaMaUh/J1uUAUxE+Tr05Uw9SS
E0Whd4JtTZTzEb3jR6QANp96ysOHCQ19dwRY/GfNLE1chgVVFWIa/zNN+5qe2xiCkz7UWn7eXmQy
7i0tN6ZtwiGMyncgEBYqdMrCmE2iwG3mu1Z0TKNGL8mUSqPqblVQg3CT+WcZVm66MldaVjkzr0RN
lGTpXkYTXxfyti1XG5QM/PHr8IQlfQhmGoWl2XQHWQOX8eCyhik3TflEyKqPrkM6I4ylGmsjNZZJ
jSv+bWSnitGN3CX/ILmIMw3DfVmEg2ctzbEXDy4gFiQgi0ej6xGeKQOmZbFe4cHAVE88A4HdE0y6
VESdkEEusCt/JUvLtX4okzM9Mxy5/dkiCt6aN/MwttafceJyTYPHZKb9eJR54ot4q1zrbNOn97cd
kfzwi4gCfz7rnIKauGPL7dnElbtiPDMHS63JAuGEdQSvB9qGeYiJLB2mbQa/KAaLt5LwBpQMRgXC
OGPTDpn4O10BYZNr2P28IIOllLVWoh/0+0ggd+QfLhf2mIz7KrJo4MXQ1Up4+cx6xBCNlDYNrajo
XrsjGMlMyAPmRAkSKoAhnr8YCpi49FYlfmytegnkieMJJQDUW9GFl6IAKR4wo7vWi7eTxKGo1LOg
4IqWnMy/rnR1DYkzgWzNaEx2A+Qax4jnwm0nCCwFfQs0ulz8EbdF6WZOiBYPeN5f+yEeCyQ9Pp+h
x/HYmFaHckR5kt8mM83l2m0Ri4fSoPWfxjJ2D/KL/pFcby8l/3gTy7/RTdZxMJmMXTA8jMcEoo8l
xuBy0cpTzUr26L2Wo5orHGD5glIbTA6G9mskDo0821yvxI0qty0oa5xutMw5uMZXKGuXSvLTbhHm
KTVCnJtV/ItiX3vQKXPy1bq32ypq6q2QlIAMRjKkmnR0b9tEJs7As919JHBuWQZXo3YnGEXo+/AY
yb0pMDgi5KrvtBOhBHnrdI4jFnLz/9kHc0XxANvBhaSzW39op3J+GCOcLuhvGddQKJrSnYfVPkBW
m/qDrbxM7padUzVygkS3bd/16oqY1RJVzVa2AXlXxI+p7vaolc+YhRwaHM2e/KaXpt/cS7bUr5sZ
Rcc+tWJUQ/ZnfMTJ3QyDraPL/TiOWn0HPbiJ3HuG29n9uKrGBezNTsscLog4OczaOuDbNX2iWR+x
lKtvZEflp3yCAtDDzMiwPFKFwbo0qc55zilULtkUHTu6dnm0pscWpeelmac7KA3RcW5zahCzFaSE
mO4hxtyPDsLqtc/aIxKLmO6GgfiYpMKT2RcPFYC3g+KJ4D0AITu7tcfTMBKFFuMCiVvLeogBaOHS
VCgFr59mwzP82Znx0TmzsdMUpOe6pWqnQZ8/UNlqL0BC24tcQ3f5ExTDhM+7b+6MRA5yS8PPlSUB
845Ta2u01W/HjpAXSeGLkScqELuBV5jpA1ovCp/MxgM4V5sgy6uGWR+zIomPFeaebXI+cDubX7GO
usGqIw1DQQY3olLnMC7m8gMiBj+B80kZJO73qAjgqDhLsBrxeKe7lepPzYjV3NQzcAdpvVdc996o
uipwWg0sA7UZM8PN6TZPVqO8FpAoQ5e+lzZQSC2N8buV1hfD0wkFW5NwhF67M0cW0ZCUe2PxDmY0
/cCcVRE/4Lvb3OyJdX61qnK5j5o0O5rW+nFBTXposwrW+Oha5ybZXLR645faXEBYVxpAGyrra6Z+
Q+Lwo66mH02MlpE8XCr83nFDKu8b9nhf9eawwyhHywxZ591WZM+trXWh0SZDEPUGpj5rUZ96k4fl
XBV78nT1PRFabeDypMDgiOp2gMBQeBaOsDr2l3ZF9AEU3lT0kcQbBNg10kfkafVGajCyCpuhf2Cs
5XxqNp2mNskf25z+mAikA9dqMIS925Tsp6rBuhgZ5/kw9RwCv9CRO2V9bxgK+XstP7ixcEgXq5Y8
LApqbBvZGMVolNbDSDMDFN3PwRLjTWRvu5wJ5s7lUTsiX6FKEfM0H8Aa6EsZpsYwoJ7Wwojkq71R
Fzp2CHhxbe/tF05QJM/uh0gtL55i53etOxzVoilPed5+axaaJbVmDPv/7d79f3XvDFW3/qvu3Su2
oJ99//MnXG/5haIZZlw/9WfrztX+sC3qBkC0Tdm7g7P9Z+vOU/8woEg4tu5qjuGy/Lt1Z9h/2C69
FNfUKYvK/txfrTvD/MNzDRv3gseExcBr9D9p3UEU/w30jcLb8+jamapm2Cphar+Bvh1y1JRkJi4s
ITPOl8Me2X6eTWNA5fsmR121oTckIaguqNUWrmsvBmXyFblQypWqkhyHyW05LLu9fBuqVSO5SMuI
lUW0i+TwRkoi1DhmliO3r6uugQ2u8AZIk3CvGSnsJLvNEUMeuSYXo6wMjkQkBkprfBDlqrMm64Jy
dY6g5R/kqhxm52ZGkVAzsDDVFmBiuyWsByfGqTXtmKsvxpft5m+W0Nu0JY5xi+TUYbvMjGqXshvP
mkr3frdF87xb9Eo7OHZ1STcehGXfQnUl6TgzPTRlCfjcBY/CujQfsSmAh85Rm38wTPVzicvhYdUz
evaLYINt0TFhAuKXI06rpik+DOr0OJtJfigwMPurFtGrUTpSnNHRjjFwV+LkgJhloarHUFtNBrvx
kl6GwQm8eRRKvuS96YzLClEc4QkSBbPe7p24oJtljMir+zBlAOxT4mg3OgrzRwA/wHaxTI/zwpRo
Jjy4ND/hRHntZzBjduQxLSxAtFQkLGllCWUyzf2eWFmfbEQrcL0XN9bIjMFoilTdfa9oMjVNtxys
KMOOr3p3KwgTcihd5YipG6ldT/BgzbwgmDuCu5SWMvkQZrBgPirJ8zxknwumd1VKYLtZ4EKICLDM
GS/TuSOPx/FMP8P1vptdBUW8M9/psfVSOpp5VEHb0aMgH3w0A0crYHSnw77QCswrLgV40p/vzR7M
qGlqv5RKsfdVqnvntmgejbxrn/T8bKFio02FUX+1iZJVHTOgSUtCDVaFfQWdyW+U7dnx+i5ISMFU
VtTgaeEhjqaqC3USYbKxfNZTtIPw0bUAHEXLDMD+Notvsdd7Yhjf8YUNx0aYbZlJf0kjPUXez8RT
lJO2l76oy/2qL49qRduUQRk5ZOls+GZifo8HYbUxyFQtHE6bKGtO5MDqISCMsB/BkA7kKNKSDImb
9XxFnZ/RWqLGb6OeDAqXR2i8HhDYBksyeHuA7zldKYOhs838bEoDCOWnzSYnqLOXu5TGwj56wnB7
Ik5pX7nT5Nud9aKn07diJMV93eqnYSDDRQNRpIw8aLmtobDR11NibHstJ2U8ajAT0MulZ9U/V908
7tcl9eslRxNvEc2h9FyIw7EiSkNIssFjEByTNy1Emjh/7VTowBTLL+p2bE3gLfqIRzgvyRaq1TtG
MUAQTNSLSzqtQO3rb5wdAJpG9J1qahs7NAxCsrXiWiCixliJsl7IRE+7dyp2MW2JUE73NGRXEc7B
i6bOu3FYZxz9dJfqGuG9tRG2q1MO09380JMYlW5Ul+jHKHXfhWifvYAT6KnuVmAS63tPNNiuMw39
sIpfrK1qVP5GPOD8i/tTab6Wmv0ld6Im0ILUgrPVll/snkzBijI9jhByuI1gZmjh/BwtZzjaro2K
tougw+kmtqu8/1Rwmh0dY8JAPAN33JjcKAQQRl4yH3qSrBrvXjNVDk+58ybgVCQMhJlak1Poef1e
0Zcs9DoEg86sAbY4xWX3nscjUGzKGEduIGFhcmkkzGLapPpgix9St2W4TbMSJg4SgEjFy62UvrF0
1uOomj8Ki3tqjFIiXR6XKR0eUG6siP+6+NR7L9GCq7on/oh/UAoMjeBZ0nt9lfxo6DYr2Zq60lKZ
xbM0ZQ5xjtXO8kiamCf1u56zVarx11jxO5ymPrYfJlsi6buY9lHyvMZELeoJd06sLqQUkYQDJ03E
K+AnAQvQRqnvmfabsSB5WFJEAAuRtP7iMniMqbu7MbmiSuXEgVM59WGb25PNpNpfI1EzbufoAutj
qmbsNPMKumt2f5oLt5fJXpF1gm7ywaYgGfhS2DSIIp5Uble+W+YvpcQmqSkkkQ5FeiJLDuhb88ut
K/0MfeSodNp4jOfidSkFp0rpOhIVSD1lbmA/4jXxswqoWa5AIYX0pI4/mjYGp70ZbxTBJrIINIWR
5FzRYvdIHF0AtEEoiBuiIONiPTnMulxmcAroAKByPdwRaCk6TcpTtQ5Y0rRyQmzxbWsYuObGYF1A
bJU2BLWp/WIwA4I/NPZ70B/odQjcpdNTfcMh+XVZ4aAwsRohyZVMPoDre+csgcJlkHbpgIhcq7zA
3Rp97mp1PrnJyFMm0U5RmYSWpcNiHLCIFcZWHBXUP9hMcZVZpopaZSsfFbqZO9UiFVbVo0Pp1P0p
WW36j4AgveXSa1ySlGajfZdkTyuzSL9/68opJpmYfx60oGk3G3jfvGU5R1YLJMfyjlTnALi3fr4Z
3YcKpuCOUKjXtuRZtOlzFBYqZvycnG+Sxn9ZMRnC5WwUTDhBxWUq6ST9J6pipJ+t983I8B4sekh2
5CdyfCy/aREnmY4Yv1S/YOAoOGa67lAlLTGyPFTifv2w5ttrZ/dDkNvZCiuGXDEN+Bh9I/M51tJD
pmzWhTLshfv0Q2o3cWAZ7VuHIjZcVftByQLKl0uo9OqHNAMcNBC1cTBqrom+AiplmwSxKzi0LWbO
Va0HYvhCgy7a2zFAW019cCrrhSvnXUV6CC+6WUIMC2fJLpaLnIFE3sNKc/TnBqYNYFEKL8nM8GGy
Fu4DNRRYoCwlqSinEsX+WdLajUT/Qn8626tMOxe0xwcr56ZONNlTQhvcdxPvC9WQkujE+rjElhFS
ol6415lw9dPSeoVQA8MnWj+rJIUcZmwWiptYxa5RSwAbbvWVSSaObZPR15QrVKgJ3XtWc+K2qQb4
cYZmPQURx0RoR/GyDSLvR8SM8GBpRISkngb5ZHbdHeOJ46wo37jnA8VS2g/xMFmBdC/Yimng9vNo
I9omzywYQLuudcGKrugoixURW7qGmdU/VcgDIvCjp2HXwYXffFXcv7MZgt+1G1VNbUD96VmC3Gca
p9BeUFPhDXKM/WxQYM6NZzuz6ACJbovsIaukZxOrte56IVcpZaSowpUXkrPyIcV16+BbP8oGGbXb
V4Paq8/9/34W1HrH0Kdw6bNzbCcWIaaEdBvgs8nBgAC4Di1kukI/1m1z7dhSBWsDkOfPVT9sJyN9
WQEsddSR1REGqvx1bA8ET54mJ8cr04BYVqo8LVREou3OqEew1er6GbxlSgwrHezS04tAGZrXa3N9
ZSQdjAuAWS+3TuWoz9z3CI8QrZNYuKRgc+YHLdN+tpYyHPLSTk7YHf3WaXHjYgqFkkKG5UC8w15N
gSDhw8cVJ7rcsltXRl/MPkKgx2CZMkC85yJRDfcZA1x3nOkDGrpNona8mxIqlXNfIDtf4Qzkjjkc
Mw23GsqGYOjsdzfu1XNPAWifAHOEoxNv51pV7YND6keZ0krdiuosO7ww7hXhuMEK8qWdXsrM/Tmn
3C8StYYsqilhrReE2xofF6b1JDS+pq2iU5ZBdTz2BhXWzP7qpdR5NyuJkPRz5BFAtiLSjrE5l5MW
F2+bN2r84qYfl94748AECRSWwsom/q9Wg0KffsIVVw40YqM4n2H+JL+GpbjIpNtGfW2giJzigQwJ
uhkfBrOmkGz3xOa6TeeP9ToxGlUdv/LqdsdpZKGfO1QqYzC1QUpcLfmT0lptaBGXbLlqi3NeNK2L
uvcZ9DVk/vXgJr3nbrUJWBKLOf5eOO4KInsrA72t3gyDROWdumkeCDRiPBSj9hWR0eq2Vh8aTNzM
OTHodTafGVFg1S252ThYLQfckW0jgmTLDWf6Un1sudkGtrFPmnW6pGn7Ms3AUuvRmS4KeXjr5oKp
HI/OVijnPh2+Mnp4wzgBFMvuiYtZfG/MzADRmzonhGrYwPTQsbT7kdr6eaQmlLaUj3trXA6VgwWq
KQv9rOS1c3LqTyhqFgKAU1KgpFxgLp/0Vq98T0hKZLgK1Tg69SZBEyg0VxTrtRY40xcno20UwQjz
S1XpCLYu7ooFy2RmKx63FaC5dOVmJNtZpTAjjI8R9RzCkVL32HkxKrISrE2a3xM3TCjFI2k4oz8P
fJ1jxK/1inR9yIbkMgK+OpE3xJAvAzNlZ2XgJc5b7BianzgbNzzRrbfai11RFG4rHwUeP3uEkjiM
qDrjiPZv3XtvbaoxXhA9GHmarwlcbW48aB/tz+CNviQ5xqppbe4ynYB6wxgPBpmUBXwwa7Y0yA4b
QIFts7B8MKR2LIp9oqEF3BoN+pcS0rXA+xOf4f7CbaSc5UJVhQwThPnTXG6co2LuaqKmvy6KZnyb
6n4JZsX6c1drq2TJJlNzkIvIdjqYQRQ/AarIQfphoyF9E7xQs9PIAG+/Wsbm7bw0tf1FWeBtI3Tf
43ZAfW+jx4PZgR4yt+vjTEnCLs0hSIp2IWa6nYLhU8rNCKWWap7TtrSua/lso8VouVvzHIJfYPUC
M0n7ulIEdmmhezLE84j73jyg6GBaabaPHhTTULVb54gjCdgx/I1JvHZbyH1FRgsyVpbmIFOy27qE
+J5lzxVizWBZ6xz54pNukvwQV9H63aS4QgAqxdasRue5q23voVXiOExslSezsNsMLT3FSrgCzM51
D4gb32fRx1xNysszkH8f6ufPhqq+8bkZqRWUuZvAYe9I0XDwq0h37FVtJHpkkXhKagmj3awlelgu
1GxC7jzqewPFKLcNEb0klJZyoWxPraHYJ/lYu+3WB4boNOduudjbiOduMCGcumjI1tT8GoFrCbRI
ny8i8oD0TG6+G+foEefRadvy+VLZUwk7rcqqQ7MQVL7aReBV0ylWFMDNXsA9QOXpkticOaX5KBel
gg1/rF+swen9wdM+tp4x8uCMCNPwAGRn6aXu8BVP+tCEXa8j2bTMsM+K0FHa7T7hzPNNLa72Rq6Z
d+r/Ze/MllNXtrT7RDohpZpM3dJjwGDj/kZhe3mp73s9/T/Erjpr1/4roqLu64YA3BshZc75zTEi
WS+SiJFr038fskfSUlnb4EDJEGQG0gg/ra7VF3Vi1wdgaQ8BjNRrAaHT1dWyCAB+1rQFL54L7CsN
kl8NJi/P7WgvFyjOyenmK2eIxrUTxzmIMoj+bWAebOl7QF/YGAwi9w+V+Jj0lCkhFxgWxh1Yo4u8
iMzXuojEAhMsXmaT+n6sQ/PNcHr0UU1cWwHFsi37p2mTp0BP3Z3d6uNmAFAb9GzPvIAg9MQo1ZRl
n5B6jG/MTncUBV5HkZqPVeL49CEyxFm+CO56Bfda+sN9EZa/dBdDXwhDe5E3FkMoZdQd+tzd242Q
p05vYPykI+ZL1bvHsPgyAE0civOQpNYjOxAkpHnaIy5zV1bAGTEfJ8aVCYuv/MJIwc7C3fd91hOj
k9EjIGwETXVYVWVW7mKvmhkeg3f0rejR7j/HIYg/hDUsqKw7TFeZSLadT/WKDsy956ror6rGNp4C
MIlp44r9QB50AblwPDY0QTYTcIitHGv3GORQB6KZN10Bl3R9hti7YLgrChuVXhGPW2n+ruB+7B07
6rcTyxE2IEpbJ7X3lE9giH2dBUYkreFU1vW4NhunWwWq/0q0sD7bWf0aEA9f3oJ4t2wYlDy5ompJ
Dne+CGtzR3MMY6Aqer3xzJaJBXdGys6n/7hzJmyqbYOjMHq6PcVaaLy7lOC0qWtxc1OTRL1ZLhIx
wQ+Za0zdXL9t5huNFoVL9g0tdE0jZIIGYXAAJoaeb5DoPMfzmbvq3HloLoB5SHbhFuEZRXVhV09E
8zbldiu6FsJ5bobS39wSTLebWwhSOeUmb2CshvMVpwwu9Twrf/s46CGGKG/hiSxgrZDCskHjXbO4
vkV1b5mn240Y6hXWa6oGOkHw1gnIXNtUEO5uix66Q/9xLzGihOyw8XLb6eRsa2Qa4DgYQJkPHCiO
YfwyShVsQUCCV3LIfziQUYQ/z5N3FAxdyiqeAZ8bbly0K3xevG5IHFa5LqmDgR1l2W55w+BW8gLO
H9plMGL4zl7DGDb1Aoj4zk+H++IwWuqgFAKq7BZAApaQ5I+BH90FRo8yJovaReTFQJHMiM0L1eNQ
pIARPCNeFXl5jkp+VldakBFL++IL31t3nsOI4Nh7J45WWrhjzikyF6tgrcW0eNUUnFWzxlbdbXNa
mD7A9aUiQ0D5qF+5xXyq8S+tKS/Yiwkxxv4qKYXYM6j9GPvRb4pa8ZbXOx6YDgj0ap1MIXydonuO
I0wyVumvR9XiIp6bXRUvwaLSmNIJx0ysVW3gHIyek9D8accMUUXIkE3vB5/s48+AR7exG1PpqT08
Y260FBQXOT12m6HkEk3ADqDklqIGrB8NcD7VxW5tAu2lHYlJzzUE53IFya8I+WfLCcu2rGOXdvXc
wLMXVq+OsaU7q3aSX1ns7hs3OablCHeK92rlTq92L++QkzCbF5/hfFKjw6jKDDPTbnq+KijyrvjJ
LG5ih69u53PYNB3aEVu5bKfrYDAHw+KVSU3w98vaZDSoNIvjrI4H0RQZ51nQngqNA1SFtIop9ho4
YkpH9CDMWGnFbnlyqJUmNBQHnZrubEMf6AcQekg/wn6m0SC2xgxCa7MBsF/T9DWVuSgb7Uqh/7ou
PfovhfHW1ZR952Vs1n/q7K7RuTBvlE7hm8+q6LEu+LPrEjyR1aQUnFkOhol/ZSMQmaeGZidV8QCk
UwGdxOOKR1RkmRXpE1LFk2RNTH4jOA3zC43PqzxKDE25j2LcEd+yVNNGNi+ZmziLJJXPtH5ebHTX
66DFdC+b5NRLSiGu48Us/Ir70ldweHrEJnYEFifw5L4ODLGjZ39KIq5mmRZ7y1Yn/A9DNArlXgNi
rlSyMZzRXRWcs7iqVeSkcI6PLVkLE9syzTQwS0awDLQI2ZrtPApBQyDsXG+t+/16MpyTQymurnXa
JmlRIT2D8ouGj7gB+QWcapPAbwgLdaN7PVIrx8pWI/hJp+/ttWbHHZ3eZmn5tHpSF06kMH80t/ll
ioCJmByhi5YnLIzf/eAStL4Hu54RFYEqXmd5sKBwQgELvpia2Uf87KORIpgw4K8yxgrvuZpK/llY
RFCvKK36sCvr9/Cd0SVcJH52wmdoH1M/eM2ib3aqAcW7Jl6Trm+nJlnpjmDLxoRHyBzB5FK1srTN
kNbFU21xgMjpWtq6Yr9krtCeZIc2/GAukHda73j4d95wZvSUB8xNU48YNGK/WrWJc4c6aqUXOc7F
npKAhSqAS5eJPo8yS1Xyp6TRqhJveRRh243NZ6sRX6GZFYAUyMoEU/6SYZVjiCuMF2CxD1VbQeCd
qWAx1cRsNJ7ohJdgpeE6l/Pw+ZMXutXOk90xzeMnPDnW0o1AtDodi5/UhZIWjQEniuzTN2jtFza5
/gBKh0nnhAn2R0lhpGfVU6NA38ChzUFGP8cW7aGw2E1Z3q2U1B513WuugSVe89F9z2LQ9fxy7rbh
lF4Hzj0TXb/9iIzE2PvmgpG/eYMW0TPKuBoFrKAivyYdqCDrSFSKKBqCO2Kxq2wtYm3f9tSNXaa3
1g4SJtjndrXoDddfcGED+RpqX7VWb22PoUij9jfRnLqWAxN5qmLgSkIctLVv3uyroIKRa6Fcpqwg
2FwH2lKKs5keOoN3Whk9E8/QFw7Sl22u06yofeNFYnZhOgeFjSqOwFv2FuwfCngxIb68OsbQGbd9
smFNc0Yfs66SCiCXGdR8mxMYQkhMRnwtC/O3qKYdnTV+f9m/9xKwoBe4LQb45BQ8zbqftj84dkYH
qHT4N7h8iy4oypOn9Qvcfh/MwrFYCZtXmgj2sjTFOaJCuI9y7VDazLoBkoX6bLECSZrzEKCU4AKf
LolhyM20LoigQHARGix9gLeBs2xkxuxVZtIZLPNNl7jfDagHSHCFc/Kjad/Nb6iaGpGnVUhcq4XE
gAdKGWxqzHWiZnaOjg0nF3vOVtQDe9CxrdkD6XKtHEj+mYcA2KHnUGSAquUH1c3vkqgnTtJiMfR7
Cer/Kcwl7SBmMM15keib3+HYHEBWzRiUcjUN6d7R5wkk6a/VL7k1slRfJhkjXFDAKBnN2Dc4R4Gu
nxMRfdJhKzdh04zoRziXWVp0rXLkTbaMcbxwiOkDDbuMtzTTlWO2Tgp4y3EWM8ReD0+WRC6ZVtFG
lcMAT5MOZICjJa0baNQwffe1VMgoRmDbajnRN7rzK7lh0ISR2nEOxLFch5e1Y/X7BkSTQ1OAJC5R
goQ0OPsk+7S+Izsx70XRvWstsI/Kzq09A0fLqZfOmkiCswiyOl/bgwK2pOrfnGPkstSlWoKxOwDM
orEy60Wgl4Aom9q1St2vnBKVnGgFM9xLtUehAtKdjTGXDnF25InaNp0VbL1bau/fN3JGK93ylX8+
cHvuz0MNJhrhzjmBWGa1wZQn+cLslnz9Wx6WKkK5pIVTLMfbdApXthwzIzHIv31+5Qn632nyXNy+
/PY5f7v717ebv30+FxMcwdvjBiRQZns2JmOii8cHbze3r/3zMLyFcv/8vL996398+l8/b+wBBfhQ
8jaoS3o46f+Z17ylJ/sbwuH2ow0nMHbppDOF7ItnfSLxLX0921h+801RbNy1DfzOMlf5LmN1vYZI
/U24fdd1r2FJPjY1sbOMQX4vJbM9ZfYOfm78CABeZoGURyVa5LgCOhqbJdouN9TGP+/eOBilYoND
1u7jFrm8pX5vN9Ftzuh2968A8O1uIFzIPre7NVKvu9Sm3ttZ0AmJM/GS/+3jt+8nb7nN24eSG/Nj
/qTbQ0cQMvzrO90eu9bE2tLJWTlzDf7rqfmT//xaf32vP4//u8/5756ztEbtZQ3gk5SzPSdR+5nR
Ii0cTLeHt+TzLQN9e/gnDf3n4e252ze43fvzyf/42n88vH1e2uY96zZei2pujtBoo640g65uqfI/
oex/PmkWiCw4FfH5t5t8/qLwzxfdHt8+4pTsflq17+fWQdVySNOv5q6XSzJ/t7u3D91u7BBuPcLV
P1/+jx9xe2gCbfs/hsRfobH/iSEBC+J/SKENn/V/TaDdvuI/4RHmv1jsKaWzmxGmhdzg3wk0Emb/
ckwhpK4MQfJLkP36D3gECTTLnVHWRJrc/5pAE/a/1BxlUxYbGalc/X8Fj6CuRM7t7/AIwyBeT/pG
CqJuDkHVOaH2N3iE3mhaV+ZcVq2o6nZO3V3LriaI7LPMySULedfE0+AVjylygoU7jceMcf1wIuQ5
8ikiIZiLSxKeKUB7RffNTj+rmmCIpsvdbMYN9O7JxcS2MN3ggebmlVnsY5WjgAkmG65+0ALQt55j
zYHBrov6yGj7Z6a3NEEJgo3lagjF2TFYCIQIdyM6KG1BdpnVimzr1ymL2X4G2ZEUeETe3KbuWd/b
1QAPNsOR2boDUZHSvCStU6+zetr2CsPk0BxE2/grf4JUp31HrgvQIBYgiSsJW4KhZGkIlBjoZxIj
XU9yX4WsAGVoFGu8TdvWaF9m4P5kgKcy3WwLwOipdtlN9hKKbxsxn1j2WHLCQUBthK7aphvl1R+l
MjZtZR1bjLbE2AIAgPw/liYc2juDabZOjmwXy/SQ9xq/gGAIH26OOAFP0g8yono5P2KwV5xu94zK
MfeJrp+UtAy4q/yfszx0t9iN8WACED8CDKFxr5kOyZ/JWNGP0c4ZGqyLZ07+JS/xSef9dJxGrlRV
QkWPNrZ+8Seb1Dynv78etrlXXtBLx3qIfkSMAUYQBsRlR6U2l51FP6kLQE94r76XaWcd1cSm9dko
SE1559tNpUbtXIj82plfqTsg1JhkIxYqcTDg+HnLUAADwVbKc3pVrjWPVzkKNeyRZgrscorrfIVZ
z2QdL9jfFJmkEsHhvWy0WB3xdcljNdq4yYfiYIPMPrp9XnG69IpViEjyMlQyvA8RDKaIQxUDn20L
M0sMWzyhF9fRtZMTj+21HsNgO/qAEIETNdessq0HOvjMSQeWUT3rWs6N/uGbk3e9PRAMX1h93mGU
YGavj5znLlULuky0+wGlHkydclrs1NHbVOgFgTybgmhtvg15DRTbbF46Rku+oj4twW9b1kPneMYd
Kqhhzf6nJ6+ptxQi6pkDAc/agX6qhuIehq81M8rztc6w0J2btfaTcMx712GU3dH7kPCDuA5aPv5S
Zbr3e7oMELQo82hO8J73vMUTlxQCbVxAGs5jwIz/B04RJm2MXBEXZzlP/C7Y1L3jLlTWTQx6N/6u
5HV+mLysW4bgwz/U5O8LWqNf1O2XHpkUd2j651rm0y6YI5aqNuu3eMrXieeIMwWllogjcoZBsz1Q
wL3/EsfKItKSsymbc0ppbDJRZvs6+zo+6vZia8CGWEaWVEx6tOOrrI3XMdbyS21RBRoq+DbKs2EF
1nX3K/3UgG0+xozTkTEqD0nauff1QCrLN1CjJkOojhRAwiVV/OIpcNqtHfGjk5oZBko23ZPyqvrO
6cSzK6wTzVz/M9XCclH51nTJDX08BXFAVjwlq6l4sx3YwEF8w+bHicIdrrnWD9dMiF1ru8myrzOC
mfPzfYAttwEGtb59hqwrF8YmsBHiGUtGZMeHmLmCB9tq+lMWhnd/nuK1jBmcCA+h49DRGLLiVS9M
4mAq19a3hyNhRWrnHr9VSlei75JX24jPHkCDB9Jz8fOYE4mP+w+H8tGJwZLsCaHAfQj3/Hx7NPg9
8saAIRPqzTQwB/XEGYg1ajr6R2rf+isJMDA1tv00Dn17qWz3xSYUCh4jecwNkTw0TLxkfU24CDLb
mkmz9GRVQ3LSqOTkJjYv5Qu6Mwhuw4Mnniyohqznldzk0rOvhYV0aEy88ofKQEvX4tiVUqwcrXCZ
2oizU8be5Mzrxz6w6wIaA1620938xbe0+qplRnpouVyugKcWGwnAZFc45tknUPlLKeOsEl37HihY
OftE+iPaWcSqWAjYL84PV/lM+a/aUuyr2pJvyVxbDIz41YLCyPaJBBnbF/XWu0BPdQ4vhJGFSfrY
z9/aNZf86o3pJe/AOHdJhq/5jdCRiphjnIs+7V4QLjOFGRrpvuo8G8tozXyJr3kPmWHnC7emT+81
Ep5YV1qXaqyzZafzFi4zRdcYgdOqaytv5wBnfpEg9pYp+JrDEGb3Xl64534iPhf40r/jV46epZ2w
EE/GN+G51caw/PCa6nn7oLp0EZKHvJa9xbnac/Cv55TQRNQc41J1FysuSGiqqH2tbI1CSZ6BKWvD
56Gu+qUls3pflGH4LKqSgrPOX3T7KD0bGWusCNJp7/s6Qif6w9PFdtoHw5/aw1/PzQ+zLsrXRaq/
eGTETmq+ud2D+cnlsrODdTPE3QHOMZvZ+V6cDER4Ge9ZUQYa1qbP1XfIOD3pVe3MMFPGOoQoKIXN
Mgs3LS+J0e9kXP9miNTYul1bLBPLzAFh5FwGneQuxG6xMcgtMmNiEVZ21c4k7rHkwDcBmbybjtHv
49DfBYlO9SUPN6MWcWHvyWaLSnrHAioShq/oXlCsqy64NdIHjbPsovVhvWjOj4HeA5WWlm9THbZo
LOry0M1UICfUr70XRksj8ozdZHr0olXlbnKAwKZZvvtuujX8DmdmF/c7u6++OAlPoMQ19+yPFiWj
vH0tZRydOgs9aQmipiXeJW2uD4x5y2UxXsMuqWB3edaCGRZ+LLFjfCRQ6eS3HKOnCdOoO9KD1AJq
MtXwYNiTz53yNwMuS/RROoxOvaGaZ1woi9JRF90vcxj3gBBrqO9GuGk0u1zkFlNgTCQyYWWBECNs
q0dkVys9ERvpDOWmDwsPQ2a0QgXx7SMyX/BufdEaG06wucbOQjDfT9du6L6Ypfg2Uu3USP1e071h
2Vrvqgi2vaEe2pzhwijpf2QrqVuWMJHY/z/7bf0CpHdbM5iwLVucXcX4E+NOWdiJhvd0eLW94htG
TIeN1z+w1JD4oVb6qK8amtl9EDz4E2Ize6P3Ok6qzvvIXQ200S+4JRzMTbt0K8wKfotpQ6+MbSNw
0+H4ZKDMriFL+3MkNmJ02X4o6H+UyTeJwLfJInWXdNtsxPZGPAlfV3JX9hACJ9t4zRv9Suzjkcy9
CwmD9xOSX/Dd/fjiwX4vBPtm3955QrvzO0QaEz0/YFYcTRg/gZp1l6FWS3KtDLcH2mNnap8zaEz3
9X1NhSrSQPFKbO6ciXHGDE+EkQi7agXqvtlCFrQzQGXCCALrqQMVLvsnEU7piiDPPMtZomph3MJV
VCl6mF5oZ1gGR/tS2PXCjHQyfCnvbNMhXWIiQy6fc8ZHGpdrvUnDvDyXc5euCuoj66d4y1lNEilc
DMZAsb53SWeCsGVCj2k4gRTPQ4KAkBRzE4V4JBIy8w6i5N687A51TjCp/2a3XnafuN27TMsD4rDv
rNGLbY1GROf9uGqqHrulNHepmI49NPaFXfJGdHVjyUZsDlqNF2MkaGpGSNsbhWSw4OWpgvY6xukh
1fHUZUpHAW6S8cfXueFQZ8ZMOcFq8vUXPTfvKVdSU3NNUMV29D6VeAXrhL+7VvjkQAtNrqCwVncv
dWq+Mx5HfMew38k035stnaJRATIag5/S4j1iauV3V4TUa1tyk86zTN0PqYyvSP3iCnChe86vWoT2
ggYmI2a/VTp+0fA5CuD0Sz1LK/QX7SWuZwV24qxCbfzsTIV2z/rpnP5nDMujVTAsRYw3zdMjMt69
XfOS20nwHdjhQ9NTR8aj+WnAljrKYOTyRfBb51rUhcUHGDiX7JzaKnvY5UFwYsH8Rpd0rijD8XPu
VeE+JGK85Dl98TEd3nXVnnJwGxbUQZZGxM+r4Bdz5DQqOABTC9kN6bVN10Zo2wrnXMUOHCbyMzYo
H6psWKlzVV+8jAxcX2UcJBNT2iaNul7rL5oRXaLC+rD1EOcyUw8aduF8mKhG1+3Rr61d2ZnBGoQf
YP1VVKWXrkO8SfORmAJEzypNz76DM4O4YUXSluGIwF+VfUB96sOKSZIxfPPTIttYVAyc1kR802gN
xN1bsmhQeEWceGf24blORLN1jO6ikEXnSfXhUZjPNclsT2dgI4Iilw3hqS27gRkaw9g6IYZiq9R3
Y2kzrZB/kiFs9xZNBzBxmn3Pfp8yIbb7qs0FqyX2x4bif+BOQ3CysHaObh1cZOVR/8aINtagqtCv
MSe+8aBUfvuP0VW15tVxs/Apzs1Xz+PSTtxeW2lef9fZWOtYZdV72+WQytyWvL/IzlbZwGqwkmNf
CayZ4RhvEPuihSrZytHy7U80LPVHLXkKGYlZCLuwVokJNrHtzuz8rJU/cjbxu2FclW54Z42BS4cQ
UDWyS3urDUTdW0L+QRNSolbZWcYjmWmXBDtT0YeYV+2g8ZfS2dyPZuevCz05a1ovVqWtzn2vatIV
6caJXKB7VkXjEbId7aMWhJY2fDiVbPfsE/d2AHAGrUW6q+z4PYxygMcpu/is1n8ZDQYDAIf0F1zI
coVJUwmxyCYxmvKtBpjSVBCb2PhfaRnPY2TOpzDRKfs5574PxlQt4tLWtGsU+2aHF39RmqQi81A+
oG6ia4absKzUIywWNhOV+aILh8tlleAdgRXkN+pc29nD6HGCZ1z6VLcoSbPIUxRXDz2XVwryDWER
iw16MeJJhBIAEDtcVW74BsOc5ovdn/pM/w3pMOFSFma7Ik79tVFabKx9d1PPwOjKAX3BkMLMzPj3
49uTOMxeYzGhT5qf71NINQ5atf/v824fjtBcsxsrt7cvrRKO7pBixD++5e2DOi7TjTXox9u3vD3V
l0xAlJAlJwrNS8/0swPkFQaIiPQvrR5dl73vq/w+GikkZf1PkLKYbUbESIJzy75GxYzWu9nndXO2
mmqvKPvQOyHK1DpvNuNNcTH9yGj8KU1GRFqC9LVr7s2+/5nAeTMXFDxxETukwbJ0m4GA1gwiQNq+
mCzxg8WcPWWwqgrjlI8hIcpf00SrK0m4CnQ2gqfCAWJBRoIWrb6UDdnzWhUGZ07ierBim7tuJKp3
uzclnlp0fYm8tJXtru11cEx88HYTNE26mXr7uYwhjnUAM8mSOXd6k+y63iIVhVAnGcjzDKJxF1Hu
9gsdUfiKXlV9VwoIowswrTPDjccFe/w7rM5xkzzktqGTfSN4R8+nx8YRcF4IgrvYSbI5lgEVS6Sv
iTUFm0kydVky00PvIPqYFAPOnemLg96ZTG3NN+Lf9xzqfyylfN7EQxofVMdkGU2PRSaiazLzwWvz
XpP2L+FQg9OvjfBfkt4/1HG6akLjxFzFNwGSZ0lKDduCLYb7FIlGnB7hAayFRsTYIBMWTSfTwIfg
WOLoa+UagehCtPoqzCEcDxDdmdcI2PRwbLBJmSGpBy+nkTSPDKUWW30ZPtzi2yMcP0euG1f7KBFP
LXqZgU90fxWj2oc1uQaWCLbNcrbymEpMHlrDPshsTlY9DH5LRqe810L6w+iRDB3EKiEcan8s8QmT
E9Ur2+DDmPSTWdLKwjjczahRqilVQ7FBv6jMLVfBYxYLb2e2/b3LzOlCs1hIJZuptg7dRjl5sIi1
4siw1zYdSES1pcF1X5yFF51jf0CrHLUOYPh+27Ghpkcb82dKjuCsTJ7ylsJlntzZ7KJU8jSOtKwJ
Db4aWrf1tIj9BdALcbZk1W/0pPnyFHSFKvLsFeCei4j2pt4wH2IWv+NiRvBrd2pU9UE07Z3tUBFQ
wNO6wc3vC078i4FVCxnRvciG2VbWFfvaTteDKkjrtscy9Z7zwtFX8DVIPkkm2YvzaGVqW1nvo+dd
tSQgg10Hd3l0aW2Sqk1dyGVgBzbrRuNuapttmjGFyBALNqn01WsVJnOTBHwYUGENwqfC2rapnCNV
7AJYcHDo13BZquvEcn+hXMzJlUMGoLbGZ4LinEe6ikmN8j2g7KBwJbJjWqRV/Y2L965hPoYkUPQd
5alijpIVazz2K9GfMGR8oFeu7syagzPDRW/1xa5xgmCZFgwyo+T5NY5mex9arB6BGgwxl7FEua9R
THrAa9unKOzYyrQQUbKedm24jJrkp3fqV8MiTh5P3w0pYSJSMS1fITkzeD0zOddEVAIGGW5kaxiX
to7cVTJFZwU5quYWAV1rH/RwCwvtMcUhStx4kTXjQ+cX2t5o3ixco1rz2mIeNYNi3WMP1BPrMcqw
NOnSuO9JdiyBtM4jAfbvSjNPGrINMLXnvARnnnqnBFIkDu7RpIZyT7brp8SI6kcXEz8q2YmC0Eqa
spp0GHB0OKPZdkPYJDi6nee/t0X+bTjx3sS8OmBg9XzE8OGDefOyYuEtMLUahPBXWHg2QBKvZa2/
Wjhd7SG7+gJkccKwWRIfJpKGdSUZ1Kj2Fk5YDE9IBmdNbD4LY5HAvweWSwBwsr68yEkXjDFMy9TO
n5DpXVO8swEnCjGVvwsCQaRHHhL8tFIax2EW1ubZ1xQOXx4nBQOfrXKNU9MWdyOe2zEqPlq8t5yn
VvUswgUpDODXyNMN2euljFGnheFCvFezQtfFpVsr40p+2cKwy7vrmXm5h1n9XMwK3nqeD+5nLa+k
aqYG2NPjcztre/2RXve8VPWK7HejNcyCE0Qwcf1WXAJa3L/WLAEm7bwwsALn2IFhbRETm/wTl74N
1baHhEiNZn8LLmEFI4Icwe+mcd+yenPG7D6f+n0z+A8kvB8di0XZNOsTKXvY5crp4wtzKxjaQu08
NOldbRNgdK1TOOuOQ1NeywgBcjXubbNnOtFTVKeN9153HwPAGb4KxVqyNtRnmXJfMrQoZ8FyjrOD
SUOky2LWLydrZ5YxT/nwMP+L27R4chOXcChnBCxYGzF7nGeh8zirnQl0LAO62Bg+4cCsmhEFdB25
z2IwTr3DgwxLdDUB0XFmcbSNQVqF3x2mjpMVopa2be0tCZN3E+c0WyuQ2FP8UvkMcPXP/SyndrBU
395ITcKhX/xm8fGchsyL+gMjm7PgGq54OQuv+9Gl2q4JsZTYsKmdaYtRH15hBcBDm5XZGu5sKlJc
JuPpJAz2RZA8aI/xvbpFYnLEcEVHSDyruINW//JwcxtxcAl744uRG07ybnnxDTTegjzZOIu9k1nx
XeH6VvN2m2kfIo1owJ0CWowRu/e8+nsG7XANz9JwbWAu2cdn0c50Xl/Zu5FrxxJcPJhx+9lG/TzY
oG2k8ewFFDi6/jdr3Jc2udrMiW1woa283slXHFsAlsx+JO4HlKcOFfyoIfBZR45Q2hGhs+n7bfeO
TkRMbeJhfPQLfn7Sok8n/8UFVYgvOKQIH2Anzap1u22fe9zraY2EfSKmuWsYiWE27iASaACJw0Z7
9n6kTPFQcmVdWlN80tUi6NC84xwngZszySFoHWZ+RIXOeJ+MT4I4L/h9g0Uakyh15zNkWb8zFvLp
mAqOdx+snbQzjiphHZqoVDCDzK83zEJ6G4Tz4HFt7QZk9UJYZO4mkjZNTfxFAsUhQOO08NArQvE0
RBg/ocANuTpieL5oyB7jpr1ILXAIyjZz6TVWd02gSN1IzNVh8Fy1wF/rqtpUjfs6Aesy++a7LVG4
DRaWFGX7Z5m4D7WgStqY16YcXgvTve98ehlJqb1RsbX1rCV+k2c7xvLg+wYh11kuaGE4foXBuAun
EltRXP2enInBpo49K32+5TgIsMKSC0GPgoT6urv3wi/K9pK3EEgdq1lmpnjHxMElOwl/DUpfW6nk
hQvieD2hGPUN+bhwatKFTNy9BFa7zht+gS7QJUZFqsoMtq2NNPePGlOlRNu7hZHP3c3OL1dlam5L
5ks3jeF+s7x59tF0sBLSVn47daxJxt9D0HynlbVpQsna1Q3FwjPIoHneRs/M/J4p/RfDZf/U1ucB
g2XsHSTa2dWY92ctD8wVzlQIAa3LYEv8LCdCSsGKxVJr3UunHA6djmU2YYDrSIyW7QPRxBe9ED5l
EN9d02Fjgr7+tCanXPpdeye97pQNFulINfGPCwbKa/WG0zMum559Oj2oO1XDy9CGJz0uwG5wznNz
NmhxwEi2W3xagnZS4O+bdKCI1f2oAseaw77JiMSCMcnnoY/HTViSE+6CaGM78B1ifVrnxng/5vVP
xpgesGZzY1HnN4oXo6Ev7YSSYl4YfhWHoU4hh3fguJn2t6Ozk8aClYn6aWtF/Z++XjYDvrX5DJBa
tKD7Nb9auknLtFp0XQq2E+FtVPiMNQkXRjT/8crHjN2iY/aatWvM08dmq5OW19d1LR/Y0D4FXv8p
YiUXY6Pwn6lm2+jmOyK4ces1LRagofqoE+pbRtgSAh4InzNpxsXJONs0Cm1PL2ACcuYztfikwX/v
hsCiqB6tY7opa4Hbb8mSHdagBHwHm4IlaKJ2cLLvxhYXVtrNFAnnV2/p7GAkrJHWrKEUGM4qIvC/
IjD9q6Rltuyz6EkmbJsFlYBllWmc2SkC8pMFHYEVbJVwNWj1h+0FuIhNFsa6J9auVOHSqKYX5ouw
urYwBHtFXNLJ1Lhq9eG7lTxlp+KiWiBPamDYtU9XFMZ4dnhsbPSlMiBmEOSHzq13cx4d35YCD4Am
dExJ0xdCI9OaT4+MnHir0ZggxZdZsxbKSVd9qM+hAhaT9qsnzQdrAGDghVQJlcH4hszecx/IQfvy
/wg7r93GgS3KfhEB5vCqQElWcI4vhN3uZmYxFIvh62dRDVzfadzBvBi2rGSZLJ46Z++1+6yvNgnx
THucu8bRIsO68prQNntq2yevRjesWGBuyhlqmjTDlLG+e4kKzmQmT9Y+8zRnpcW2js9EWTh5ucjU
LjlB5ED+Ttn8rZORC23ghK1AIQRUYyiLQz5Np2Tohn1ZzAQ+2O5hCLjEZVVLhOF0L3qGPdmQnDWL
aUNajIc0h9ClF/ohLgyUpz5liGvbCF7n9Rh05LH2OXJxKw2rjhLBbsfQh8TJBUYiYXfZkM+d9iZa
D3NelEPN2XSNOOox0l49pqFitb6xxb1t3qhC4b7OSfVVAn/LJKcvIB7zudAVzniBlLp8AJ8zrxvN
O0d9PjKk5cSAsCNElp+qKH2M+oHCAzgL7dklQMHBtQCPIU3yMGM6uZJt/8A+Nux1PcDZzKRWVV5x
oyqxm9ObzqzunIrBQs0+e6X5xcOg4uA1AvWYYtVytG+6c9tZurtCoQ+fuMzYQXcbmeBWcECkO17v
E/Mjq6bqWamJgx4BhoeWqr70LNmILosBi3issZoltxMdETvOLg6MCS6hD7XnHhQgwI0jexgptlhC
Aqk3I4ABax5Fs837hf6nwgJW5qzqAAAMrlGugDUoTMKVnaWTwzwy9oyvSou7Y19rtw2pW+gEn/0J
alkUFfmtlq2dtghr/qR9LOIEd493JJrFZn5AOwRpxIH4kTWSoxmgQnk39fPJ8tJiw3Bnpcvujrhn
Rh1kQRj4grg6kAXhKcKse8Ix+E8T/5snj5ZfWesmrnqSpGv93o9iRoma9dwE4kElElsOnAJWMes5
jZpwtheYHUPHA6kZ2NsDfAH0/EO9KyGYVPNdoV1Q90FKNGkY5NoFUQHKjwVyPyv6EuzhEO+kqP5m
7bNJsmf/jYb+sdBeBns6WODPN0PsuGsz4NKj/7YGhdmsKwjegLZML4iJQ489Q9y4NQoh5A33SoEK
CHL+k7M1Urn6JZn1rsZ40BpelekzfqusENdbg7hl3mdTfa8mgHZJHFSbvITkYgnXp4/kXxbXetjp
VHtmlZzLtvAuWu4RCeYggrLAGEX9e4p6aDfV/shhHtGoOIOmfqc7yE5EtjFK1nVu9v6KHUW1tttk
y+TDvhQK1zHJPdCZ915ZYvFnuKxhY1HdRpp0srncHhGyGuu6U1+usLWVYze4ItUba3vNfBJ/Vec3
68zLSP6wdH9bBv253PmR2gxtAh0d0M+YU//mvdoFhWioDrdEr7GloinfWHBZmFli+jOZjS6cy62R
s2I7UG5aRePbcdHXN1E0XawKdXYG4WKs4U/lPZJQpCZ72+v+xEZGmyv/gxDe3yxSal+51tZt0hv0
3ugi4CMm9teUDreBo92YBgFyE75oP1XPUmSPGalC/MsynL/D88RfYyr5MaWf0pFg09GhbJHpbxLX
Q3NbVcVWTDqHuoLGkpfZg7RKd1ei/wEXhcUz2FT819jul4+5PUrAh7jZlfCApwpSdxOmPLorniLS
hZBNvPeM30lLYSEKmu5zzpI9lbTuzR7qbcifnhB/GFS9LCmGuNBCm64tHvT+xTPGczf5URhNtOsG
hRy9EnBa0uLTnXCfZK55BGv6HbkVFS21P/Wt/6TcXQJ0MxTZQGRIcwkC6UJcSEjkIUA9oom7HoTZ
7fy8+86NIWfzSQVc6F5z3zf2Ec5hsC1lHjaeFt0Uhvko5V4xVWFQqAOeTKJXBlNtSLOC/41MaDiZ
2SbvMCOVXDxtOhrrdISA5HuSTE0uS34ysu6DlOE6jjg/29Wl6rYaV0xnZD9ZuwjXRdn9ZhQn2H0g
vIorhkj06aopKGDvWksaBHRyhl10NO21qzjgeGpWhqyzd+3R9Ro6HXbwqCWFg/ii+0baxSYKO8XK
dCe5mywLm10H/c0xwTukFJuG8TLr2ncbj/ZNV4tDqwf5g3/yn4wxqY5djOlTZC79zvjRtX67Rdbd
iWy+j8khWQMmiMZkvIzzilOEHVeXt+jtnBwj6wxdByPFXKqzkOCkfAvQXgq5etW4EjBGJ17hMehv
sBweWsv5Ek7+FpdGtLOzSQ9Z1ZT34NBg3VmkW5B8grOGrf8SVSids1uyQOa2v6bN1G50D8hH7PhY
XV/zjqzLK0dfd5ovgZfipqwt0qj7O1lbkoWBElP0NHzqVmu3raw3cezsEolEcuoIY24ae1VpxSWC
uHow1DTdGl4GJRZKT5S25DrN+i2NA3rY2bxrxSZrWIz1pG+A+wIjStNBX0zyXNSXjKZ46Ciwh+4k
0iz6TkpGbGNTY9EIdoSwF0Bjunqjm9q2b8ZhQ3NkNzrRBeQ51yyLw8BX2WWa3EdDRNaDXYhDMLQ2
DH/jMWUWtR91grwIhL8RjmvsiNy7UQz2bww/ILfKhJk3Gs8GHULHVnOYR7q2sICMG9PyPzMsweup
tYsQxzrDQxwbwlDsWiDjGXYvOd/xkKDvyo+Bnr4Yc5dsyDX67GC9wsoqAKbgfZtaOmRRIne417q1
Udho1uAkrBwgCQd0IDpLyQdJY3AAh0oLmb0T/JQyBuK7iWuYftc1ZB1HAEjnvvhUTmPcGrihh/Ir
0p38pYiK+7SwvpyC1KS6hEBUYD9po23eBGGfDA8FhwKKWtlutOvuV9tEnovpXL5qTR9sUxIGIw/e
VyFMZ9dwXdbr9ht2EIVpgF3elvXtIE2ulOpmEPW8VWAQWKfYTVXJ65BprL4W0r4yiHbjsuP8Tn1Z
Xew0fa8F1+WSdjXkLfACXX5TclDvLd++0VEmHayG2noQY7/BIGJRPk3x/GGxGQZotXZrHJu6YIqR
yrfIbNNtkMv3zmyjdUQLD+uH/D20dbHLO0KRAjJiNpBWsHxUFMj9gDfV88JS43idh75DdItnX295
s2YVrGMocLz/jDGEd6xZbDxhz3SH9Ved6n7j4bnX41aS6kub2Bb4bXshyQAKJMY5d6Ln5GABSPoJ
RxSPy/LoZnIqgEAdQeimU65NAa6sNi21bmetCnXk/Ug6k2YbW9NnS9SizMcaoZR3JyDD79xgdsKi
5u4IV17ylBJwmKuXfuBzs61+hvgnLkpv6PGaMxlp9fCkKwgMzYZc+qmwuAV6lJOvGVEd8M+P/KF2
cgyWbAZ9oYFfv6Ofgljz/3+bye4dxvh/7niNlf55mppSaO0C5q2ORlY16+sdr/epGxeh3fVn+vg+
ES3/ecUor/nV9ed0SvjV9QH/9e3P8//9DZALnGuH/+e7+Psm/74i17tu3v73LTHhGBuvgXp0dFuL
42P5Y66v/veNXF/NxBJR7n9euNZySojrXZvcXSI5lkf9ffLrtz/Pcv1O98jR3CoO0kOgPuKFLeKX
nThASDYPckl9uOYVX7/DxLZA0P+v2/x5TlF1LclY199kiKzoqv3nntfv4gVJ/3NbB+cRhxDpZ8vt
f5/h+tu/D/55rZ/H/fM0DrAQWJ2xsTZc+ujbtDcM6ob49ueNNKbGBOL6XP/1reg4Vskw4HWvTw5p
Gr//6Dzn5cDWXOWQJPweStkSYXD9ki04mmT58s9tPz9ev6ukd/LyKgj/uf36+Ott1yf5+XGmCmXv
A3b6+tufX/y82M9t17sU10jZ//Vc19v+eZrrj4FsIGB1TrKmA7L7eb6/f+715+vLVX2dzet/nubv
nf7X014fk8/BTdD19c5dIty6irLMsImzu/7oRcBpneXLPz/qowSD9s+vBx38qh9mwdJx0YGlXR/0
8+Wf23ShIog1wOt+XuGfl/l57D8v9b/uZwQR7+nnudAXNjdLsPty8/UBdk38wt9vf57gv37/z4tc
f/z311pQ1vsp67f/8yP4edqf9/E/n+Z6x3/uc70tQUG2HTz4BSlWZHS+yAivYTnVIBl9YOFu5V0s
hzT8u1wM1ovmwBgDDmPWz9fVQCykM3L5xMG2cg9m2dJ9KLEK5xotRbZsrqUtFzHgC4bxKXEd7Jj+
tscJGdLRWb6jW9fabLHdekvuiLPjb76YOa0z3S+f9KjV90GS7fJRPTV9SstRo6XpEQq0GjvUfz1J
V3WkbjtDnEmJQFnWUzN35XQ31eobyP8mT9ATWJlk78Eclh5gs8h1JwB+BD8QFRHtSkP/DorxyaiD
PEwaRBHlKBAXtc4KHHG6NUuqpDg/l6JJVi0eR9wzdXJyUUGd42UOI6yOKUh5KQ20AAyxnU0AsOWo
UwozRa/x4crovm76w6hPHhDSWSepxDWJV+aduWxXR++V0oStjSRac+godEwf93QKk7eF7qqpkq0+
n+lGsFdhp3dLSrgLK3nSthF2PcpBpKB4X/Rhfrbs4lDV9RmVLobnjjTJgegyMQEY6FW6dbi2U6Gc
kpiJFFTheMOOXWy66jAl/YmuBHuMjDagpgNAjDMDfz9TgEjaaTg0fHaOtPaRnyRPMTPEuTbx30d+
t6nZmHf+dJur8U/n8cH4Knhnps54VAWg50mrTwueZ2G4GDU0RmZnJ1MRL15YGfuWNnlt1J8sooDU
dSqCcXb8XTSvPK2We2ky/tZaH5Czyydt006vu8HeUhu/UEuOYdfoYl3I7ttL78qYoT26QB7r0kre
Wdo0PZhLyBBUBirzYl57Uf7RqSDZMr4v98TX5ggREvIYZ2PY2bIIfTQaW9PmD4/RNQIjvB8X5z7I
D/00zmg+Y6wAN3rFP5rYxAT3MzNIzPSxrzM24FySJjv7RPsjo3LetON5OYLMzJXnIpl/M8KmTO4Y
DzT2h9S86CLM/ldDePXa5PRbIwNUq3FCKpckXr229cxmP+WdGFMMmxZvCFGA4waEZ2jZubabcx29
s5wYipTMFlG+vEZpjpifhE00awr1oMEb5rVclGSbSs6KUBo1YX100NFpYRl30f1kAJRs/C/CRm0o
0PHnpLRQ+vClBoO6zLDO9BOSY1Jh5QqSbwzN8EJADm2NcX4Lmgmvvr03tN9eAOzNTK30YBl6Cd9A
v59lhBt+KoDXqqfJAHMAIbv3qb6FRuc1VzBytPxX3hh9ODcUxjQe61DzXyCnAcbNiPVoi6onqKei
F6KJ08wpvR7kQFPcMG5joiS3JdPXXv90GpuyB8M5xPDHLm+eEdMX64BOpRvU74ZUF2Zo5dq3ZEia
6ovQIyjTXUZnnIgBmjSK/YYxErURiwj5FOOOzEv2jq3p1MkGKEv7BfBVY2NbKwr2SF3Z6Jsqq28s
34i3OoBbw0JwWRTTK1ydzyhuWqbG4jub32YTiqGHOlRPE2b35rPfJM8Y4atjlUrA4Efo4Lqrgk85
9v6GdhX0D2Cs5JzD3TH/VAV6at19zwbngi7zFUjACeplvC4N2Mk6+js529l2oTDIujuRFUo8cTXt
8iRxV+lcJfvpy1U7FRVPedV/GH3FXEhOd3amkaqMZ9Clk4hJgrXbZhDWwD0yqp4GaztsYo4JolF6
1HHZp+JDIkwUIQw2i0M9YsHCptWsJXvERKdm9/D7dGRs1GFbOtE9ahS5HSIIOMsI2R1J2ah6FgKN
jkNRvA1gAzdGUCzKeNoRXVe+1sQ/rh05bQrAnBvgj/PGbXUaMiMTMVT2WxAML25m3qtxaU6/Kpep
b5PmWCkRRKTmt9Dy7zI1f3UNtm8aruteJ+il90ocMz3lWhnloCAQ0vjwflbJFL8ZqBTGEl3nMIlH
PWsuTQfGBDZW3dPo7GhYmQNvODHDoMN6p0uz3Y6au8Ry17fMrYi1c+2N5cXsW+PxICAT8h+pcrcO
0YvQHpUA9zPjQObVrdd5mIcKcSlzGluWd2ga97NL660Y7TsgfeXG1ot9YnjkIkdSbnqyoUPXH25A
pq1idwEbcNXd9laGrh2Y38bVmN0g7pvQN1TjJrK0X37DgC9S485KLSYDAxolD7Lu2D6RBgmIpbR3
wjZ3zjyc86R6rkY9tI0CIXqCPGRqiveUEBmhibdAF+TlrePEXzl184AG+AlO48u0YFnstnsCT/JL
jO6rKdDV0BomdTJ04/EM2NLLabgaHVJWw3XPokZGIzomqYKhjGuT/BqhUEnd3ZACwkhRqr0ztf8I
4uLJrfvT6DqrTB8QuBb7zi7e85FjIpNdaPbUBpY6JTMiInjsW72lqUXy9F1KbIDVcn7myGmLPbtu
1IcFs750cJHYi4mMZ+djkuNH3DET9Aokob6gTZAy8S3zX4OXPlvN+A5q+HfGkFbFFgjw9NDb5RPz
VSZyuniocZX2qcZ0PDf4YiWP9owgRcyp2gJz6kFUzDs7iD87vzvEPbYcupuEw5dIP6T3u7O7eSO5
wgJdR8JQ2YyfdOQWmj1ATtcrYs/xCMnqPo9hzBgII7aYonYjiKb3ssuWBhnh1SNjekxq8VqbbLFK
Uq7Nmnlsip79crQQuTxzv+iomzqqVrVHXLXzSy8xHunDW8+bOuj1a1rngKCm4iUga4eV7zFtIyIR
eo+PPr4YNWWCY+5kNuxHEYXdHvJ2CHLPYZFAKpFiuVoNjAk/konBYO/Vl9Rf1Auy2+rd5G7G4JQL
8Vj0AGEZCmFS4ewd/Oh3UQBqzgcITGP7iirkZAbyrveLtdcP97WMPxxCqZhD0IbKhuLdCwL0B5g9
191MU8uy6Q3PHBsL+4qsHcqG1hioaEaQHfqJU3Jn99N8gPkYifKCNwC1DWYgPDOcLv2rK2nLEWM8
ApQRt0VGgwSXD5+mjZ7TKuGOusXvejGulLIYkF73zymN+H2bMFVB0OPhWsBjgO68itUR6VYC2Cf6
wAazYck1Q5f4Ka9TZ6sNzlLUMKEitPRFiueL0bqloSvAQl3mqFP92NNW1uzQ5Lf4kD0+Rs/DQVCi
str0pkeCOB52+ixMVstH9NQ1xxxiJjTUK6dr0weptjJy5RMXOCrJ++BbH/v+BAZ5DfXD2fuRfNLs
id1c0H+g+V1Nk5Zil+0/2i4IY+Uz1UgnfotkrqBJ0zIVKYQgvEHXOHkowho0gU3M+IxZH4LUMgfB
ofwDMZ6vJCoRe4c0R9XowKmNIXDh64SYk6UnGz+WiofbMcg4XJr0wWD52XQ951oU5YwJm1Ocij9e
l9IeNxiX59Zz1PkXBCdfxogqZW47Sm9MQhEhUYx7z30M3pViMabJpoL4QgmyylrnbKb5C7X2i+9a
9dqBJIJMd/xFV4phi6/Gix9wqXGnDajNz7hOuZq79xq5tQBEG6TbDWfHQMIDvVtHlUyb3CJfckq9
tVvYYRanf1QY2PLoCINgJ4cgaWMcnh0xbA0TSPhUalxbPfbBbn+HDZVhr5bfWfTGmbl+0RKrdozZ
bptmZoo5J2qHLtcCHbox/OoZBdEXO+Vm7eQNsleDib/HQaP9MSPzMxX5IXKZDqYJMWH2pax1WFEJ
YuKipBCdHRBWXe6vA0w52eyc2z54Im7yN6MdK7BP6RhtkbyTqYHAEqvRVqp4QeDZiEia97HNbvpq
fpgtmjOq/mhsDbVqgGgMfMtzbSMZHevo2SeoYdXoMXUnpny0shjAfbQcOggBxCmMV+Y9mQDEzDqf
WV8mK0XCmB27Zmhb05OpY17KOAMTPuHcTuNFcvbbQVCyKQDKsEdMCFVM3fEDXh1zn+fC4ywty6HZ
lgafkz3Yl3gsz4Dkcca5vkk51p273HnVYAwQ0sUXpd7M7qgZoauPjAEc7dEW5BTYbMdYpATGQB8f
6PTiL97dgXC4PGdh06wjTKh3lVhfBJdOYWSqR/jU20kaQLHiAmxjS0XoBBz9QpuCLYUJ3MAkp6Cy
uFgg6RO59cdiXLFyx/43Q+3rukl2gmOuyVu8T1HXr5LG2+QBs3uN5KqV55ifju//TpkvYRUUB8sc
yIc2AyYPxkPjBEinjABRMfwxPSfSlQds0xSELwKs/ejnDMbJ6zIQRXqG8qkDsnptBEh4EHcAOGsO
bSSPGgJFcDdAu4r6OSuqc6K7N6oF3iSonwcZMIM3zGblFovlL9usRDdfaAW81fb3hCSpLucMlBZi
Mqvr771qePe64Vdayv3MUNs1jQ/0nTAErSFfV/DnorHF1jcPDAQ4eGr7UeXefc8wdDVl5VnhWNKY
Ua5EFrxnDvoT9E9PkXzobZ1BKFt3eL1AiXXovQyVzoVjn2yDyWcey61LStqm1b3bml2HAixBJIx+
F9jDs6m0Zz3oqzBOpgccbmoD2uC+JLVHqSwCcTm/+cEDWbsEp5ulBwVvMSzIjAKbAnOJ09tkpthM
g3ODbGyl2n4nvQT9EK7n4rnBAUpwZ7TnmFy3dWJtx4yAcuR23BU021YzXTrPN0SaIXLv8PnFhB0G
Pd5TwgCGRn/TiuIGQqm5i8ZpJ8YoFKrA9NJ4PZIq+Stp4Ho61oH6Ak84BcYStEFVye5ruNXzA5W0
c9AW5YlKAxQyyuVliOEoAlC/VvBWNRYaPD/7nrzkLZHJFt4peR6qt9ZZYCK6ml6FnRbbyCTVxPRX
lYLw1uFqcTNGe3b/lldM2COmnZso478WuC1amGDA7Whg4fT23C1bxFdu/jyOXL0dgaC1Bsi3Vq5c
B35Xg/vrK0RCwY0tvuvIi1d5Ul9knIRW7qSYXsdjnZvwXiPYulnPpg09ciN/pcP0nKNig6EaBKuG
M34baPC0rIBTaRi6SzWFAaTpiWQUtJ4S3lkeMwoVEdCraGsXqgZM6zIYiOiFpOm3iIqT7qFpYgvm
sK136tWcdvtkFJK8uc5btcL8HixMHcUzYOlqh/Dtw0PN4s2A56aAHDmr/hbMgEJPFN9kbH5SUQ9h
A/VwjhGqNnxZEidWoz7ftkmw94DA9h+cikRUVJ+pGYWmo/6AZLlEAT6vlDXK8NptqbyXwBiPU6uh
5GjYxQuCOFRroytj+ucxvcoDc6ctrfCknk6Fo0vSyas+TBEwugybCZQaXjhHUYMYNSKXwXa3LXkx
PG4FdTDeQEE7kI75jAdV26RM/15sE+3I0ET3MvkOxtfGt17Rzzx5ZU+1CXXFQWex7qIoXSHqQJGE
ltJjt0DBy7mJZlc0u6Z1Q+tdJxWlMayXsew1PtD2QfDhrarButeKfNpI23pTcD+MGJAk6YFIJIsg
PmEheIpnd28sujc7TjpKYUJUEIz47GExKeLv6q2SPhyuR2XeBUl8X/9m4Y1gbQ6NdSID9b6w2am5
Lfz2bAAfZ+tvpLybq8kUF6cYnkZ0CiFhDHcZEEViLbWVz0zWZgy7YRMID5nCc7IejU+k1J8ezuVO
58DMnRcvcR9NF8ZtnJ6TYN7lEgsKySBdy9kSY5324eNb+lsvnS/NQxLC33XAVBXixqUZk3H9BzVP
kIGpDk1/yRv33LEABDbBMK003qNl8+pr8Wlu0WqQH5qb7kzjrvtVN+OiFXgp+gYtQ4JcawCoo+sO
YpGIo4Uqpq8EqZA6biqHCbKI5Fdlq/s66YnKzRz2NP0jgfdHRBbdmiEFNRVSe5+JJW9MI1K8zH5T
ABgMZUy5sjPxKymTfebkNy3eYj13vhO/pU/VtjXx40YcjunOnOpL7ubjum2KQ61G/CQ6YEvhfOZG
d9OaTGIDh5iWHP9tJq2vJKru29TZ8haOfXLrQUPo5uFUadBvchfpRgr+YrAeIqnhzoj+zJX2ZC6e
NRw7T1r+odA4OLNJQIJeU3OZaDvLemNJ45fXy4MZpI8QceKDqPJvGS0fdlJ8TIZ6BWzMEmbhNO4E
f3M6XKZ8OIssfcRC8UkJ8akvMmdPkFhaTx99HQ8rX+dCrpVBDkCRLKrZ9JA399dO5bgbWTI31kRr
Vk/NG1TrdBOSDwKj0mWmeiqL+IgK+gFit73ydO19joeT3gQ3SVCdTZZwoCg7KQQSg8FEVUMK7JC+
pUVrr/80Tv3LsYqvqK6J4TDFfak1KyRsLC4u7pgI8wfosbkathG2V5eOXpEb9dEqykfEkKvKQ0NS
oX6ZBixMiRG9ZhmqWKeH/AKTkOA922JMjZheE/HObSrQ0Gs5j9nK89I8nGPvWIjq07WbD6Tjt6qM
/G3KccoZ8orbwdtq/SaoxDnt/XhnttnaG8jE8LRqbWXzRYsIGizUvGsca+v0kH645Glbp1j7JmcX
Kkq1dxQK80VPPfpY7JY/qraCh9GjeQOmiV05FR1HcXW2ihcIMpukEHdtIt8ShfZ1OQTnqTFXFeVR
GLscKPTyL9j9dnTE3yJPXujc3kbEK7NLICiiaIytk9XHwi4fZWK+l6NLsopMKGuHeueTdJjYkM5V
lT6iXuA6rNOUoXlc79mNPYL9fatl9ovd79PgS3nw8INY1bwEBRRvTn1q6+id8qA/JAklSkSj/qT5
9rZFR7VGbE+ud2nuW82mrZeBvsvMJj6Vk3YSXq1d2Gu+jiW93bn3wrZOCaVy3CVIDSEOhho643aR
E3h7roTGgIAngGGl/WLfu5p69WSnkb8fZ+1SsysnjiynienHNyod2DQS1GhNnbauM0T3NdTjqSuN
G61Ay9zMwMbj3GOj5if6royM3TQFzcHRfOT4U+CvcYCVD9rUoamBzLG7/vj3tqjcZ5yXS0SMV5Bn
2Fa1ybVKOmzjS7ErEqJIqvHNt9Mzg58+dD08VU0wHYRX5jgOvA+XPrKBgXrlWb225+8JZ4NCtSeY
uS3h1bO1eZmLttspKvR24BqmWhqQqXwkf/6zlyCgUperz0wkl22oYOdFfzyPpJapYDTU0Deeu0Yh
l0RF0OFN0fpJYmGitHcH4zduYE4aKuwyir6szAab49JCh6pkB1jkCfPgb3JZlnywf8NSsiUaok1/
70XeryQwMb+AtZ9YhKM+OlhzegJTD3o1MF+D/NIjRcAjfG6Wl0uXCYzlknM5JB9D4L/4NkQMv9qT
LIlMfcpOs+4+lPVtnYFhQFnzWMU43DEyHdrapqXp3eJhXLWe/92OQJHtGJKXU9wTGElLXitpG47t
0QbcjAvC4owIqmnb6/KmV+gem5h4XTEhWUPoxmltHSpl/w6ICAt1+CnoxJs8oRPqRv3K8OqOI8vy
VuaE8Q6E1G2bqTfYyJRDY4at0Sr/DOncnWUudzHtbd1hp2zFARdYWMgBrqptkOhv6eSdg/gPKqjs
qLeLF4ENZ536Fctj9lgOL5GFLUX57NGSGHmswPo9SoFKWKDMCDL2zh6yPBgyuyzVjdc8YLXOJZC6
nBYLNChnZxBwsiQtu8q+sMd+cvXytSv9YquBBt4oAwRFrMEK881dukjhMhSZ/BNjNu363qZzSJMK
nSZtT4y/c8GsBEtzTTLNrLmX0cnzHcogHmUeLWZhoe67nzOGxHKgVRkphisq5lHdwniTI3s4zYKw
VBX+OnddYxvN6skoBIWq1eAshvSzsmhYOfV3njV3bVAN+2Ja3EUFnhHTPshSElQaM5jqZppPnpd/
9jT5uNoIDbMpHbNCJIc4U0sBbb47Lv5XupXxjnu3d3qJZmkwkbcto6foo6HDgnFJo3aVJ4wDmAYx
VMYFND2KkfsIzAuQOZqdva4FO3VR5Gmt67InPqVyWmp+xh6uGvxD39DxS+d+YF7GARNYMcmYCbk1
lHersc37+6ZkCNQ5Hf+aQRChmJ1jB64CKPLTWCBHHmhrUksRRKGw0LCb2iWNDXaA7NmzZOyOo5RF
zDM9PDbpubL126C2rZ2t902oJvJKmgyDRl5tE5MIyTnm4hDHdncc6LfnPpaGLB9f3AofqC6fmZrx
/69mYHN0ZKOUZK9C0FZn31pifHWPraXCSrfa9dBU6Ul6zE+blqZ9bY3aseUohgEGLFAi92QD8RYE
xKg6S/0ppHOc1cHJWUmLFFQ3qQN7PGcZS5iYbuxumQm1urbqjRLflpe31LWFs1rA4eQoclhog20e
mTeWkhONbZbrvJQFtjHPqKI1ARaVCSXCGWp8s5yiXU2KnxvdFiMvkU+cwlbRkjpr2xYquuaEv/ZV
uny2kSFdKHs5GhpO+005vrQuf3Hj8JJmjsFsjCE2d4xkXF+9OoFjIAUvTz5NyWMs7nVaKBxRDLr5
r2yTvIPyCBJhG/HaRj2FVsMSaixVlsesZ+uShrDOYrW32bivdK3UtmZvVzuGxVCeqzBAhpkkitdr
PnXXlg8lIYQqm17BMZxq5SmoCZlAT4m1ghQ0bPAABMZ05k7aH7sk5Mtx4q/aIrDQ80mXYYZK4zAw
gxaABW1zt/42ZcFHNGV3anHq+pH/UiTK3+NTIt2EZL6VRIO6MZtm31fHtuJIdiJcU5xIkFnqsz0R
bybGitQGE2cnZYXDMWfXxjfxep+6+UeN83dfNfcBUQWO09zNnUvSWYqxvIs+0e7xaNt0MXQ/RZCl
NmPNkllQ8bjaoC4DM2YX/1SWqG2XaO9Ba/tIFVp9zXqHpMDWPEIh/F9JbjPTYewFJp9Kh30OqSxU
rOxrd6ZgrSzHKd9w2T5kVjTduFhxVilbH7vqKWZjMYbkPO6KOn2UWqGHrX9n2hqFoT69qBFAVafT
FR7bZ6mYiLgDvru46sAAEZPqjsXMu4/PSSffYaN3HQBzld757PbZBHNVVGp8tU22Az1+tVUSaNTs
+1Y4yW0M0lsTFmMDapWhQ88r1Pv/YezMlhtH0iz9KmV5j2rAsbd11QV3UqRIStQSuoFpC+yLO3Y8
/XxQ5XRO9cXMmKXJIlIRIYmLL+c/5zvAI/B0B6e0TTvaJr56D0G/SpDgu1C7NYgCFLz5i1AUDuKH
+UTTB2pr1uRrvCDvGld3Fbkj5LDY2udJcqXOeablQ7dxp4raSR/92ui480GNQ/yvim/d7D+aTufE
4vQ7g7VnmxYlrM/sg0R5wN8lXKJ53IyFqx74iRJeVeSKVGVn28gE4wl/PNWSXa7DFlKBeZG1nxxK
fMlLU8JHIgs4VnSakOSFk0/WJmr6/r4immUpjCwD6KyofR/H8swOm3AKpuyzKmOYqAU+kGozJmVN
ty73DiJY1UWfqq+kxgvSRMmj0P1gGUmk16i0IfRJhBMCdO25cJZxrn2itfdvWrhj+oqNXbPuu5ox
2zQUn64LH9S1uBqp+l7OyRyKKadtCNXuHM8fbNS3XPNhl8+/I6fy2dkoD3MvAVuBdwNcMOxyDOKL
FAsEAlG68TQfsqDqxlUlWYeDyrglbZzwOtBf6irqV4YQ7jI0d55DZsya/BeqL4DKKDTtss77tQq4
yOT9xFlooYZS7uVQ3zq3mraCANK6A6Y0pFbI7JjpHCwQueXNQ4rYI6LUeGR/DSZxHOFYYx1c9ty8
0nJtqrq97yrvISt4QIuJvGplqPvGbygIjEFS8vcxwGsN4w3ZJ2cVjIj8yIwkCj/61oBJ6jKWT1rj
2XSki7vjrZJFsI0GAtYl6DLlnnMmYtSdWtiJcc4HlbbpGLEamVavSqBlCaGtwOmIhpeHVLUDgHMJ
PCy4B0p2Ch3uKlzL8MFW8GI1qgBKAz+0X9H0Fw/fLLnA2FzvYpjqKtsUGcaBxDEy/7TYl8Ks4SZA
NjPoLklAajy2zW7VFDklrBn4N2l4v127I3vYPA8NTjOLJr2lO+KwrUfWZ3P6sgZK70zorMlv1+EF
OuXZpwQfj/jZcPbTcP0XY0jzevWkUswUDS8uUd+GtL7zFQ4fcpprfOZPRgrXgMrnT6tT5ORNA7Sc
L0xKwFxawatFxvxl3YXO3sfyc6iS4cmYiPCFVJ/YWckD4FpfcAO2LX0LJEUywOtesuqT7AYhgrmp
S5IfGzl2uvHcmUwPbCv4FV1woLCqLIN+WreiWWmdOgEey7bYMvZjF5yrmgGxixaRGtRfoOklLP/j
S17Y32oaThZ4A06ptKFEdwSSiwWvTg1DUL1JLXJa6Xw6Y45ydpKISHdaE9jszJ20m70BManNh0dt
nIxTixdIVDbbQLyDS2FzeDe/RWqCM4YVoZXNhM6VshnwuAlasyWmJ+VFdw2zNDS3d2E1zRH/J6u9
N260pvFXNRxl35px+PE1o758GbLWl1SLW8be6TK2cgDJ68yoaDuOidYNxJWE9h3a7XtqpR8NRGVe
/WLbS54XK+6X5KDSjTPV4GoRIZMkX2tawgTNJM8nSpAgFik2FAYmtjYPc4dnGeMTK+whaZInnv8H
90ORl1yF6AXItIj+ta+TO+RaZYffQz081ML9rrLmxRvrR6YQUEgTjVJ5t2HuTLpMBlwHLGN27zBH
1chcOxZ4Iz3yvQVdipIrP60/2I7Mu0oaH0bQg1kq8InN06yioUWCmxqwsKLad4Nz11HGRb+wyzuo
wL2Xs3AHjvZqtvFvJUhiw7IeqOjA1haQnlffhVu/UBKNGl2UZ2nRa8fOyZpOk62/y63uNACUIDvb
MzxZt16MpU6n/TLkoCorN1vbc8yFxefLFd8MNL11NPmnAUvaqjCszywPr4SFowMMocNgTz+B8lMF
IIyDe350AAWmBdXdzWjra2xzdKsi/LSFszX6ITzWTSU3YS0fyIGtdZtemyq1DopLadhIKp9b0AO5
LxtWeIJkyXcEcY3QQrM3C42fG5yi5aDicLzlEuaEa23siUBE/h3KxnKoi3kfjGl0d4tbVKmLSSPN
ANSBbyNe9eRoVx5q+VKh+TkAcxeScfkyHmHouWZ6TBx5DWHdLsRQMbEaGGIMVNDgnNrSiASgpDo3
k25Abe42pCbAq6Ucyqp6VxagPlo04biAvNMMxdqLplMMv3pJ80yx1qvmEHrJnipijOo4jgwAjGv4
NS8xl8VsIO/S1RwBmhAOHId+ABBfIQM9mQBW8EMtXmmjeHcaebb0ZpdTGLxuDM67WUM6hHO1RuVm
CWu7vzSh+VFZd6HJqjnEvcs47LePx6G0bIiVnf/tjs074pclvWcmKNuhCJmVpHcml9Io5BgxhOLs
JsOZyupz3FOk3Rr7KszyjYE84OTOZRCE4ZCn1LaSOl1vJmgzJV7qAd6NRDC1czArTZcs/cK5Lybz
MTCTB4s1ZeNRn5eqaetXNF2yk1tesmxLBmT0oqyTBDWSCFxCRELIwVxho+R3Xshhp8IXM7fM602+
j0tQ1R2NkU3DqQSx0S8GLABadrQG9RUk3VdaM6ugisqQD5lsW940I1GY8hXf/Vc82N9tV66pW1uZ
elZtdW1gXka1miG5tTvRB5IsA3sCZIhn2tksJwr73OfEHXY6fbeEMuVKa8QxpmAKvCwenZYN0a7J
2h5/46VeS71iw6jVsvOtjS3ZYfX+A8v6JUs/LHMGHKR7RN0rkTDB81e+TIG/UqAPiDoZT36pcCP5
v6IWazuTzqMGJmGB0a7FODsc7dx7JGuFwJ17T7rqjm1Qnv/423/887/+43P4z/C7vJTZGJZF/c//
4vefZTWqOIya//Hbf97KnP9+/s5//5l//xv/PMWfCuf97+b/+qe23+X9e/5d/88/NH83//0v89X/
/O5W7837v/1mXTQxPKD2W40P33WbNT/fBT/H/Cf/fz/5t++ff+X/1XrgCJ02Ah6qfz1S81f482/O
P8I//nj5rpu/Pccq5D38/m/tB//6m3+2H7ju311hmyS50Dd8AxPMf7cfeOLvjm1ahk8hlEP/wPyp
P9sPLJ1eBN3QXc/1AYA4rvjjbzU33egff5ju3w04pLrOsUS3hO/4f/zv7/Hfns2/nt2/McK6lHHR
1P/4Q9iG+8e/tR9YNOe4hmfZrmsYKHMG38X/2X5AmpL2nYTENBsglGpRfucdo1Yxsx+J6XIEQhLI
KnYU3j3vDaLKHtU1BcZ0Twd6NIft2w7ndohKNCXLokgDboS5BlIFK7jjvnOjOLck4NalQ8deHYbM
2DFCbbMk4qIfBqfYuavGCTi/TuJt9JcqZLTaCpWuOd+89CjoNhjYluFYO+28tiIaFVY74LUwBcpU
4tL0111jribJ1N0bsL5bRN66kWuXoKDODSN4oF6/SZyZihIA3QgzmKnwiacZTxVG8oysgpfER3dh
vAHffNFnwtjTMxVti4A6tNIAEZt0zpp8aRvlMR2sbbdBsDxlujldmKpo63x0sEDX5N7qJlGwJVKf
Jbzy14MJ5M02onxreYyayhD8J4ov6C8xPKbtHJhmtA5xYjEWxM5F+67GzOL00oznhFDfKhMuNIYE
qXro11BLT6ofWiR+V1s5MqUNSGPowKGYqxdqA88T/jOCnhtoR8lKVOEmmsbhZnYeY5R6WZfkE3Gs
5Sth1ydSBQuqfCpxq5qO0Uqk3QxhYL6on52ov9oWSxd2PelwbFFgjDAvlPHLBLYl9keWN8iOQLih
eJ661n/SXQgj5PC6Co5KaoKcTEcifzTYzJ81qZbjiuEyL6vf+gRJ0i6IATW5Dy/IsO6bWM06KqZC
7Jh3JpWZ2EILpLOIAvrGoZWMISH0zENY2tmdp3cnHOuvcVmndDcIbyUGA/aOyalJMiSMhRasOGM3
JN4tYwtJii3Fs9sVAJdmm1g1RoAoXeRgbdYlL/BFY1OqrksXsA/9E6+TySSx4LDqKl5wYbmSHiSe
Cg/gEpTHshxFuOX4A9No+CRIcdNFXs3sTowdhBOEwoUa6OZDZYhjGthXrvDnMgVTJPs3K8zcebLx
KqtInVUG2Due+p1mEo1IW/wHc49ay5F6rWENi5XhLAYILsfaJgsBT47jhrHlIDzxSMpD3f0MpP2t
ObaADYFTEfDTuFNQ2Enn9YvIMuoPgjJZY6pfsRLwNqPlVNdoEKaY8xgo7doJwFquVGcGoqeAHLBR
d7CzLJoty5zugtwFzEBpYzoDdsfJ70jVGbSmu/eNlcuTCzCua5r+KbohfDwwomZaM9sbCkSuavpK
mhw8I8N/25P3JOc3fqHzXrTqfNtmCqdVh79xnFS/Lr0meu0pJsZHs6O5RGPUVZsY69xd1KEcpq+0
UiPOxYu2r1adK+K1adj3roLuzeYG9eulMIbvUetoE+7se+kMe/Qj8hh4okube8aUGiUImI60eZQR
qbQZIXgMalWrrRLqs43Ml1snCK8Kdi6w5mvdwcMg2qcIfPLCu3cLqlvMFNuJqLgzu5bLzXaCAhPC
Bl76NrAfvDE7vX73R/pdjPp9GFrqQnV3NYb6uz7NT1A4RUsDsrYbtFu3i1jKkjrcadRM4JtTn63Q
s1UODHKbqWkvhS+OWd9hDzGDh0H6wVOUg9fOHvNIEo2hoXBsQfiXZhSS48Kyo8rou6LMy/B7k4Mb
U5nMdM9mGHSHIeqfXUY0h8h6pr2daQ4UzlmrjtPIu3aY3NKqy5fD3JDn+RAIMd+jT0WRzYm3Oeae
/e0kv2mpf84mhuz56DcrOxXfPbaGPtcRox1OWJqt43TIyTPVn2Fs9vcUl9DtS0/LYq7ONmkHABzz
4RUYsfMRWKlvsmA1JsNPT628ipVJltN2KDuOl+SVr9wY3FadGg0xvoornl0V59vAHldOgz2xw9a1
ADt8TF1kytQEyQBtMPLBkkXWE349im2jSq7qZD9OWXwIZuZkmYm1qTUVoX1amInAAJFCQjTd9iTz
8AmIMdOrMw6ULSolCnRShKuOXTKgsu2a+zpGOqDXssp7GHRatzJsFE97VWu+wJw0rDFkeDw2tKrL
NCeRAQ6ICtlHTLDjEotGQlbEf3N8t9vlv/2seU28Gf6ZyWs9VsPeYCTJ9MBLx3OmY6pwHFY4lpem
alf0STLQakxvFeO3BmWntqZT5TQzywg0UUjvYaDT+OMzgzJ57cTP7AVwV1KdNlktNO6x2+2RLCTX
IHkx09qj2wPVVMNDR9kBmFqSu07EwHxycVw3BWW/qimPsVOd6l1hOtrZQgdOIqdDUmvZITudCZr/
GNeaeaDHOL1orc6HrM/3WuLsIu5FduKuAWY9Tq58si3/lga8UMKU/unCY4bdv/hMSw/GjNCv2nnQ
KQe4H+aWCBFqqenvZVzhcaz3rKuSboL6AFbsDDytu6beXcW92ZSuuvf7Ef4AnZSoWPw5NfmbsfOv
3IvGa9BKBbwZhXrkBgyM1dvwVnurVP/QNqO2r0Ne/z6SPYU73Nal2+/iQDTLaTRph1sIDmlcY0uo
UYAbypRIduFDwemRzcGPl7bVbuRQfst2pKlPAqozYop+O0tR0tcbQCFwqqUj+f86YoBu3lRLFxNG
0IeQA0icJd0CQn5L7w1MuxZXg57r+2BkBqUAV5psRzHC16rTma0aTndygZ6ImB6hwVshr3AjC3c2
g/CzDuo5ikX4Jl233sSGlu70jrhcORFyKQNyzbl4i4J4208+GzzXM78eXhyFN1XI/Gak7ouNaMc/
vHQOZa9DgK2MaC2bQuwcvyEYFM4XXQPsyRC/29rUvyo9/CznAkaFO9IU5p0je2zqHo+YrpmIl8J/
6rA9urHnHNEwyW6EFBM4c3g9tAXDHM5dhKTeoRk23IVIBMiQngJJ86amdQ/52GDa6aYVsT+62Rvm
5pOk99ZvgDVwOZwYjkgGbIspYeWqURXxpTCJdlHBT2Q5KO3G9VR9gN83IbeAjXEdhrrxkBymsdnn
cXSNjcq+Syv7vepitQa4dY3xksZU6zhT+IqkzYoo3xyl3dKkIV8SUfFrhZijAphdNBBEp9pKmXRn
0zXDpg4/O7GvgWf8zum9Xlhw4zg+MJTm+DQP5JM9Ot0685JhRW0Ud2F/o0SycXme95xWsqNnDByR
WOviPlCbnCzLuqmJwnmhXS7jtBs3cs5EKUXu0QXK634kadUvhp6rLJDCDNOfBmRw2QlMv5rQP+pQ
vFmidPa1Fp8zdtE7I/etFRYJuaATS2eJLvoJIu5YPARSwtSoy4XdJg/MZ2QZXQMrzUESwxSOMgts
sj9zySagURV3SLdntFNb15FGkBXz0uUodXOjwECVQ1fcN5x93Igjuu+xj/XVDDeZF/fEkls6zLDo
PNg6gImhVFfXtI9eTkNKijBedkO7yzSH7SUgI2ppdc0uOyHlDB0gLKcCYFVP6hdR0heOvJztagbT
ZkfqBzXm0hYjOSJDozKECTCzUXnDbTYbMZP2ZGRk+2pT83h383i7+AqYR11Cfxi2Vtc+Dbh7OZYr
hrge1tGJPuu7TpvriU1zgfIOSG+aiSCJaA+Z9ps1JuFM3uZvdrd3JcKG2T4rvd5Qycoh1RJAEz0i
bvzMi37GpBiVQrBFvR58Uki1rZi+sK66BqDYSiNRDVAHk7PmpuckAMbOOUm+SVJemLBAZU/BxL6m
hTM+UhIZDvpnK3a3Exb90aXhoWzy/jWoks/O4zTKpPdcR903bDrkQMtBscrtC5kT62i3rCjMLYYc
tzzpaQMXDJ/i9VcGZIOcPv6oze5O93iNprwBkEPER5QdtdzmS2lUxUS9fBnt8VvI9KFOmHdyYsXn
OIhjfWK0ti0kfl6DOFxZ1xZ0NcUoSkOk1qOPMEUo4iTyltdq7zkj+95FJcDL2uqdW9TV6cbnHhuO
zmQa//Vdnklymj0GigJPSDz5D3kXUnLMmAS1DuyPRYVFhkvrwan8B3sI3z0v5BFGV0NBzwR16yp8
D7R27ysDwpiB/Qnx3upPIgVmHxgYszrqVjPvQH/ZPs7nPBecItuKVk7t7Jwg+vCNp2HCS8rtrRuq
XxWlFobjP1kutkq0vMG/BaP/yenzl9uxhliBTnP6LwFDnImpIgqasLV4esbdoLhMDcufG1wmSOBF
VD3HgPMruo0nr76QXaLZO3Mf7ASjbYRKqRvwhqKEuNAA66/hvhmCXOSfonTqWlmYwxzzYOQ4Q/NA
5CTRhrPtRMeqVxccL6+FKqHhEQ/pmkMRsEJrwTqz4dcV4X1pY6A2BizprAsDjyYvRxJkqIDXUmcY
JNUuI5jGpm1/pB3hqPI0acw4Y5nScGiekkqdR1e7CEbdtfMLpPIaSPSRDnZGL9qqUkCqaKc6vqq4
oOjA1G9Roe/Adn3oxj4oBb6DxDoPynqTZXXTa3EKZXDfprDVCaVVLrTb9I0ZPOc9aX+0uX/k/AtG
LBo8fATt5yCdzcgRB0b+sjKyVQrmHaw6PwQ6PEc7JynuXdGu8zr69O3hmkHGM4KEa59wL7bnrMyq
u8WxYD6LaDA/NUWM5c+HT6nIvXN5Z8inCfmYlGG6gka1cAeGGcLrl5WWHwbqGJiB7CLkU88WLx7G
DyKjwUvPjjQ/5lrv3VRpbf0wugXVqeurdxf+ZiGQJDsHtI8NsHT0L7gjn8MONbzu1n6QVCxBS2SQ
J44Vz6gXGccobs9aFFxSp9uESQyhpbPsx4fKidQdLtB2PTQpMYg8vUDmj2kO4DyF4kIfma4fY7tm
LjfV+6Zj0WAE1/UT96gS7qzH05Tpzj7s4PU7dcVFGZ6N6YEcagoMBWZzikP9PLQoAGxcgMKq/OT0
2mNcig3BR7XTAuuCGKVW3ACx9dCnuE7H4K4Ih+OUuqy7GERUKb9LpjKcbbqlyXtowrV4rqX74udd
twNDTZluPy2GtiYGnWDnn7TpPmM2nWJiFy1zQl2P3lGwr3HH2DVjKKkb3tFEw0a54hgXmveMrNuN
e+94JyU5FiSR4DIfnTg7frjUIuF6qxXHuKRnt3Can0CsA8WJ8dXAFW0xZPGO+fkHZe/ePrcqaEC+
0S+NvN9Efn2pQrqpG618gQfG7B35Paj1D6X1FPTEZwkbcOEH+IKDxr5ZoXdi67t0ZoJqrrtbd9Ru
TqedW7N/FjUSTFmjVumVv9Go+qTDjH2xnN4MokiMKyPws7DKgrLd8brcCIXvqcrR3fsiPcW6593H
ocEgjxppyqPATMfRQUuzTQdmZllKSFcZrzvbqNttVIk3syw5RFeMLJlVDQzkkzKz9ybd5ImgDoIB
8nsZ0N3bM3aZXGrcMXvrYdzcipgUFEzUKFLNXYbiubKZ/ITTVu8ZN8YdDmu3noEbKSN5s7orjICo
ZGhxbzf6rzypQd26COXRpHb4c6CkInWu87Q/wi6cpzTiTthcOcrhEf/HiuNWQOi3eTM8MaeosX9l
atVb2ri3Z6BiaDd3Y4TA1rTBa2jRUq80UE6pvoFqVa8mZRo7Q/X3jBHhJ9iIk/HEhEk6v/OON2jr
Sm6SdvfqUNq+KPvHLNPIAijVkh4GHVj73Er6zDUR8Cdng7Xt2mYCtncq0jXAjWKR2+52MJt0J0TA
7W6yd+ypJNE9hp1dV3NL4HDm03S57N0GTKk9g66dg4oIQcrcXVtWoKGjIG/kxtg9DO1XafYDvpBS
sXP3qFXmSbaWt8c/1K98q14DJuBcgPTfVAiVWVXf94m6uEO5NZBiF/1ACw8EgdSQn3aAFAgH/Yto
hbtMudAtOYl+Esr4zrFMQX8OMFt5bnLXVfqjggqr05e1strw0ujh1Yy1+8Aj2QQUMccuRACCWw5n
QfirhkfWMw2TS5VZnzHWj5WXdMe4DE+TETDTp61PkCxYKVcS2WIYuAxTbV+IWzAVQApd/uEMM82Y
3Wc68mWRQLgvzVurlYgDo/ZWaMJc0RBAGs6di+nolA117RSYnEy0ahPr0JAdQAq1blK2lXfM9bfE
rZ7LOkSPDZ115TPntWhepGaxXhI4IkQZikNbr6Ne+V+aLp6cCUXKSUIsdTaeOgTVXdDlO2zPc0tF
BlNLDcUhbOJtFSZYbI25isTl8MsIFCs2tYxiL4NjhumxUfITY7IAVpj285XpykROHNz5Q1hXAh5L
Zm9oDLiYQ2Ps4sRYamnC2aJ03EMf1X/+SoVwnPqeUK0faNqBNwo3Qu46K9tD+/z58FOuMmIAOYhR
8gL8+Z+kyGhFA227rFkzD3TOthsTwQrnk6CmuzWIDo02ufe5YqUgtIk0Q79PXJUHa/5ghiFgWRKJ
5WFkeJYtcKOSzPQUl43E2FljPJIJb+WhmrpdTwvv1gT3cjA7yKw/v+obDjUePXkVG1jmRPsWq70h
KQiDM3gX/JS3/3z1yKDMnQqKlUPAgry6x4395+v+fDM/v0ISn0OQfC9//T9OoashqcSutnkSu7mm
pffJqPVqwqKHvWqBDC0OhSP+/BDRw7FksvJiGqD2hhk9FuVAiZc/vyQkDVhMzlAwLw7yQ9yw/xAO
PcpY5xO1ZZNvixO69fgBGbrJQ1ThIYEcbS1/emp+PhC01de90N//+l/C9g6ccqvtv4pt/vrET7HN
X79NAICsxpnr9Ncn+pIBBiQe7FoVy1uIa5urZHn464OvTJgpP7+P42YtyeQQMONdAO+7WeSi1bZu
qx2oNG1WTUihnpdLYipBfipDzsMd1sChR8CWeXCXu4W+x1kOjI5SVgMU0ErvcnOlGoXzlD6RKIWZ
kHB8aGtKpLmsJL4Gii8Hb8JOcM0LNv5+bPWHLFD3MX57fL5o94OYBPspVkU3CSdyUYi8DimoddQ5
35PQml1VdHvuBPYRnPcWI02+rlCltOFRhERAck63qJAwdSzv1vM2XBkaquIY509jUsOCGfuFy4vy
LrHMz1iwsQz2DF4dk5sRUMOtEfCuDJcqzVQcxnCYNwFA4rbooQkH7YVcVH2nT9HaKEe1qYpiM3kA
/cvBTHa4StlVqRGdqJECyII/ZOowkfitTh1Aqu8KfWwJA3W/pJY/6QOA4gQ9CA5Z2+dX7okkNOzK
3WdBy3VJuQSCAL7KeqslLR9KDnEi/ODum10qjS5JsJK4YKAEFhYUmaL6kqI81/p9aImdNLmqYPKg
nfXq5PZzagBBSpX5jSXkUXGpziQ5jGzM9jN8stPwA1tZcjJN8ZQSEcCtR9GAt4cFpxieYDQNu+FW
j+4hSW+dKNBbzP4ctNaDrypY2ck9qVwMbCUVC4r7fjFizg6Kpxm0ak6Yyru2e4ty/zJ/2cozGJUQ
JXOdCmxknHzRtr3AmQrY2BlfA6mv88CkcE7PH23LfbE0JjgdomyGrb1oWVnLSX31ynxt+AntBGGk
gaxrtqL+FY1o2KV4VM2xnNsoESqxzoz1y/zT4d30vRPmcCwDU/PuEqH2CcvYpc13GUGJ5jwBUCYJ
PW5uwNt1+1YFnH8m3h4ZGJ1tUOlPshm2uNW5JcbtV903HK+456KAs1eKfaVb2l3d3ERCYNsmC8J6
5u2FjLfxDBihFnXhzJz6Ps6/U8vKmJh05aoYsSmUFBSGit1yzqEHir46Y7xVwv90Qnu6qys0KAOS
4pJCu+asjYRT/F5y7iPv0WiRQnHY2i0yvae59tIkLL+TUexcClTM0p7oGGWWQZyoWOeKhs5i4kco
mOzNDx2DIvNdpuO6M7W3e3qko5UIGEK4rf2qOeBiGsCkbQK0orRO+FgXSUfYJxBo3oGB4BvIk3JM
6gR4PhSD5A0GdZ9QU30yRu+lUzo0lMJcFaX5q8Ojxl2Wn1kqukK68TNV+Ey1bB3Cvtk2fdbzaXVz
rBQBYXQ42FBDDP5q0/cSpCa68CJO7KOBWLdz3FI/ZE3yMWLJMUR9jZ36Nx015E7oqRlzHPqhrfVL
vJnZMmUQofMsrswhpOjLfJsqj6eHiI20/OPkywdIY1/UDatFHaC5ljUsgQb7tsUv5k/FMQGYFIiw
qElAe9azE/MmDeKOt2P5rFzj7I9ETe20w5Rp4Q2WdBv4/tJkdr8MgcoDd6ES1Cf7WoMPXuS5fWOi
bvEiRfz1+7lqwtRQG+Wayk0INHXH0TmOV/KX3uKXtelm5nXCU+JBWnPLF50yROKK2QoZAfDXS91J
ggz9uSERGDcOX1ngak/jdo9N2iDaH92SyJYbz8H0HiqGd55mbcNw5GysYYuKCUqVKbctXxBRotMk
FtQRezvU7FctojSejJM13qWucVTKeZMcwWob5y3YRJxU3oP0nQ8P2iuBxtfCbL9FOV0reXHphRkt
ZECciSh+fIIkI4NgGbzOL/jZcNfG/ppg1t60tMNQ47ePWuuapi42peS97sKd75Q0/VJo2DpocX6v
X8YAJYbDgljZ4/BEswJg/VR7yNMMl/uHRvUMELVmP9n6fpQJDGUV4hE2GB7auIgxR1GWGa5FRVxd
uv7M2NmlzniPToWVxrmYWXMtCMsWhYMb1Tz/fN0R4zvAopRoBkwx5ZYPEQBz3F1s7hNHbksnUhM7
s59fJxjE6HrTWtmTGw1EfLOQdEsxfms+cBlPROw88x3RRmSzBX6l9qEmurfodJrDPFWc/CJ4cIx0
ZY692ubWO4nGauHY9mfFutWPTG2VfEpksq1VdGcX2r3pd4c4YlUc/IuHmmQ2CEVhE7GCWSY43/Gg
je5b43m/vexDL3FyMzu7FXgf6iTB5IuvMC2ZugPoY3HtEYVRWAcdqJ16Q8blsuglXCObbcFCqxXy
HW75A2aKM8HSZVbNvY8EFFZdDuueM8gx0sOD7ls3W7deqpLHLOcH4Gy5J5qUUVxP21SIm2GuV6yw
UlSMYTAxggk00zXT1wNB4zXjwHe9RTJuM/gHpFq7+EG3m0895Iwj0mWDizLjfcJGu4X/ddbZDIyI
kY017qsSmdigvB2sLGE2aTBtV/gqE8qUF1UitkqfkJhLcaIKew3+/FVO+jy9Cu5I7K7gxK1bd8y4
JTJLgZHhyupX0nYvddroSxHHZ5P4wKJJ4mvfFF+eh4KE+fXVy+S6buoPOVpvuSyeC3LCIMyfpNP9
slwi6F0xXDlrFBvujy4bQDwssz59jxpz4zOdWCCXwsFRHzbPZ+ANgCcY6A+lsfYyI91542OYaM01
KfVjNayEDnCEWZ95zuhLXrLTQBySHdlw3kqluYpdntGqHYZ10ce8EmwlmVNWrwj6s7mQVIRsmEsa
KXk9HAFgvBeMxcwN3sCTnjMvtnhgsBPAY+9AF/Ui/FVrZC9GeVc0nHwsj50SC8kdyuvFnktZ3Gif
DNY7HCsc6ePNG413RLNshuBtNciP7JfF5/z+DsqQ9Dq+aCQ2sNGiIXtmOTdLd/dd1LH6OEzhenM8
EpCh5VEBsnIElT9h1u5CYo7nuk25gApSmJJ/xdaeC1ZNvZbtwsk5t9jKesEasLMKhxgpFVr7CMn4
57jvNl8CMhs8aY3eWM2Yt+Zz0QUcVCRLJqRXI20+NYvvotaMjxoqGxnH1eTDoE4KwAszGUvZPrYO
Y5/y93baQRrxE8iIdhOWqc3F6kITWHzXMikxcV6W08REhvByXgY3P3Ze9Yi5QBgM8FCC50bvCCZ5
sPdkfRe0ET0+BUl6CadAiOlaQCAnETxTH9K7kusQqgKjkMaTGMYTXE3uu1nH04JW7xUhQQMhKVlj
PNwVOTUiTPihToTUZSCDwA00+22p2S802/V7WeeodAbzSTd+kWI6txwit5iUIeaJ9MoRCI/C6L5i
vNlRPuaDBIrUMtAJC5QmM+7/xd55LOmNpFn2XXqPMgh3B7Doza9VaAZFbGAkg4SWDuHA0/cBu2Ys
k9mTaTPrWRSLyapk/AKAf+Lec4d5T/ZGuy+G+5nh6jhgkzK2ejOMK/ZLzXOFL1ccKit5JjSz3TsR
GL4pO6g6fqgT/dldMmc/GW/ZWQiTSChlEurHR4eEcz794RLGa5QoEwOfjSvLoGuj6SpqLe+daPSP
XmBeuRQ6DpNHV07TGdnPE9HCr5MNdQL5TrxNKw6yltyfzEz1DnkY8W+mcKiaeec8os4V2qEIkNJW
a6KzGu4VeGk5RZ4PeGxW4XCYwEOfmvi8gBBANlld7BaP5zixLnV6MTEnUI/hjDAEO8ldwdzqyM7Z
Po5O/iwb5LNxnt1secaU2tFkPw3OciVjzDuzMuttcp/jnmhdAro25S9zYRwsZ9EsxG3bcrM0GVop
pnlgyqgjE3vThea1Zyw0udUzTpVbO7pYC+zuY69rUHzyc9h8V72vdxaWKfAG6XOZLs847hVNAklu
Op6eo/wJTtqVPIA7eJwTBWJ9VUMxHYrF+tktCyullHT1BsnytnYx3cnhpxvivSyiGW6//SqstyJX
P2zCUKbKra5ehXLGG9MbRGbgKbG7UtA8rPQVUSTFRyG5rCuy7yyGbdkCSCIoqoOlEnXA4H+adH8/
QmncidllOIgSN0ocXA8CGqCbtzCgPNJuh5lkII8zhG+N2iY762Fe94EJduOImL3wqIwI0E77xwBD
4sLAXSvLPwT9CLqJtUzZRC+T8T87rvnIOOJ1qPDgoIXpjhYZQqYamEXP707HRLbAHBMRuUl/pdJt
OUTQiKzz0tgojgO8mM4Uyx1nKJdpoR8zhTESk0EFIm889JU8tyGzehTaX5eCrm0oP08F8qdoeNOk
Pld9x16+IeAlCqY7FuJ3s2FzYLexemI3SxrtD1WN2Fgjth7DYLBz0H7GS3nSi/8QpOS9ge0iJpUj
+6QW90HGgkKLUaf0DolOsWu7ZEwZ59s0QzzNC2dXxvjHIGYfa+d1wAKzZU2M+KQoq4MH8QxG4WNG
MjTV2fgUVu7L6L+TnbsLQ1Kpqda/Nf3wmUTEqOlKqD7gvXv+syBZ2pB4QrpBRBiODUKgdLXeVK64
sO4+5Sks/3Bhlq7tE12fxdxvP9GIQXwEWf6aptgwSzyXjeg8Yj8XswMpFA3Vz7bCgxQOsQNHUH0T
M+5eUkmwCafOcyLs/mwmlPlQ6T4P34LaTU55yzaJEePgOzA3IJOCEKXlqppDEtHS5tNrIFsgxyo9
BpiQ+wWjpmwJ2dEtfOLlRblWfkm5fyn4imzfu4R3EwSoD10xuHtUMke379msVeBAe9hfLHCWOHI3
BNvJjsk6VOGvKnDT8+iCLrYQo3dmAIyF3J/YeTPvFgEIuRr9Z0vCXVL2LbO8aZ8wXkFOWSFb70Dw
YWtLneLEModU0nmCz2BhjxkH2IG8MjfDYe+N7HDjZu/Z5v2X+vj/C7X/UaitAvHro/o/CbVT/R2J
e1r9WaT969/6t0g7UP9iGIM2WjKi8/9biT390P1//gdCrX8FgaPckO0lVAEl/yDS9v9lB54rAof/
xfV9j5fxb5G2cP+FlNq3Q4mMxQ5CXuH/hUjb8f4k0RZBGEpfejbJjvx1jvJ+k2i7jp0gE07UFSVe
Bz+hN4ivnqVTdSfZGgCqCFmJ3MpWdQnW57gxW4ZV+9TnGBvYav/h4/u3hvyPmnHH/h9eju8qin9H
omp3eN9/VIznfCjoHkt59SSi27lJmkMGzmH2mwe7+hquQxeJeAPPGKEdhGVe/v7nh//TjxeKTxfU
ZEAt8+cfH8K5w2Lni2tnoi91MA4v0kQnVMPVFZ1SsZ8U0uYRpSJq2fT49z/7lxr+v00S5/f//I9f
XwWXCteKlOzpbPHbe++SKYmH3BFX0PqSNdmcHxWuy3KGEZx1qfvByjiYS1oxf7lYWfau0GmSQVNe
if7pj9R53SZO7GRbTno5/cOLk3/9ZLhWJdcbSJ3Q/13KP7U8RG3oDVdykIFP6PaLZGJ3aNvIQTyU
Um1rGqxYECotq2BnoZ8shpgt+ei+FDVrNQrWdjLB4e9fl8A40fz2oXE3OKErlROoYL1f/3jBmLrQ
JboIcU3GiIlFG5kdxi9AzVH4k348fgWpjWKsQH+7MAwluFleSAuXlxqK0zE/6YyZqKeB1xftfJ3n
3j9YNqD3iajNB9u5hOG4E2boXrwaF83sA25ScepcJ2Xe2Yerp6H+QsqEf0IIDiWBGjJJ4/qNne+r
lbniGf/pIzdZfhc62GWZLz8pOzsUsdtchhA/Shz91JXoaHmISkt14J2TzP9iKfeT7Vbh7e8/Lcf5
y6elbG4rZQeOr3yQcH/+tDIniYYijgisIeHyEEeoZZR0CPrhYwQkyBRpMezVIBwzLay67+R5k1v8
//hCHIcnDxYVUu/EbzdanGGJSghlv7JmYq9kE/MGn/t5GcyxcfuXeWH51sz6Snj0uceLBZ3cfPj7
D+OvV45C+I87Rfq2DGyJD+aPV07aN52l8FRdxyj5abknpKm0mWhDgfA+ijQ78B390+Ptr09bfqZy
nTDkvzkSfrta7TETfu+ufC9bnkyH1tvS7ksdo5CNSouIC3u5ljK7d3uEMEQ73tkES3Qrn62Dvvj3
799dH+1/vnWU7bm+4ypP8EUEv10MAe5mrCmOd2V8Bvhz8qCs9XcB0Hw7K8JnO5i/Sx9DYFn5oLXT
iUy2sboj4YW6bcGjyWAcny5pv5RbUl4m1g9kzxfPHrD8c02WBUtz0npQEZE1oOdDzoKclcoKDxqH
zT+8mb8+uZUtOMdIp+A37u9XNhNnUGQqF9dJzPWV0IbooVvnetLgjTEZDqMoDG6NBSIEhb84F1qS
ADcrFAtN+6zJX54am8ZqyCvMfiCxvKkjg6FJ2ClN3hWzvnVf6Hgf4a3dQUdCEzIwFrfm2D+wx2fR
oJhcyoYaOwt1d/r7t/dnI9V6NPCmBDhXDJS4qezfbpe8CBUpXLgtgS62J2OhxrZtXu5UDfWVGewQ
k2Lx9z/SWa//3y8PhUMMWxdliPv7/WGaoCOcsvWuqQzNc8kw+LFJu0enaTGWyi48hGWQHJPCC66/
fgncrVDveVuV/3AoO38+ezjoBepuG6c7FYr/1zu1Sfq6aNvGuvQRICqk9C8s2wpsymzYE0S2yHIy
+9Cs5Ttybu+OToOTENzSKXDRpYRFTMBbF79UkCr+4dCWf36irq/ND6jGPKXWr8hba7g/PkUaRKSu
cvzw0iLghf6MCl322TYfS8lBEaKnHjKkIEFwZ/sAbJGo7xpobQ/ruRLjBEMS7dvs0DzMTpKuXJn0
BHvNO+AYQ3YjQ9YmXMZVJf2TmYJ9SFW2SWON9cvlXyRYXMCDiq7GGeTNtKBDwqx17mmO2hOBxeHO
iOjJjoNNEwfhniQK0PLsdnQW2PDxcEwEa92X4zs7ljn0wg61E+URfJMlZd+a1XvHGsOTiBv7Eb26
U9fXv7/O+Ar/fKWxqEOHDTJK4jr0WHmo367uKjCZMKUnLnHMoFJL9coedcH5r6yDqsoHz0QTh/ZA
/JjVg/TmtW9rpFFbKrQEyk6XE9ebcY60Nn7oFMTIBsAlScDejAMWp3vRI5dIe6ZLlF1vpSjPS0ZC
A1nNENWZkF7mDFlj6Ksn1tjpscjzdCOwHewcQ5MMT+9SMTY/Tmq6b+MMU0mMP5ABgsbnEs/bDhnd
dgFXA8XddM0lI01g2YqQ2Ktf/2yywttp2NYbuwNLxyY4CNBykJO4NMkZ2hthd41XXxnRI3xLu/Ay
mRPZvPM9gulDxNb86hIESdIIhnTKAy6hCc471mW8AyxevJDNRO9ZRzTh5HNXn4omH8+kRz3XgXzm
uUYwKWVRV4zEfJr9XCT6JXExDJNkTgB0axHhq2AK5ajWN3YpHnueoQ+T1dc7+PjJXtkN8zPCBNos
0bdSB2iyZezvc2/VshDqfOtj5t11CNZcS9dcgLRAkVoKYo8NYac21o+Lp51t1rqffRvyVEoSBEMh
81VzCCOOesuq7LMnT8XCcMcBH0dCXWpuWkxsyif7E04dMvkcCVluKPYIYqE8ruyAmqnhUfus7owP
36lHfHU51GBzcUxArJHjfTp44DtD7DDYfa5Vp8mOCf2XKV7CTa2iQwsvkJ1vpC7zMr+CHphucHBO
Luqzs12qH5UJyKJNQgaZq17dqwHwCzaeOz/BQj+OaHTsIT15xG+95dX8IEDHsY0bn310RnryKOT7
4VnlY36Ligr1gYyqfZuR7ZpDyxR56z+Bf+y2AWsL+CMdaiHVn9OgLRjCFz+10vGzNUY/IxtY0yTZ
d4xJgfINQxxkr2K5q+KPeYP2BQ3KLgWSf08OzbxxlyD4PDUASrPqrs1ASkaJYPqowVrmkQ/UvBi9
ldvRfRjGAehKcxysCC2mnrHXJUdZk+lpATXywLmhq7WbneKyPkOQ77Y9GN59QHRTi+bKLkjz5Vrz
dgwqqGfWrHcvZBCVuCDEi3wl68fAy35d4V1FMmYZcaVi0mOkHf0M005foZ29hzFncEi+5+MU1Pc8
ydxdAw7iGLPxxPVOsDcUaWen9TeLW+M18r5k1fQc5ql7IzIAzh2d9LFJQJdP1QiLujgwhW1ftBcf
YzFFjz2GjGzWLIAzJDKh+pES5b6XJWmMGhPoNszH+lzG7NMLBAUiy5KDWrL4ac7ar4Jky1NHvvJJ
x8VXRugwr1V4j7emfeQN1hgNOv8cudFXEUbztS/rn8yopzsEUjbSSo+ZHt8qqJgh/RBLrrAKAboD
rVxEL52LGCEeBv+9v8llTJ7rdYncBBTeAvTBg67y3aLK8lLYBESr9meI34BJm2Zvt1IaSJQuh+Vb
bFfThRg3vZe5B3Mp7T6n9rkA+/sJyd9b6kQ7vVKimK4hsSZcmoTmML+L4BJOk+9dEGdDtYD/uO1b
HoFLywAgHwoydOA6Io639zawjE1oJyTvMv++1a31saMdPsoJj2LHxpcHQf29pKTYrKQyog2axwam
83kM8ltJ0OwdWAS2LEv1YpskOqgQl5i1vCUSYmbWQntzLL84tyMJSO341sGhGkrNaEz7W3qjLgax
wuR0cNQtDZzTrKO7LDT6yWNsylqCvRRaWyG7jNuu1vtO97Shtet8qPxT3Pvxh8HxSCUtytdOZObG
Yiv62ArxI7bNvAmWOaeN5pVgI/KeigbNLQCr8CN0hPrei3giZX5B5EHC5J3Dujql0J5MVwB/iNpP
hgoNkXjcnTqmsrdyDD8k4Ce538ajZxzxYCXwtQTqJxBM4OLg1n2Ib8Yeqa4FA2w/tu/TOszfRhZf
kKBjzL701KWRZ61b6zz2zmMbtWuK1HCLtA7urOWuGzGe/2rOKjrjA2PINSihS8ipDtL62A2VD3dw
KagXXxaNk8gY0ZI3GaVPwKP7ujJ7B8flFew+omoMwZ1bjQfoOOzEMv1BqYDM7TKoMRiGb0Rr18/l
EqLG6jMWMtOEFdI13qdRoJICPrTHk1HuPdKGb4x6fyxsE3ZgpMdzFUVsb+mGICy2w57s+ImeYZck
Ysa2nxsuEvcptgjhUZJeIiSZnVs3l3ssVGLfVMUH3zLFzdO3eeysU1i3ww5leDxfh6WhW2zMow4w
LIom3iY6krfGtV4xX4hNZI2klsdk+5qhoY3PO878zrfYSfFMUYzajbUq623fe3AnTPM5fja3ncLP
rZ4/jwWCc1ZUw9EN2y+kN4yfARos28gh2dyO8xKhCt61fAFh1qzNRSAm/T5nLq5z8g2ueQ01fzBM
jVpR/Sy1l+wCS3q3NvGfeqQ+D0SMgaHpG3Moh+A2jn33RB0OnCsMY5T5a14q+/tCC7z3rB4uMOQa
H+Eoyc4CcRYiooVtbJ2Q6FB5DKQB1e6nJAeaMBu6S6/fidAia2fBe2qQcFoGh4zbG3Mbu4xJdpZ1
fI+DpA6q6f7FuiBvg+7WBtZFGtNc09EtiHcdJ8IOj3ZFSxwCZaQfx76tahTcTqgekNujSF5FzZlI
+vOsHPvqjsV9OHTIzrz5LQX5XfTs1BOYq0YLlmLZcK8jRXK0k4fwaML7rCVCKkMRDyXGAyAOCmLn
QrXg8Me0BuWm2yFuWuvkPDgR9mJWo+S0D7S7hv4Kd4MZLzqUXprd4Thy3E3bWnL/6ydmbTIcG0Xo
Uy6/FLEz3bIotLdM8lAuuuiFEnJ/UNx07k0UF6/sSXSrZgkquAr20aByIEak/HqsILnfEZZ3hXXg
ZGQ5ucC46YOfST0i9w/E21ip96bJaHeFTYJuRuRlaH/DVZDSkpTJbrLGx7Hs5QF0E9e/Gx6aDjUe
iq4bOXj3lQLrE4v+i2uFZwiQcLAaAgubH0I6b17ocne5pOFEJjs6JuXsEIBPpmQvxvLzgP3/NObw
2W2SV7Sjnk1p8FgGUu3aKnlT6roOw0ziJUefcES6lJ+mIm5jdEuUOcMnqfOzb6uDSk1Iwl8ZU8TJ
A2vNeNMt+sVwy+7JxkID37zpoMmPpXGW/VyyqW5Nf8ZxDBlYVLtuTShgR3cnWoKMx0zfWS68dbs6
VIMDR+fDOMFU7Iz3MeC/Z4evbernN2lydUgTc2YZg59cEnAVj/VXu5y/Dk52GmbnuyQzkhCXxC5e
xnkCWhGg3RGNAA/20Rrw1ZQ5kirsJ7AV5Ltb4L1HI1zsCcyAFUbYi+HLqIWmxA4xIdWNi9bDyPt5
TGqQo31DYZyjj2sQYFUZaYtdywpzZjGfxNXTaLdgy+Zhz5ZnjySI/VOzJRAWFjM2Ofzi6Pb99tYa
Ih5zpPEroqTbVUVL9YtOSA811hehd1Na39eZ6Pf9ePCJAOSj6F+GBlFa0bJOZa+WktktYEFqB2EN
ABVSOUf8Fos5OavsYRkbeo8Y7qFsaHZ6fZrdnEN2XTiOoKwbRJm0wVPEghgKspOhu21NhFkYxDdN
X92nE7VskawKX/Lmloc2v7e8/MuQ2284k4KDUAQm9PA7PVk9WH53HCKbQIiQBzqd2o4akaAenQ67
QDgbSPc/6HiRUiQ92rao2o2d+MjBgDcyeReLqnkmcXLHfkMs9zTthOU/BVYKll6Lg9chOiNdBJig
U+1RfLf7PEgOVOgbPEbnEugBj1CecmCBwf/+mCUthlfnRx6bn7oIbnvIKEl6JWVlbDnwT9wXO+Fp
UZaIFBe/vooM8Ebp5agU+8uC/WHvN2w+eaGkOnkY/Gt1CocmJdkaZQGHVrgpBh/zf/4eJPLHZCRn
Bv6Vg54zQtX8D2nUzvu8TTgIMhgYZeLtVBzfbAc7uNejjhiDcbXQRE9lk9+nwfTcUATz/OjBrljh
99XhuRk7xvSsfeIDTjgVWKu5bOeN8sWbiOm2wauhs3r3mhJUycDgvEQW1bXpuGvdgwmB1ziK9MK6
pnKsOX6QykBaGb552P2KhLCu0CImDUebpbbEbDPflV69K0eozXVNVsfMlraK9Sl335EkYimsyfoq
UEL64LGcuSKrPkDU1TtfRld2q6TtFlMIshUeT5UPiRdqjs+T1iSflmPf6vuAaBaIgWG8LYR+cl3+
TitCI8YLOcuId6FtLLYjUneLv25BVi2a7r5UBd26/1SNBEgoT6JEdYqLVF9kt+5qRW0e5vGE/xWD
dyZxuY2JBb6Xz5hLN+Dzz+9x+eL4cmjHBcMqFC3iEqzs5NH5lhJgg9NVGPMVrAlHPWoOgNOcLoMX
bsgk6zV1vmQNa3cC+zaKq7SKn4VCINSsoMFoTkgMiNUt6zhdSSo65oWP7r/bmpbMq845ucSt+Gr8
2snPRLC9W2FOeYLzkSPMJdJxF2tx1V5KaFfaeeTGObe0I3c6sYn6s4b8Iqbk5Jfxx8pufjoxj+eB
dXY2hbTDEvtCUNzHnHIYLZNtHqpHYv+IdigIQWc8fSI/jOQUO3xGvbUrdDXeGIFOL+C+HXAqM3Hh
IVMib2m7vQxWBCvGECQ5xQmQZI7tDhpSFIo3Jp42VDzYy6wLoh38/uLkxCBE85GkwMGq8OzBdt22
rT8fCC5z4Wa0P2QYOHdK1TdIoNnFSSm0QW4c7LFTG9eu1T4QJrvn78nuf/2uMFV2n8TlozcnC56j
//XnGpXMxlpmh6dOndJR2ZgtXe6LX//46xeakgbk4ArubjzEi4NAYGA0+M+xaCGoel4OQ7Mm5LSN
pnO//ln3689mslGSiniM2nTx/eRap9jW9sXH4n//6xf5v3+nPDy0Jp4Bj8fBqzepz6LwxtOgDEOn
Qk/hOYmtGzsf/tGf2hs+fi4heN6hw56gTd19kxZwIw91MzQIw4ryRBoruJJsxpToo9gYrBx4Y2m/
0RWbnQ/p5xA2SLZRi9nEiaZl866rrITIkZHpFo1PwXQKK/ofvxb5ocEhAWuXGiYBCjjrVVuFwYe3
NFb6MCCaxSOq7zog8snYZ6sYJ+fBWYqdr6x3KTv84UjH8pj5GM547GLDS5bFDwPC+SPWdWJanQeG
MoiiFrq50AFxv2FLmx/SzAWLN84fdOt9nVOtyIfNfg4r3V6JlhtonTGuyUkWbqISU1q+ZSTKIL3z
u7MWS/IcOONNu17yiIgmh/NzN8GkNikTUUIExtv6pJxwRnJyx5S1VeZdrZjIwABpCEhvukHMpOWW
oUdwhbvS3wISgMn4qB70ki73AAPrI4cUKcOAh/Chp9azHLAW4cvY0US7Z20beS3K5X326uSF7cWd
7/bJLQha69Q1iMbNHEGZAiwqdfeEaSw8dZQWUMod/8WRHCZRTCyuleTlVcvyQUvJYR0X0ykr5/KU
53PIExvtvw+uAzbxmhLcom9NnewMIBy+REBIV78gk9RJeuzcsX60GZVtDHJevwwJcM2Wve9On8oE
0CPrDXnTVfWiYCSgrsxv9Wpnb311NzXgmQL0KBDR3ODIuTmRDfJY2dqH6hE4TzJ5zougJYI1jT+N
urxH3pp8AwULzZehm0p9nBjS21ku4HPuli81AVansgCmWpjWQkpXdKfaf838nsf7ZBYsvZAeIF+R
bdDRe6fdS5GdC1fUV5nU37u20w8CluppGQNoRTOnqyvNWzj6HxfXxRfdOeWVt54cmxIUljExwA/v
QqEKqj4Qig5FqKvBLOPT3Ob40e+m+dFdPJ+7cYr3rCTDTdgoFDDaibZsBKcVZDA/N5T3fTy01zqu
P7l1SQaGKeQJNL91C9rqJZzzQ2jVq6Kd858AoPJWl8xP4pHGx4TxJyJBvlrIcqDfBs/zJLobgotX
iP/OFY86yABmdLjSiB+DhP7seN6ZdjuADwLJ5lfz6dZtfO5HdcekKH7EXpFsygpreO7F7bFkfnjX
2KN9V4jMudN2UW/Yx4YHrW0Ezb/+8Nf/Z6rkeBe8VAStWELpJyRMycs0gbAEgsT8faYE2E4kD8w4
DZ8APYInzeQax1yQ3jjUQt5qQLVk9XhQXUpRjRs0kfLmDRPTEcB5fvCBGDy4NBljjIVc1LqqYavR
/pymSX0gxD48tV0573xU6oqx6LGZ2hCYCTtwXjp7LXeyz01G+1xELjYkTJVcx8/J4ny2zedsigZg
mqkGjJ/ftG2PfAeg49EdWwQAReTvVJSePLBs+tA9SRJeyt3Iq+Uh55akjkerACw9TRnJ3GWdvKdY
xbmSdkRyrwZ9JMQp7PpShLuhewhpyHCizgVphXny3VMJxHzLmi9Ziq8qUSG53dj1hIu41o4/IpAC
jLz+wn30DLX7u7ACnqSBaXnsMmpZAmb0w8TM/tfvILkww0cArvfAcZmd9jHsApp+CFIR8lVfzdTl
kk+lCBhpEjk0XcYC8ZpyLouj0+s4rks5+n6Y+3KoAYwFzkZOI4C72GANGSvE9w3zk8C7qYp7w+bR
bMeWOYSJcy6JF9/0YVFgHqcJcWf1Mk/qu46x7WTq1/PV+TC1Rh5Hp3maOvzthsf13kjzkGYxM6lx
k0Saj9mDmojLqVp56aRHehPd/5BdEk9T43nktibDD6Ae5uyT1gBgh10VpfpOlfKc50yj27j+Kbvc
uvL0PzGFIyRwEGs4+jFtaPlmhVIY2j3hd0342oBxekqxNgRAiwfRAvWZecVGWmRU9zwdack2dtHF
d46C3o67vNlmFhjDpsL9iurZO9HFxkTEbVqenJsmhaqftAYKe1fcMWjK9+BYKQ4ZReCxCD96Iwm4
U2G9mNWvtobUWBhzQ5/hfhD3MXuykHQ9BlRh0b0ReDafQb0eJwfBpT9ycSPzh4Uk9oORMKg0EOeh
KPm80T3OE9BHRj2HcnbnC20nKvdsefQcjDJmNRQkx1iJ54aVFhlrQ7sGLWXLgLGtx6gykGfDGEQl
x9JijyGRCmbUJPZM1onjLww2Le9L6rj20SrAjYmuPBfG2bG8hX/ewL/vYwzA4KH2JJsymoNyR+vU
KcpQ5ot+TL8DHv/dZkhUFj4j3HYd+Ziy3yfAHnJ48ol5WnC6nQiKf3RieDUoZzRrYmz8JdEVCCJh
4VgDDqxp2NZ1t6INsn2DwWrPMIRgqrTcJYtdX0c18N5Wdppfcd406kcrSpAHYf7k0WfT+GTbYiUU
cDAcYlx4gSNOkYy+gC6b9q1DyCDDgRivIKm3sPogpjQmxYdPaBt9NX8Zy5TcxbvU1E8j+dAHp0FN
D3BKhdOpTsKI+esz/v5i17vRe6cIFI2hhY74u0l6bt9S9DwbK6S4FgWrtNanD0oTHwV2Iw48IF4T
p3yx3SDexyr6MpVECWZjUB1Mx5RgglHERGkSx45oj11f+idgmwSseB+jOCYZgui2xpubbaWgu5BR
6OzqMOWpQLeapCSR5BHLVI+AKQsnfFAZJO307Vp77r0/Zx97KB37Ke+es274vpieS/HnlFIttKyd
3HRq0Dw3Pk+KQ5AxFEmhDNmfly5lhJ/i3S1y7LgNsnFgiOneqhVuAvT9NPDKTN/DZh1xsJGGV0AI
TgcCm5QwyvR0qzL7yEaYE68wiLOc+eYwojggI3uVpiqw/xcfpeoweFBZbXCns1VpiElKyfLe5YV6
WizxNtvkUCoRuBcMe/tZCQS3LrEszJ2n3RwJHhbeenlbP2U227uua8kemVGxMpxm5OFcSSsBrOYR
I6rn9h2JGLdHoN/tSLs705MN3Wewt8E9AxNgCESyGlmUFODLyCCDHNd2Wl6tsn4Kl+AYWmCodT/Z
l7YZ232D4vcRHFy2FpIMv4AdpCk7UqbaLOKAuxxjJ3sxtPBXNP0e2rndTOl98cKMmlSRE4eyJiNV
TMmtpVpxkSmISNEuX3z8BK9ZmsgHlYxrdkT85GqiQeWUk7ocsFjtok7dpoJnAqSA7Oha7JMnmyK+
FPNI5g0jDdI/Dqsa31HNDf1wFcrXKgi+KlCh2HP8U5v3/kNTD5uQOf2BuMWMtA8ai9KlfXJ08ZAu
47UcPPNSsjKE8N9/WGIruiaiCm7g86mvxEqri47LIMJj41MoNWSFM3Ly6INduiNwq1yL7b7WinX+
DIqQvQHX3+C8FtFk9ri8d1XeXKxRxC9ySX8MFknmNM1ERdTmXg7BdJxdcjTtpvxe4e0+McTTJzBW
xO+BqYsbz/7oxiSy9ymejCrXpyYlFTwPWhbu5rGi4LokFZMXEX6q12VHBCrOM/WncuqcDcu1+ERV
+t2teTc17t9tUJasjJZFH/vMB+Xb9x6rWefRjhv7CBfB7KgA+1NKDIQzAoskZaIKBfDCGM9M1YRb
AmIRh6e1zSqYLdHID/og4+q99ofvogXZQ8zgnawVDJd0PJFUVZy7AMxLDSq/SGrv6DrFtPckJzQ7
JAJ5ksanmsB+gD3dhvhIXEo1gLmf7EAzsxqcI7qYb+yj+y3rwaeAZzGGE6JvZtVCj9Ed+sOqz0Bk
zPdlAR0sBwaw75heprJhw2XEU+yUR+XRiZZtjnih28mUp9sgKH7mqKTaEi3CfvD0FL3OERfk89BJ
+xLF2J9jPAF7hKlb3ZZ3lZzg18/5Ba1OvB8tEp0JAGYtyT4cLjAm85hDN0pm/+Cl7pdo5JtLEEcU
kOfRGeRnInlBPaUsRRno5hKYyDJytUebBMw5U0hqaCaCwC31KWqt5OJBtOU4Z5+ZmTb52AyrV4VS
pGZzs7XRpe7HhSTV1ie4ZLCUdwbE6xxcGxk7uNWUZbtqrri9cIv2xJ11nzu/rI7juhsUNtQGGWU/
4UJAMJi8b2R9wXAKlosgkYu5Sxzvej0fMQwVt27NLiHwxQdXnMRny8qtl6g9BrncdanPxlCgHVEg
drfVjzX6MDaNuJEer3ZIVMSmstB/KumemvpQ8S09WASaOF7H4Y16ZisScEODn7I9w92WTOEeHswG
okq7TVTDFZrgOWUMiq8M9kBkyItGmkOGmoJnWAcD6HUaKou2KHZZiVvolLbMxmkQ/CQ9kCZz6mJf
7EFRh5eAgfEjIiqoVJD96tS9L0DRYE+hgsvcNjo65COqz67BtMV8ZkVO5/yN2Re67IDTNbTBhsqf
bVA5ezifyFAIzUjJAcansh4bpBA34XThAL0fC6IjaEsJpIEfajn65nYdZAYVI6EdmtuoursRU9TB
q+erGOvivl3I/dSL4zM5IF6kR0tO/qAZd2qEX+/HYAYXe3bIXWtf/ZlbhRDKV+wwq8FiYl5u6+ui
ExfzfcVpP8rlfuCTQ0/TX4TPj240vuolDJZdNMcs1bCBoos5xW5/8sLWpcO1nC0DCXLBGnpX4G6k
DWFu5sL2w8uqmgdYxgZlxoqXOQCF58yfHydpU3SSNL8PhvaGaqHfV2J5hPSn9x5d2NZ1G4QNfl9t
Qy3K+65x5uM4q+a/uDu33baRJAy/irH3Jkg2jxc7wMaZxFE22UGcSbBXBmNxbFoH2qQsW376/bqb
ikhKyXhcBqaxRGDYklJiN6vrXH+9asKUbpPrFS6oys4ns/WX65Ok9YFOqgHgezgHcQ9grjOQQdNX
d3e36k0YEXbfPJDJuVmTM8kW60+XlAqeLfLw/axh324Z7Ts594Hsfrj7tT1ef63YvhOf5n36qJjX
dpm/v3/IfwdF6Ftwd3WKXQgYRHXd/2FeWw/fMK8dz31wVpV6eJX5s+NfoxuS0YwpmlSXYT25TmMw
V8yv5kXz4zZlGELbJozKaJbN25oSzfPbtplch9fN5PgxAAfb/L17kSEizeQW3TXH0uZX88n2HD67
Auzw9SJN8b/vkRavzmnZJ3sPtcXy8f15jZqcMWhex+u4pytzO+ZXf7FcvKP3AAUC3svux+1aN/3u
/k432KFVcn1xfA1Yyi3Lm9C3/amhy/lNBDzD2+NQo2Dw3u4D/u05fTwhoLotKRl7t/SeteDi6SWa
H1f6t/Ru/e81WDKY9clqsggf+KG3/Z7jPwfjjtHR5/WEtOrZ7YzJVLH+K59Ru8c0pDfmPfPSfcaY
6/YyOosWQAPN4ssZGHaMfa+IsK4Iwj8u3tZqU52uz0mzgv1bJI/x1Pz3mX5IN1EGJPbyc8v0uDR8
wDg+zil5MFV2/zctPL2xDLjWw0kMdmZEN4rBTBv4XD/vQ9tGGT1xYZ/QE6c3KD+kQHUwvcHQMrMj
fkZjXrCwuykDHlTs0dZD309CZa++KL0GYAOcM/P2cZZ4KqLkVpe9mouKyd1kjcN3vz+1Yn+FT/nM
YAUX9R2VH0zEuKzqQZNTqLtTnrIHIwq9Pcg9RLCuvadktr/4PPeA02P1me7C4aKI/m9ZfDFdoF+r
dtVUF6t+hxc9C2IOiLwwV5SpB3QT6IuK7/4mBEHgJUkU53SFGQ6g7titTQCuT4l3IfeomMYRCJTl
c1Y53IWEOSaxyuM4cHMXuC3LnrsOwb8sDEKP5FUUkk6xmwDB/iYgDLKIwujQR2KYyz1WSALLn4Jd
iD2eM1Xgqjv1owOR5l6QAZfLPBm7S3+XSPyxVPB1F9NTZOKIxE4mJpEXRFTzxPlO7vdZgY4hL0xz
LA73hGIYUFclXH+k9R6TjKgPPigPcvZHrx7B6doZCBjOK1y9ijzMgcxnpog95yOrgH5hdiagPbTb
HSt+e6bT8zT+X7YKRvxbGoNN97AGyjQxi85AkHuUCGYpPYoHeYD1ezEdgwyvsiaIQ+tPOZtCJogC
j4bsIFYqPrj8FG2hMuyGzgh1aPUBMWGpBFSpfrh0vicj5s9iD3yXlC64xB4O5x5+zKkVPnxWj9FP
Kxl1oebas4f04UhRAVQAOmkKkHXQLdgiCRBFTKgDl0BhEW1X2deCWc4RCLEJ885qdM5BSA2OgmgT
VOahC2IQ0MLDrOAjBnXvYeLc6rNMiVUhPqDWAaHqVCEnq88CaewhIZhly/BDczmnCkP8e7FnwCPO
FBKvUwX+SBzkCEsfc8hH72wPCkznkkoIsNWE4iDMvFg7gKEaMQFDLiOmLFGW6KocUNjEYo2oPNpi
6WEIrAus/c3+Uch8rEbKIokYWB4gnOIYE0QgqQiZQOUeSjFH8XWcPuaFBPMA15B56lZcOmceUNXh
SzWjYqwrefcsS7tQwMhJzpQXARMAnEZnOzunG4IoDaRiEftAZeABhFHH8SNTMQgwIDAOMBbdcxMx
kcUugu8xvTEACaI7DKP1Yx+Ba0K9fLZTnq5JhDyDdUUGEjhYfopqTAGHMNdILuYK5egD3klYxlzu
ycWEabfCXcBMBMIGcaBBQfQ1NhEyzgrhdGK1VnDabXfJRMjR39Jd8D36DbAY4zETBChHsEvDbS7B
PbUAgJvURIhiwmY6W9B7yH0TIck9Ko4YEE7UxFzO7ULoY8lJmQCPSccO4pFpkCZe6gdY46DnmMty
m0NHANCiSHoEEIcEBhQgKrhC/YefkkjykYQElOzyrfpxaflYrlY4Pz99gE2QMQw5B6ro+yr7u0D4
CERC7EdtRerLOW2gfQWxZRARIeagAxFlVzmyDxGRHnk7QuyJeyIAwEexl0BwNCRu8N3wGYkCLCMC
1AibsAuquMcFEfhHUkFIVjVUKS7ATuf3z4LJLacoxTBxbv1hgKMvXT82T5KSJMH5NhcE++vXeRR6
a7WBbE+Jg7sAUqxwFyIgZJH5YHUeto8Dn8NArlGj/5mvckkjaFEtXb/yEtANgnybSBmZhuhFxCTo
u9u0u3O+IlZrIuYCVgnEo2Klh89C7mE463CCqzlFAOHEHjNeEgUWMcbBD+ImPmkVlarc38XY3PKY
Q5qyxSeCuAFLJLFyWC6mhE1QnfQbW7GYOygXAMARygWy7MRSgQyOuhMxkgs0Tnvkn9mozDrnTslF
3Djh+nEUcIXgJ+1w9dUiORWOGo4YOsNclt+cWn6iEXNlYaOUECkzNjKOgr2Gu6BNZFLMVJhsT4H5
Qpd2gcGi4ogBi6SQgmKbLmw0OgSkVgD5xEByeBfQ7VJeILWiMvKIqqspGLkLhOw9im2CoMtnusQE
uDHikIHOHFFs0Gn+vdhhmnoZIPg6tGhPinuRA104KWUC4iNhRjlB5wyMa7G1nQg2tq+Lcc1lt90h
XlCEDsSVuAFSD4RMmN3aieM4Mj4lJajwQmdBOccLmPldVaAoiuSnDOoIx3Fkqq4YzADEM3aBuZyr
N1CUy0iPgi6+wkJmqMhhlzHFjAYEmdKGHZO4ZSajsSKxVsBCQOTjLfwgiGa0gq516+IL9gtdEggJ
M0qkYhEzkSgp2OW7sHHfWsRpRDfqamW/0w5Pt5OesFXfe36YgTSfmm6fqmxNi40tV/3TD2x7ffYJ
dB0uumBVt7EMPvh5c1Na0raqVf/9y6De1ZTX9N7cltuY7+n+e7fA/a8efNd2VdsXT6uyKZqLq415
Y9Pd5sdiQcfQv+bFt2JRDLpQTOvB7k7++Y/Bffae/58QbmcjujohJabbVI/1ckjYtM3ICc+KJeDG
21s0dcem+FpK+QQcuD8YxVYN7tqWdYpp1/O6KaZ1/65tlaCc8nJZXqyqi7vVgLgpRZYSf13Oi/ui
KfuUbXmfmHLXV3VU/3F0UgNh/2247bolaPut+lQ9j7vfsOvVdPA8MXB0DEF6/2/LmvHuQ8q2wkdK
+ZQdr6rtHfbK6qWE302LqwEDdsU4YrrzecUc9uGJtHUuYtLLaVWMpIitJhNTru+HDy8yJSlSsu/3
ZZOt8hAThsDdxWwz4AtbcC8lrefdt3vbbMsypLQ/FNVyID3o33kJ9fKhaDbzYjntb0dXRCC/5bYt
GDPclqvVgKe7NL2YfnXBCLBi2E5rU+By0uiCtl4NOLtrzJLTbtuKfzc3A9lEwk6nbV+Cen3XjEnr
XKCYdL1cjWSIHiOUyyl/LL81xch66pI20pv+WK6Lod7q+m3lhO+PTovFTXtVDdU69HXO7SXoT8qm
LQeSqktfvATxD+VDdTFQYxB/CY3+sbw/+i9Ymts9MP6BMgF38X0zTPDq6KRoajTl8HBSrhFsv/H5
ds5H8wWvi9n47JM9Iyogvf//gGm2pWLdJhOCFpOdzbFIhl5N1zchJt2Ul2PEAhMwlhL+rVwu2818
XYzcBOZP6oCslPynq3paHr1r93SbjXRKyZ+BhnOYEbtWhZf5gn1G7KqbpOQ/s/tl25YDk0JZRA45
bcZNbZ+g5vIuriql+/uquBqQtSU+UrJfymaBZhtQtiFQMeUKz2bE3l14UUr6a4HeWV4yW2Z43yZq
JyZetqujL4du3pYQiOn/bNqz6YF+vgD/uqkBG7kc7IqN4v38rg9Fmr53gO3Hn7at3of+2zC4pj9x
MS+L5pf/AQAA//8=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A10E1-2681-4AF2-8BBF-A19206634F2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0DCFC-A80C-4975-8DB2-00F0F34C94F3}">
      <dgm:prSet phldrT="[Text]"/>
      <dgm:spPr/>
      <dgm:t>
        <a:bodyPr/>
        <a:lstStyle/>
        <a:p>
          <a:r>
            <a:rPr lang="en-US" dirty="0"/>
            <a:t>Accessibility </a:t>
          </a:r>
        </a:p>
      </dgm:t>
    </dgm:pt>
    <dgm:pt modelId="{61F27E4E-E6BA-46A4-838D-F59A95D7BCC9}" type="parTrans" cxnId="{5E19E72A-9A5C-48F5-8F12-8DCEFCAE447F}">
      <dgm:prSet/>
      <dgm:spPr/>
      <dgm:t>
        <a:bodyPr/>
        <a:lstStyle/>
        <a:p>
          <a:endParaRPr lang="en-US"/>
        </a:p>
      </dgm:t>
    </dgm:pt>
    <dgm:pt modelId="{4F1A8091-C4C9-4DA1-9F8D-6603E5EA0558}" type="sibTrans" cxnId="{5E19E72A-9A5C-48F5-8F12-8DCEFCAE447F}">
      <dgm:prSet/>
      <dgm:spPr/>
      <dgm:t>
        <a:bodyPr/>
        <a:lstStyle/>
        <a:p>
          <a:endParaRPr lang="en-US"/>
        </a:p>
      </dgm:t>
    </dgm:pt>
    <dgm:pt modelId="{56E59B23-5D4A-4980-9C64-FA7FD79282F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Legal Status </a:t>
          </a:r>
        </a:p>
      </dgm:t>
    </dgm:pt>
    <dgm:pt modelId="{705E7BE4-8000-40B8-826C-FB2890D40D7D}" type="parTrans" cxnId="{5C242109-7841-4F32-A529-C98267DF2682}">
      <dgm:prSet/>
      <dgm:spPr/>
      <dgm:t>
        <a:bodyPr/>
        <a:lstStyle/>
        <a:p>
          <a:endParaRPr lang="en-US"/>
        </a:p>
      </dgm:t>
    </dgm:pt>
    <dgm:pt modelId="{A92F4B75-C24F-4EEA-853A-63646A05943F}" type="sibTrans" cxnId="{5C242109-7841-4F32-A529-C98267DF2682}">
      <dgm:prSet/>
      <dgm:spPr/>
      <dgm:t>
        <a:bodyPr/>
        <a:lstStyle/>
        <a:p>
          <a:endParaRPr lang="en-US"/>
        </a:p>
      </dgm:t>
    </dgm:pt>
    <dgm:pt modelId="{EC9A67CF-BB95-4D36-8D4C-67492AEF5674}">
      <dgm:prSet phldrT="[Text]"/>
      <dgm:spPr/>
      <dgm:t>
        <a:bodyPr/>
        <a:lstStyle/>
        <a:p>
          <a:r>
            <a:rPr lang="en-US" dirty="0"/>
            <a:t>Care Giver Proxy</a:t>
          </a:r>
        </a:p>
      </dgm:t>
    </dgm:pt>
    <dgm:pt modelId="{5C550082-2B70-40F8-8226-2813A68E46B4}" type="parTrans" cxnId="{622DF0D6-4B1B-4684-8D5D-332B05ED5A5F}">
      <dgm:prSet/>
      <dgm:spPr/>
      <dgm:t>
        <a:bodyPr/>
        <a:lstStyle/>
        <a:p>
          <a:endParaRPr lang="en-US"/>
        </a:p>
      </dgm:t>
    </dgm:pt>
    <dgm:pt modelId="{84CC6BCB-B5E8-4E7F-AFDB-02894B458C61}" type="sibTrans" cxnId="{622DF0D6-4B1B-4684-8D5D-332B05ED5A5F}">
      <dgm:prSet/>
      <dgm:spPr/>
      <dgm:t>
        <a:bodyPr/>
        <a:lstStyle/>
        <a:p>
          <a:endParaRPr lang="en-US"/>
        </a:p>
      </dgm:t>
    </dgm:pt>
    <dgm:pt modelId="{441B6147-BFD1-49B7-894B-84EA7C6B4C13}">
      <dgm:prSet phldrT="[Text]"/>
      <dgm:spPr/>
      <dgm:t>
        <a:bodyPr/>
        <a:lstStyle/>
        <a:p>
          <a:r>
            <a:rPr lang="en-US" dirty="0"/>
            <a:t>Accommodation </a:t>
          </a:r>
        </a:p>
      </dgm:t>
    </dgm:pt>
    <dgm:pt modelId="{53E50974-6B19-4429-9548-F978A46AECD5}" type="parTrans" cxnId="{71143B47-ED1E-434A-BF7D-6B7106889D7A}">
      <dgm:prSet/>
      <dgm:spPr/>
      <dgm:t>
        <a:bodyPr/>
        <a:lstStyle/>
        <a:p>
          <a:endParaRPr lang="en-US"/>
        </a:p>
      </dgm:t>
    </dgm:pt>
    <dgm:pt modelId="{27205C41-5E80-4E85-90D0-76125E892854}" type="sibTrans" cxnId="{71143B47-ED1E-434A-BF7D-6B7106889D7A}">
      <dgm:prSet/>
      <dgm:spPr/>
      <dgm:t>
        <a:bodyPr/>
        <a:lstStyle/>
        <a:p>
          <a:endParaRPr lang="en-US"/>
        </a:p>
      </dgm:t>
    </dgm:pt>
    <dgm:pt modelId="{0E4D3541-6EFA-4597-875A-20795C3569C3}">
      <dgm:prSet phldrT="[Text]"/>
      <dgm:spPr/>
      <dgm:t>
        <a:bodyPr/>
        <a:lstStyle/>
        <a:p>
          <a:r>
            <a:rPr lang="en-US" dirty="0"/>
            <a:t>Qualifying conditions &amp; Symptoms </a:t>
          </a:r>
        </a:p>
      </dgm:t>
    </dgm:pt>
    <dgm:pt modelId="{9B3DB896-4648-4A44-8BC7-C5BE1A6B7EE3}" type="parTrans" cxnId="{F7624A5A-E397-4F32-80D6-4F4CCCCAD298}">
      <dgm:prSet/>
      <dgm:spPr/>
      <dgm:t>
        <a:bodyPr/>
        <a:lstStyle/>
        <a:p>
          <a:endParaRPr lang="en-US"/>
        </a:p>
      </dgm:t>
    </dgm:pt>
    <dgm:pt modelId="{C3409341-F597-4CBB-B65B-7F3CFB307C04}" type="sibTrans" cxnId="{F7624A5A-E397-4F32-80D6-4F4CCCCAD298}">
      <dgm:prSet/>
      <dgm:spPr/>
      <dgm:t>
        <a:bodyPr/>
        <a:lstStyle/>
        <a:p>
          <a:endParaRPr lang="en-US"/>
        </a:p>
      </dgm:t>
    </dgm:pt>
    <dgm:pt modelId="{1E05DCCE-9C27-476B-897B-6B50E4BD87F2}">
      <dgm:prSet phldrT="[Text]"/>
      <dgm:spPr/>
      <dgm:t>
        <a:bodyPr/>
        <a:lstStyle/>
        <a:p>
          <a:r>
            <a:rPr lang="en-US" dirty="0"/>
            <a:t>Prescribing Provider </a:t>
          </a:r>
        </a:p>
      </dgm:t>
    </dgm:pt>
    <dgm:pt modelId="{E9ED6C8A-AADF-4317-B204-1B4884F2BFC2}" type="parTrans" cxnId="{355EE24B-2442-48DC-8144-BD76ABDDF680}">
      <dgm:prSet/>
      <dgm:spPr/>
      <dgm:t>
        <a:bodyPr/>
        <a:lstStyle/>
        <a:p>
          <a:endParaRPr lang="en-US"/>
        </a:p>
      </dgm:t>
    </dgm:pt>
    <dgm:pt modelId="{1CA16091-BD3D-49CB-B95A-BA4F9E075AFE}" type="sibTrans" cxnId="{355EE24B-2442-48DC-8144-BD76ABDDF680}">
      <dgm:prSet/>
      <dgm:spPr/>
      <dgm:t>
        <a:bodyPr/>
        <a:lstStyle/>
        <a:p>
          <a:endParaRPr lang="en-US"/>
        </a:p>
      </dgm:t>
    </dgm:pt>
    <dgm:pt modelId="{AF8EE70F-68C2-4ECD-AC92-AF0A2B61A10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Home Cultivation</a:t>
          </a:r>
        </a:p>
      </dgm:t>
    </dgm:pt>
    <dgm:pt modelId="{E431BAFC-D70A-49C8-BDA7-AF8A25C62ADF}" type="parTrans" cxnId="{532E4400-43E9-4979-B0D9-3876A8CFF00B}">
      <dgm:prSet/>
      <dgm:spPr/>
      <dgm:t>
        <a:bodyPr/>
        <a:lstStyle/>
        <a:p>
          <a:endParaRPr lang="en-US"/>
        </a:p>
      </dgm:t>
    </dgm:pt>
    <dgm:pt modelId="{1EB191B8-35C1-4B6C-9BAE-DC6698B73044}" type="sibTrans" cxnId="{532E4400-43E9-4979-B0D9-3876A8CFF00B}">
      <dgm:prSet/>
      <dgm:spPr/>
      <dgm:t>
        <a:bodyPr/>
        <a:lstStyle/>
        <a:p>
          <a:endParaRPr lang="en-US"/>
        </a:p>
      </dgm:t>
    </dgm:pt>
    <dgm:pt modelId="{46A36490-6035-4E6D-B62E-B1AFC2F94CDB}">
      <dgm:prSet/>
      <dgm:spPr/>
      <dgm:t>
        <a:bodyPr/>
        <a:lstStyle/>
        <a:p>
          <a:r>
            <a:rPr lang="en-US" dirty="0"/>
            <a:t>End of Life Care </a:t>
          </a:r>
        </a:p>
      </dgm:t>
    </dgm:pt>
    <dgm:pt modelId="{370C9BF9-EC15-472D-B454-D1514E1E3269}" type="parTrans" cxnId="{1128E29A-67BF-406F-9242-B6C088758551}">
      <dgm:prSet/>
      <dgm:spPr/>
      <dgm:t>
        <a:bodyPr/>
        <a:lstStyle/>
        <a:p>
          <a:endParaRPr lang="en-US"/>
        </a:p>
      </dgm:t>
    </dgm:pt>
    <dgm:pt modelId="{CC82F01F-D61B-4A1B-A7CE-AE067077E71A}" type="sibTrans" cxnId="{1128E29A-67BF-406F-9242-B6C088758551}">
      <dgm:prSet/>
      <dgm:spPr/>
      <dgm:t>
        <a:bodyPr/>
        <a:lstStyle/>
        <a:p>
          <a:endParaRPr lang="en-US"/>
        </a:p>
      </dgm:t>
    </dgm:pt>
    <dgm:pt modelId="{F65D9186-602E-4B42-846A-00B6A98CCF6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Availability of Delivery Services </a:t>
          </a:r>
        </a:p>
      </dgm:t>
    </dgm:pt>
    <dgm:pt modelId="{A7CAA4D9-AFC2-49A4-8B27-FC282CB01D9E}" type="parTrans" cxnId="{069CE8D0-756C-4637-B0BC-596F887E50ED}">
      <dgm:prSet/>
      <dgm:spPr/>
      <dgm:t>
        <a:bodyPr/>
        <a:lstStyle/>
        <a:p>
          <a:endParaRPr lang="en-US"/>
        </a:p>
      </dgm:t>
    </dgm:pt>
    <dgm:pt modelId="{1D6CC0D8-64C5-4746-BEBC-95EC9E05421E}" type="sibTrans" cxnId="{069CE8D0-756C-4637-B0BC-596F887E50ED}">
      <dgm:prSet/>
      <dgm:spPr/>
      <dgm:t>
        <a:bodyPr/>
        <a:lstStyle/>
        <a:p>
          <a:endParaRPr lang="en-US"/>
        </a:p>
      </dgm:t>
    </dgm:pt>
    <dgm:pt modelId="{38924604-8FF1-4EF7-9B8C-DE828802E24E}">
      <dgm:prSet/>
      <dgm:spPr/>
      <dgm:t>
        <a:bodyPr/>
        <a:lstStyle/>
        <a:p>
          <a:r>
            <a:rPr lang="en-US" dirty="0"/>
            <a:t>Institutional Care</a:t>
          </a:r>
        </a:p>
      </dgm:t>
    </dgm:pt>
    <dgm:pt modelId="{DB8E39EC-1B0C-4649-B5DE-88F651AA37BD}" type="parTrans" cxnId="{96EE4ACF-644F-44DC-8171-C7C6CF09B9DA}">
      <dgm:prSet/>
      <dgm:spPr/>
      <dgm:t>
        <a:bodyPr/>
        <a:lstStyle/>
        <a:p>
          <a:endParaRPr lang="en-US"/>
        </a:p>
      </dgm:t>
    </dgm:pt>
    <dgm:pt modelId="{06F3769A-13C1-4D0C-BA8B-689D33D4CBAE}" type="sibTrans" cxnId="{96EE4ACF-644F-44DC-8171-C7C6CF09B9DA}">
      <dgm:prSet/>
      <dgm:spPr/>
      <dgm:t>
        <a:bodyPr/>
        <a:lstStyle/>
        <a:p>
          <a:endParaRPr lang="en-US"/>
        </a:p>
      </dgm:t>
    </dgm:pt>
    <dgm:pt modelId="{6F94CAFC-7572-4AED-8070-8BC3AE89A796}" type="pres">
      <dgm:prSet presAssocID="{CDEA10E1-2681-4AF2-8BBF-A19206634F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E78164-CFCC-4FE3-A611-4879C3BAE90F}" type="pres">
      <dgm:prSet presAssocID="{F680DCFC-A80C-4975-8DB2-00F0F34C94F3}" presName="root" presStyleCnt="0"/>
      <dgm:spPr/>
    </dgm:pt>
    <dgm:pt modelId="{91C1E02A-B13C-4EF0-9958-3B9EDF5A754B}" type="pres">
      <dgm:prSet presAssocID="{F680DCFC-A80C-4975-8DB2-00F0F34C94F3}" presName="rootComposite" presStyleCnt="0"/>
      <dgm:spPr/>
    </dgm:pt>
    <dgm:pt modelId="{A5E2EBE6-584A-4A66-A211-3352CFD243E9}" type="pres">
      <dgm:prSet presAssocID="{F680DCFC-A80C-4975-8DB2-00F0F34C94F3}" presName="rootText" presStyleLbl="node1" presStyleIdx="0" presStyleCnt="2"/>
      <dgm:spPr/>
    </dgm:pt>
    <dgm:pt modelId="{BB07202E-39EB-4509-AA26-102ACC39D8C1}" type="pres">
      <dgm:prSet presAssocID="{F680DCFC-A80C-4975-8DB2-00F0F34C94F3}" presName="rootConnector" presStyleLbl="node1" presStyleIdx="0" presStyleCnt="2"/>
      <dgm:spPr/>
    </dgm:pt>
    <dgm:pt modelId="{1D39E1C7-9A66-4783-A20B-527A644D22C8}" type="pres">
      <dgm:prSet presAssocID="{F680DCFC-A80C-4975-8DB2-00F0F34C94F3}" presName="childShape" presStyleCnt="0"/>
      <dgm:spPr/>
    </dgm:pt>
    <dgm:pt modelId="{E35730C4-4AEC-4489-9266-D99D89FE2E8F}" type="pres">
      <dgm:prSet presAssocID="{705E7BE4-8000-40B8-826C-FB2890D40D7D}" presName="Name13" presStyleLbl="parChTrans1D2" presStyleIdx="0" presStyleCnt="8"/>
      <dgm:spPr/>
    </dgm:pt>
    <dgm:pt modelId="{96339499-9A28-4F7A-AEEF-099CC0D4A019}" type="pres">
      <dgm:prSet presAssocID="{56E59B23-5D4A-4980-9C64-FA7FD79282F8}" presName="childText" presStyleLbl="bgAcc1" presStyleIdx="0" presStyleCnt="8">
        <dgm:presLayoutVars>
          <dgm:bulletEnabled val="1"/>
        </dgm:presLayoutVars>
      </dgm:prSet>
      <dgm:spPr/>
    </dgm:pt>
    <dgm:pt modelId="{4344DB8A-F286-46AB-92C1-55D2DF6054C3}" type="pres">
      <dgm:prSet presAssocID="{5C550082-2B70-40F8-8226-2813A68E46B4}" presName="Name13" presStyleLbl="parChTrans1D2" presStyleIdx="1" presStyleCnt="8"/>
      <dgm:spPr/>
    </dgm:pt>
    <dgm:pt modelId="{CA9D0207-2714-4A0E-896D-4E63B2D12FB7}" type="pres">
      <dgm:prSet presAssocID="{EC9A67CF-BB95-4D36-8D4C-67492AEF5674}" presName="childText" presStyleLbl="bgAcc1" presStyleIdx="1" presStyleCnt="8">
        <dgm:presLayoutVars>
          <dgm:bulletEnabled val="1"/>
        </dgm:presLayoutVars>
      </dgm:prSet>
      <dgm:spPr/>
    </dgm:pt>
    <dgm:pt modelId="{455FBA13-14E2-4072-84E6-A85EE60DA665}" type="pres">
      <dgm:prSet presAssocID="{E431BAFC-D70A-49C8-BDA7-AF8A25C62ADF}" presName="Name13" presStyleLbl="parChTrans1D2" presStyleIdx="2" presStyleCnt="8"/>
      <dgm:spPr/>
    </dgm:pt>
    <dgm:pt modelId="{013592D7-DFFD-425F-8FB3-B986BA8DF841}" type="pres">
      <dgm:prSet presAssocID="{AF8EE70F-68C2-4ECD-AC92-AF0A2B61A101}" presName="childText" presStyleLbl="bgAcc1" presStyleIdx="2" presStyleCnt="8">
        <dgm:presLayoutVars>
          <dgm:bulletEnabled val="1"/>
        </dgm:presLayoutVars>
      </dgm:prSet>
      <dgm:spPr/>
    </dgm:pt>
    <dgm:pt modelId="{44ED06CA-8DA4-4C49-8B0A-0C0E3C9EC91E}" type="pres">
      <dgm:prSet presAssocID="{A7CAA4D9-AFC2-49A4-8B27-FC282CB01D9E}" presName="Name13" presStyleLbl="parChTrans1D2" presStyleIdx="3" presStyleCnt="8"/>
      <dgm:spPr/>
    </dgm:pt>
    <dgm:pt modelId="{7514370A-634F-4FFD-99E2-C38390E89337}" type="pres">
      <dgm:prSet presAssocID="{F65D9186-602E-4B42-846A-00B6A98CCF6A}" presName="childText" presStyleLbl="bgAcc1" presStyleIdx="3" presStyleCnt="8">
        <dgm:presLayoutVars>
          <dgm:bulletEnabled val="1"/>
        </dgm:presLayoutVars>
      </dgm:prSet>
      <dgm:spPr/>
    </dgm:pt>
    <dgm:pt modelId="{6D62CCF4-1871-40B2-8881-EE7402C18A72}" type="pres">
      <dgm:prSet presAssocID="{441B6147-BFD1-49B7-894B-84EA7C6B4C13}" presName="root" presStyleCnt="0"/>
      <dgm:spPr/>
    </dgm:pt>
    <dgm:pt modelId="{6EC43C30-4D8F-4B31-81C5-968CAEB13C6B}" type="pres">
      <dgm:prSet presAssocID="{441B6147-BFD1-49B7-894B-84EA7C6B4C13}" presName="rootComposite" presStyleCnt="0"/>
      <dgm:spPr/>
    </dgm:pt>
    <dgm:pt modelId="{C93C93A7-D64A-4737-B3F5-2991A4DD0177}" type="pres">
      <dgm:prSet presAssocID="{441B6147-BFD1-49B7-894B-84EA7C6B4C13}" presName="rootText" presStyleLbl="node1" presStyleIdx="1" presStyleCnt="2"/>
      <dgm:spPr/>
    </dgm:pt>
    <dgm:pt modelId="{B24DD5DB-4F55-4FDD-B1E3-296C7B4A3ADC}" type="pres">
      <dgm:prSet presAssocID="{441B6147-BFD1-49B7-894B-84EA7C6B4C13}" presName="rootConnector" presStyleLbl="node1" presStyleIdx="1" presStyleCnt="2"/>
      <dgm:spPr/>
    </dgm:pt>
    <dgm:pt modelId="{9E8221A3-4584-4DE4-80C9-BB95860BF54B}" type="pres">
      <dgm:prSet presAssocID="{441B6147-BFD1-49B7-894B-84EA7C6B4C13}" presName="childShape" presStyleCnt="0"/>
      <dgm:spPr/>
    </dgm:pt>
    <dgm:pt modelId="{5BFBBC27-C6AA-41AE-9A6E-34A3E2C3568F}" type="pres">
      <dgm:prSet presAssocID="{9B3DB896-4648-4A44-8BC7-C5BE1A6B7EE3}" presName="Name13" presStyleLbl="parChTrans1D2" presStyleIdx="4" presStyleCnt="8"/>
      <dgm:spPr/>
    </dgm:pt>
    <dgm:pt modelId="{935C0736-C248-41A1-8E15-B4B924146D55}" type="pres">
      <dgm:prSet presAssocID="{0E4D3541-6EFA-4597-875A-20795C3569C3}" presName="childText" presStyleLbl="bgAcc1" presStyleIdx="4" presStyleCnt="8">
        <dgm:presLayoutVars>
          <dgm:bulletEnabled val="1"/>
        </dgm:presLayoutVars>
      </dgm:prSet>
      <dgm:spPr/>
    </dgm:pt>
    <dgm:pt modelId="{5FF07505-FEEE-4EAA-BF59-A79BB037ACCC}" type="pres">
      <dgm:prSet presAssocID="{E9ED6C8A-AADF-4317-B204-1B4884F2BFC2}" presName="Name13" presStyleLbl="parChTrans1D2" presStyleIdx="5" presStyleCnt="8"/>
      <dgm:spPr/>
    </dgm:pt>
    <dgm:pt modelId="{410BFD87-F8DE-4786-A15C-E051DDD19E8A}" type="pres">
      <dgm:prSet presAssocID="{1E05DCCE-9C27-476B-897B-6B50E4BD87F2}" presName="childText" presStyleLbl="bgAcc1" presStyleIdx="5" presStyleCnt="8">
        <dgm:presLayoutVars>
          <dgm:bulletEnabled val="1"/>
        </dgm:presLayoutVars>
      </dgm:prSet>
      <dgm:spPr/>
    </dgm:pt>
    <dgm:pt modelId="{AB89FC9D-5D11-4E27-BC7E-498A2F4D252C}" type="pres">
      <dgm:prSet presAssocID="{370C9BF9-EC15-472D-B454-D1514E1E3269}" presName="Name13" presStyleLbl="parChTrans1D2" presStyleIdx="6" presStyleCnt="8"/>
      <dgm:spPr/>
    </dgm:pt>
    <dgm:pt modelId="{F6F0836B-8F76-4B98-8E19-57911792C158}" type="pres">
      <dgm:prSet presAssocID="{46A36490-6035-4E6D-B62E-B1AFC2F94CDB}" presName="childText" presStyleLbl="bgAcc1" presStyleIdx="6" presStyleCnt="8">
        <dgm:presLayoutVars>
          <dgm:bulletEnabled val="1"/>
        </dgm:presLayoutVars>
      </dgm:prSet>
      <dgm:spPr/>
    </dgm:pt>
    <dgm:pt modelId="{08A1A1B3-C743-4966-8B5A-033AF44542ED}" type="pres">
      <dgm:prSet presAssocID="{DB8E39EC-1B0C-4649-B5DE-88F651AA37BD}" presName="Name13" presStyleLbl="parChTrans1D2" presStyleIdx="7" presStyleCnt="8"/>
      <dgm:spPr/>
    </dgm:pt>
    <dgm:pt modelId="{4E7D3E0F-4665-4F37-A054-FB9538D63037}" type="pres">
      <dgm:prSet presAssocID="{38924604-8FF1-4EF7-9B8C-DE828802E24E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32E4400-43E9-4979-B0D9-3876A8CFF00B}" srcId="{F680DCFC-A80C-4975-8DB2-00F0F34C94F3}" destId="{AF8EE70F-68C2-4ECD-AC92-AF0A2B61A101}" srcOrd="2" destOrd="0" parTransId="{E431BAFC-D70A-49C8-BDA7-AF8A25C62ADF}" sibTransId="{1EB191B8-35C1-4B6C-9BAE-DC6698B73044}"/>
    <dgm:cxn modelId="{5C242109-7841-4F32-A529-C98267DF2682}" srcId="{F680DCFC-A80C-4975-8DB2-00F0F34C94F3}" destId="{56E59B23-5D4A-4980-9C64-FA7FD79282F8}" srcOrd="0" destOrd="0" parTransId="{705E7BE4-8000-40B8-826C-FB2890D40D7D}" sibTransId="{A92F4B75-C24F-4EEA-853A-63646A05943F}"/>
    <dgm:cxn modelId="{BCEEAE09-7D57-4EFA-8536-1D9B66BD9AD7}" type="presOf" srcId="{5C550082-2B70-40F8-8226-2813A68E46B4}" destId="{4344DB8A-F286-46AB-92C1-55D2DF6054C3}" srcOrd="0" destOrd="0" presId="urn:microsoft.com/office/officeart/2005/8/layout/hierarchy3"/>
    <dgm:cxn modelId="{5D82BE22-90EA-4F6E-BBC5-A12A8447DF71}" type="presOf" srcId="{E431BAFC-D70A-49C8-BDA7-AF8A25C62ADF}" destId="{455FBA13-14E2-4072-84E6-A85EE60DA665}" srcOrd="0" destOrd="0" presId="urn:microsoft.com/office/officeart/2005/8/layout/hierarchy3"/>
    <dgm:cxn modelId="{21BF4C29-5F93-446A-A59E-1A180DA7FB3D}" type="presOf" srcId="{F680DCFC-A80C-4975-8DB2-00F0F34C94F3}" destId="{BB07202E-39EB-4509-AA26-102ACC39D8C1}" srcOrd="1" destOrd="0" presId="urn:microsoft.com/office/officeart/2005/8/layout/hierarchy3"/>
    <dgm:cxn modelId="{5E19E72A-9A5C-48F5-8F12-8DCEFCAE447F}" srcId="{CDEA10E1-2681-4AF2-8BBF-A19206634F29}" destId="{F680DCFC-A80C-4975-8DB2-00F0F34C94F3}" srcOrd="0" destOrd="0" parTransId="{61F27E4E-E6BA-46A4-838D-F59A95D7BCC9}" sibTransId="{4F1A8091-C4C9-4DA1-9F8D-6603E5EA0558}"/>
    <dgm:cxn modelId="{0C6F9D32-4353-4CBD-8699-0958054D145B}" type="presOf" srcId="{F65D9186-602E-4B42-846A-00B6A98CCF6A}" destId="{7514370A-634F-4FFD-99E2-C38390E89337}" srcOrd="0" destOrd="0" presId="urn:microsoft.com/office/officeart/2005/8/layout/hierarchy3"/>
    <dgm:cxn modelId="{BAF3F75D-748D-438D-8D98-F24CC488F1D2}" type="presOf" srcId="{56E59B23-5D4A-4980-9C64-FA7FD79282F8}" destId="{96339499-9A28-4F7A-AEEF-099CC0D4A019}" srcOrd="0" destOrd="0" presId="urn:microsoft.com/office/officeart/2005/8/layout/hierarchy3"/>
    <dgm:cxn modelId="{4BA28361-0EF4-473E-B077-38DEB3DFF243}" type="presOf" srcId="{9B3DB896-4648-4A44-8BC7-C5BE1A6B7EE3}" destId="{5BFBBC27-C6AA-41AE-9A6E-34A3E2C3568F}" srcOrd="0" destOrd="0" presId="urn:microsoft.com/office/officeart/2005/8/layout/hierarchy3"/>
    <dgm:cxn modelId="{F1A7C263-F3FE-4CDC-A3AD-D778F848F6C7}" type="presOf" srcId="{441B6147-BFD1-49B7-894B-84EA7C6B4C13}" destId="{C93C93A7-D64A-4737-B3F5-2991A4DD0177}" srcOrd="0" destOrd="0" presId="urn:microsoft.com/office/officeart/2005/8/layout/hierarchy3"/>
    <dgm:cxn modelId="{443B7D66-2800-4450-B034-3824B28D0BD6}" type="presOf" srcId="{1E05DCCE-9C27-476B-897B-6B50E4BD87F2}" destId="{410BFD87-F8DE-4786-A15C-E051DDD19E8A}" srcOrd="0" destOrd="0" presId="urn:microsoft.com/office/officeart/2005/8/layout/hierarchy3"/>
    <dgm:cxn modelId="{71143B47-ED1E-434A-BF7D-6B7106889D7A}" srcId="{CDEA10E1-2681-4AF2-8BBF-A19206634F29}" destId="{441B6147-BFD1-49B7-894B-84EA7C6B4C13}" srcOrd="1" destOrd="0" parTransId="{53E50974-6B19-4429-9548-F978A46AECD5}" sibTransId="{27205C41-5E80-4E85-90D0-76125E892854}"/>
    <dgm:cxn modelId="{C32F2C6A-421E-4D2C-9FC5-A0BD1C76E093}" type="presOf" srcId="{A7CAA4D9-AFC2-49A4-8B27-FC282CB01D9E}" destId="{44ED06CA-8DA4-4C49-8B0A-0C0E3C9EC91E}" srcOrd="0" destOrd="0" presId="urn:microsoft.com/office/officeart/2005/8/layout/hierarchy3"/>
    <dgm:cxn modelId="{355EE24B-2442-48DC-8144-BD76ABDDF680}" srcId="{441B6147-BFD1-49B7-894B-84EA7C6B4C13}" destId="{1E05DCCE-9C27-476B-897B-6B50E4BD87F2}" srcOrd="1" destOrd="0" parTransId="{E9ED6C8A-AADF-4317-B204-1B4884F2BFC2}" sibTransId="{1CA16091-BD3D-49CB-B95A-BA4F9E075AFE}"/>
    <dgm:cxn modelId="{66F78173-61AE-46B6-9687-B7ACBFE25A37}" type="presOf" srcId="{CDEA10E1-2681-4AF2-8BBF-A19206634F29}" destId="{6F94CAFC-7572-4AED-8070-8BC3AE89A796}" srcOrd="0" destOrd="0" presId="urn:microsoft.com/office/officeart/2005/8/layout/hierarchy3"/>
    <dgm:cxn modelId="{F7624A5A-E397-4F32-80D6-4F4CCCCAD298}" srcId="{441B6147-BFD1-49B7-894B-84EA7C6B4C13}" destId="{0E4D3541-6EFA-4597-875A-20795C3569C3}" srcOrd="0" destOrd="0" parTransId="{9B3DB896-4648-4A44-8BC7-C5BE1A6B7EE3}" sibTransId="{C3409341-F597-4CBB-B65B-7F3CFB307C04}"/>
    <dgm:cxn modelId="{69053C87-2314-45DE-A0DC-F88267480369}" type="presOf" srcId="{705E7BE4-8000-40B8-826C-FB2890D40D7D}" destId="{E35730C4-4AEC-4489-9266-D99D89FE2E8F}" srcOrd="0" destOrd="0" presId="urn:microsoft.com/office/officeart/2005/8/layout/hierarchy3"/>
    <dgm:cxn modelId="{1E6F398A-098F-4B8D-B3C3-DFC2A91819ED}" type="presOf" srcId="{E9ED6C8A-AADF-4317-B204-1B4884F2BFC2}" destId="{5FF07505-FEEE-4EAA-BF59-A79BB037ACCC}" srcOrd="0" destOrd="0" presId="urn:microsoft.com/office/officeart/2005/8/layout/hierarchy3"/>
    <dgm:cxn modelId="{6EBEFD90-199C-4FDD-A6D1-D69025B41E00}" type="presOf" srcId="{441B6147-BFD1-49B7-894B-84EA7C6B4C13}" destId="{B24DD5DB-4F55-4FDD-B1E3-296C7B4A3ADC}" srcOrd="1" destOrd="0" presId="urn:microsoft.com/office/officeart/2005/8/layout/hierarchy3"/>
    <dgm:cxn modelId="{24BB0596-3095-4DD9-8A17-ECA8168D490A}" type="presOf" srcId="{F680DCFC-A80C-4975-8DB2-00F0F34C94F3}" destId="{A5E2EBE6-584A-4A66-A211-3352CFD243E9}" srcOrd="0" destOrd="0" presId="urn:microsoft.com/office/officeart/2005/8/layout/hierarchy3"/>
    <dgm:cxn modelId="{525D8498-CD0A-497E-A893-2E9D929472A4}" type="presOf" srcId="{AF8EE70F-68C2-4ECD-AC92-AF0A2B61A101}" destId="{013592D7-DFFD-425F-8FB3-B986BA8DF841}" srcOrd="0" destOrd="0" presId="urn:microsoft.com/office/officeart/2005/8/layout/hierarchy3"/>
    <dgm:cxn modelId="{1128E29A-67BF-406F-9242-B6C088758551}" srcId="{441B6147-BFD1-49B7-894B-84EA7C6B4C13}" destId="{46A36490-6035-4E6D-B62E-B1AFC2F94CDB}" srcOrd="2" destOrd="0" parTransId="{370C9BF9-EC15-472D-B454-D1514E1E3269}" sibTransId="{CC82F01F-D61B-4A1B-A7CE-AE067077E71A}"/>
    <dgm:cxn modelId="{443552CD-85DF-4A64-A6A0-48A0A1D07CC6}" type="presOf" srcId="{46A36490-6035-4E6D-B62E-B1AFC2F94CDB}" destId="{F6F0836B-8F76-4B98-8E19-57911792C158}" srcOrd="0" destOrd="0" presId="urn:microsoft.com/office/officeart/2005/8/layout/hierarchy3"/>
    <dgm:cxn modelId="{4F08E5CD-33E7-4567-849D-AFE2711776ED}" type="presOf" srcId="{EC9A67CF-BB95-4D36-8D4C-67492AEF5674}" destId="{CA9D0207-2714-4A0E-896D-4E63B2D12FB7}" srcOrd="0" destOrd="0" presId="urn:microsoft.com/office/officeart/2005/8/layout/hierarchy3"/>
    <dgm:cxn modelId="{96EE4ACF-644F-44DC-8171-C7C6CF09B9DA}" srcId="{441B6147-BFD1-49B7-894B-84EA7C6B4C13}" destId="{38924604-8FF1-4EF7-9B8C-DE828802E24E}" srcOrd="3" destOrd="0" parTransId="{DB8E39EC-1B0C-4649-B5DE-88F651AA37BD}" sibTransId="{06F3769A-13C1-4D0C-BA8B-689D33D4CBAE}"/>
    <dgm:cxn modelId="{069CE8D0-756C-4637-B0BC-596F887E50ED}" srcId="{F680DCFC-A80C-4975-8DB2-00F0F34C94F3}" destId="{F65D9186-602E-4B42-846A-00B6A98CCF6A}" srcOrd="3" destOrd="0" parTransId="{A7CAA4D9-AFC2-49A4-8B27-FC282CB01D9E}" sibTransId="{1D6CC0D8-64C5-4746-BEBC-95EC9E05421E}"/>
    <dgm:cxn modelId="{622DF0D6-4B1B-4684-8D5D-332B05ED5A5F}" srcId="{F680DCFC-A80C-4975-8DB2-00F0F34C94F3}" destId="{EC9A67CF-BB95-4D36-8D4C-67492AEF5674}" srcOrd="1" destOrd="0" parTransId="{5C550082-2B70-40F8-8226-2813A68E46B4}" sibTransId="{84CC6BCB-B5E8-4E7F-AFDB-02894B458C61}"/>
    <dgm:cxn modelId="{EE632CD7-DD80-41E4-BCE8-31715786AF0E}" type="presOf" srcId="{0E4D3541-6EFA-4597-875A-20795C3569C3}" destId="{935C0736-C248-41A1-8E15-B4B924146D55}" srcOrd="0" destOrd="0" presId="urn:microsoft.com/office/officeart/2005/8/layout/hierarchy3"/>
    <dgm:cxn modelId="{CED549E3-A2D3-4E1F-B4A3-65735801149E}" type="presOf" srcId="{370C9BF9-EC15-472D-B454-D1514E1E3269}" destId="{AB89FC9D-5D11-4E27-BC7E-498A2F4D252C}" srcOrd="0" destOrd="0" presId="urn:microsoft.com/office/officeart/2005/8/layout/hierarchy3"/>
    <dgm:cxn modelId="{F1C455EF-BD2B-40BF-8020-BC90B5A2F0CF}" type="presOf" srcId="{38924604-8FF1-4EF7-9B8C-DE828802E24E}" destId="{4E7D3E0F-4665-4F37-A054-FB9538D63037}" srcOrd="0" destOrd="0" presId="urn:microsoft.com/office/officeart/2005/8/layout/hierarchy3"/>
    <dgm:cxn modelId="{C36712F2-06BA-4FE0-96BF-70D4E70BB8B7}" type="presOf" srcId="{DB8E39EC-1B0C-4649-B5DE-88F651AA37BD}" destId="{08A1A1B3-C743-4966-8B5A-033AF44542ED}" srcOrd="0" destOrd="0" presId="urn:microsoft.com/office/officeart/2005/8/layout/hierarchy3"/>
    <dgm:cxn modelId="{20E3651E-A2F5-4987-8A44-F665BF8B45A6}" type="presParOf" srcId="{6F94CAFC-7572-4AED-8070-8BC3AE89A796}" destId="{E4E78164-CFCC-4FE3-A611-4879C3BAE90F}" srcOrd="0" destOrd="0" presId="urn:microsoft.com/office/officeart/2005/8/layout/hierarchy3"/>
    <dgm:cxn modelId="{50A2115B-B760-43D4-9C50-83F95BC81BCD}" type="presParOf" srcId="{E4E78164-CFCC-4FE3-A611-4879C3BAE90F}" destId="{91C1E02A-B13C-4EF0-9958-3B9EDF5A754B}" srcOrd="0" destOrd="0" presId="urn:microsoft.com/office/officeart/2005/8/layout/hierarchy3"/>
    <dgm:cxn modelId="{FA32694F-2381-465B-969E-4F2CC97D4BA0}" type="presParOf" srcId="{91C1E02A-B13C-4EF0-9958-3B9EDF5A754B}" destId="{A5E2EBE6-584A-4A66-A211-3352CFD243E9}" srcOrd="0" destOrd="0" presId="urn:microsoft.com/office/officeart/2005/8/layout/hierarchy3"/>
    <dgm:cxn modelId="{304A9648-7744-4643-9CBD-3638E9D9E2C6}" type="presParOf" srcId="{91C1E02A-B13C-4EF0-9958-3B9EDF5A754B}" destId="{BB07202E-39EB-4509-AA26-102ACC39D8C1}" srcOrd="1" destOrd="0" presId="urn:microsoft.com/office/officeart/2005/8/layout/hierarchy3"/>
    <dgm:cxn modelId="{0A88C0F1-932D-4C70-AF9A-B60F4DFF47D5}" type="presParOf" srcId="{E4E78164-CFCC-4FE3-A611-4879C3BAE90F}" destId="{1D39E1C7-9A66-4783-A20B-527A644D22C8}" srcOrd="1" destOrd="0" presId="urn:microsoft.com/office/officeart/2005/8/layout/hierarchy3"/>
    <dgm:cxn modelId="{A9E87FB3-DD29-4015-98BC-B9FE1A10BBC4}" type="presParOf" srcId="{1D39E1C7-9A66-4783-A20B-527A644D22C8}" destId="{E35730C4-4AEC-4489-9266-D99D89FE2E8F}" srcOrd="0" destOrd="0" presId="urn:microsoft.com/office/officeart/2005/8/layout/hierarchy3"/>
    <dgm:cxn modelId="{22D7259F-CDF0-41D3-A3C9-2A8A846453E8}" type="presParOf" srcId="{1D39E1C7-9A66-4783-A20B-527A644D22C8}" destId="{96339499-9A28-4F7A-AEEF-099CC0D4A019}" srcOrd="1" destOrd="0" presId="urn:microsoft.com/office/officeart/2005/8/layout/hierarchy3"/>
    <dgm:cxn modelId="{333E4FFC-5FA6-4A4F-A641-72A95CA1F19B}" type="presParOf" srcId="{1D39E1C7-9A66-4783-A20B-527A644D22C8}" destId="{4344DB8A-F286-46AB-92C1-55D2DF6054C3}" srcOrd="2" destOrd="0" presId="urn:microsoft.com/office/officeart/2005/8/layout/hierarchy3"/>
    <dgm:cxn modelId="{33888EB7-2C30-41A0-AFA1-656A9635527E}" type="presParOf" srcId="{1D39E1C7-9A66-4783-A20B-527A644D22C8}" destId="{CA9D0207-2714-4A0E-896D-4E63B2D12FB7}" srcOrd="3" destOrd="0" presId="urn:microsoft.com/office/officeart/2005/8/layout/hierarchy3"/>
    <dgm:cxn modelId="{2C0FEDED-C01E-402D-B264-C7B4532F7CB9}" type="presParOf" srcId="{1D39E1C7-9A66-4783-A20B-527A644D22C8}" destId="{455FBA13-14E2-4072-84E6-A85EE60DA665}" srcOrd="4" destOrd="0" presId="urn:microsoft.com/office/officeart/2005/8/layout/hierarchy3"/>
    <dgm:cxn modelId="{FFD7411F-61A8-4037-A54F-B0F4C580F02B}" type="presParOf" srcId="{1D39E1C7-9A66-4783-A20B-527A644D22C8}" destId="{013592D7-DFFD-425F-8FB3-B986BA8DF841}" srcOrd="5" destOrd="0" presId="urn:microsoft.com/office/officeart/2005/8/layout/hierarchy3"/>
    <dgm:cxn modelId="{9E94294E-3DF0-4F59-B1C1-999CA8143887}" type="presParOf" srcId="{1D39E1C7-9A66-4783-A20B-527A644D22C8}" destId="{44ED06CA-8DA4-4C49-8B0A-0C0E3C9EC91E}" srcOrd="6" destOrd="0" presId="urn:microsoft.com/office/officeart/2005/8/layout/hierarchy3"/>
    <dgm:cxn modelId="{55CE1C13-AD4B-4B6F-9B67-4E126CF8C9B7}" type="presParOf" srcId="{1D39E1C7-9A66-4783-A20B-527A644D22C8}" destId="{7514370A-634F-4FFD-99E2-C38390E89337}" srcOrd="7" destOrd="0" presId="urn:microsoft.com/office/officeart/2005/8/layout/hierarchy3"/>
    <dgm:cxn modelId="{53FCA904-5F0C-4EC5-8570-46DD1FC76349}" type="presParOf" srcId="{6F94CAFC-7572-4AED-8070-8BC3AE89A796}" destId="{6D62CCF4-1871-40B2-8881-EE7402C18A72}" srcOrd="1" destOrd="0" presId="urn:microsoft.com/office/officeart/2005/8/layout/hierarchy3"/>
    <dgm:cxn modelId="{357BD21F-B6DF-4F9E-9C9E-D3808F0A18C1}" type="presParOf" srcId="{6D62CCF4-1871-40B2-8881-EE7402C18A72}" destId="{6EC43C30-4D8F-4B31-81C5-968CAEB13C6B}" srcOrd="0" destOrd="0" presId="urn:microsoft.com/office/officeart/2005/8/layout/hierarchy3"/>
    <dgm:cxn modelId="{9C668B53-A391-45F0-9E55-7909A27A5194}" type="presParOf" srcId="{6EC43C30-4D8F-4B31-81C5-968CAEB13C6B}" destId="{C93C93A7-D64A-4737-B3F5-2991A4DD0177}" srcOrd="0" destOrd="0" presId="urn:microsoft.com/office/officeart/2005/8/layout/hierarchy3"/>
    <dgm:cxn modelId="{2EB33F41-2CFA-45A2-A4CD-8D3E1973B955}" type="presParOf" srcId="{6EC43C30-4D8F-4B31-81C5-968CAEB13C6B}" destId="{B24DD5DB-4F55-4FDD-B1E3-296C7B4A3ADC}" srcOrd="1" destOrd="0" presId="urn:microsoft.com/office/officeart/2005/8/layout/hierarchy3"/>
    <dgm:cxn modelId="{E5D58402-679A-4948-8BB8-A77CD03DBC86}" type="presParOf" srcId="{6D62CCF4-1871-40B2-8881-EE7402C18A72}" destId="{9E8221A3-4584-4DE4-80C9-BB95860BF54B}" srcOrd="1" destOrd="0" presId="urn:microsoft.com/office/officeart/2005/8/layout/hierarchy3"/>
    <dgm:cxn modelId="{9749B723-697C-4DDC-9245-3E38EFD2F7FC}" type="presParOf" srcId="{9E8221A3-4584-4DE4-80C9-BB95860BF54B}" destId="{5BFBBC27-C6AA-41AE-9A6E-34A3E2C3568F}" srcOrd="0" destOrd="0" presId="urn:microsoft.com/office/officeart/2005/8/layout/hierarchy3"/>
    <dgm:cxn modelId="{5F090445-BAAC-40C4-9364-CD86D83F9A5A}" type="presParOf" srcId="{9E8221A3-4584-4DE4-80C9-BB95860BF54B}" destId="{935C0736-C248-41A1-8E15-B4B924146D55}" srcOrd="1" destOrd="0" presId="urn:microsoft.com/office/officeart/2005/8/layout/hierarchy3"/>
    <dgm:cxn modelId="{41429FCB-C34F-4DA4-8386-E1938CC7D9FE}" type="presParOf" srcId="{9E8221A3-4584-4DE4-80C9-BB95860BF54B}" destId="{5FF07505-FEEE-4EAA-BF59-A79BB037ACCC}" srcOrd="2" destOrd="0" presId="urn:microsoft.com/office/officeart/2005/8/layout/hierarchy3"/>
    <dgm:cxn modelId="{D890E802-DEF5-4BCB-9338-0D8AB0CD107E}" type="presParOf" srcId="{9E8221A3-4584-4DE4-80C9-BB95860BF54B}" destId="{410BFD87-F8DE-4786-A15C-E051DDD19E8A}" srcOrd="3" destOrd="0" presId="urn:microsoft.com/office/officeart/2005/8/layout/hierarchy3"/>
    <dgm:cxn modelId="{5128C47B-D4F1-4DF1-BE53-79E65D4E643E}" type="presParOf" srcId="{9E8221A3-4584-4DE4-80C9-BB95860BF54B}" destId="{AB89FC9D-5D11-4E27-BC7E-498A2F4D252C}" srcOrd="4" destOrd="0" presId="urn:microsoft.com/office/officeart/2005/8/layout/hierarchy3"/>
    <dgm:cxn modelId="{3E83E952-41BC-46B1-A506-2B78BA92E9DC}" type="presParOf" srcId="{9E8221A3-4584-4DE4-80C9-BB95860BF54B}" destId="{F6F0836B-8F76-4B98-8E19-57911792C158}" srcOrd="5" destOrd="0" presId="urn:microsoft.com/office/officeart/2005/8/layout/hierarchy3"/>
    <dgm:cxn modelId="{39DCCF84-BECC-4769-BF20-709149269B32}" type="presParOf" srcId="{9E8221A3-4584-4DE4-80C9-BB95860BF54B}" destId="{08A1A1B3-C743-4966-8B5A-033AF44542ED}" srcOrd="6" destOrd="0" presId="urn:microsoft.com/office/officeart/2005/8/layout/hierarchy3"/>
    <dgm:cxn modelId="{CD76D330-E0C6-4847-97E6-BEAA562B753A}" type="presParOf" srcId="{9E8221A3-4584-4DE4-80C9-BB95860BF54B}" destId="{4E7D3E0F-4665-4F37-A054-FB9538D6303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EBE6-584A-4A66-A211-3352CFD243E9}">
      <dsp:nvSpPr>
        <dsp:cNvPr id="0" name=""/>
        <dsp:cNvSpPr/>
      </dsp:nvSpPr>
      <dsp:spPr>
        <a:xfrm>
          <a:off x="1501580" y="1251"/>
          <a:ext cx="1648666" cy="82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Accessibility </a:t>
          </a:r>
        </a:p>
      </dsp:txBody>
      <dsp:txXfrm>
        <a:off x="1525724" y="25395"/>
        <a:ext cx="1600378" cy="776045"/>
      </dsp:txXfrm>
    </dsp:sp>
    <dsp:sp modelId="{E35730C4-4AEC-4489-9266-D99D89FE2E8F}">
      <dsp:nvSpPr>
        <dsp:cNvPr id="0" name=""/>
        <dsp:cNvSpPr/>
      </dsp:nvSpPr>
      <dsp:spPr>
        <a:xfrm>
          <a:off x="1666447" y="825584"/>
          <a:ext cx="164866" cy="618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249"/>
              </a:lnTo>
              <a:lnTo>
                <a:pt x="164866" y="618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39499-9A28-4F7A-AEEF-099CC0D4A019}">
      <dsp:nvSpPr>
        <dsp:cNvPr id="0" name=""/>
        <dsp:cNvSpPr/>
      </dsp:nvSpPr>
      <dsp:spPr>
        <a:xfrm>
          <a:off x="1831313" y="1031668"/>
          <a:ext cx="1318932" cy="82433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Legal Status </a:t>
          </a:r>
        </a:p>
      </dsp:txBody>
      <dsp:txXfrm>
        <a:off x="1855457" y="1055812"/>
        <a:ext cx="1270644" cy="776045"/>
      </dsp:txXfrm>
    </dsp:sp>
    <dsp:sp modelId="{4344DB8A-F286-46AB-92C1-55D2DF6054C3}">
      <dsp:nvSpPr>
        <dsp:cNvPr id="0" name=""/>
        <dsp:cNvSpPr/>
      </dsp:nvSpPr>
      <dsp:spPr>
        <a:xfrm>
          <a:off x="1666447" y="825584"/>
          <a:ext cx="164866" cy="164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666"/>
              </a:lnTo>
              <a:lnTo>
                <a:pt x="164866" y="1648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0207-2714-4A0E-896D-4E63B2D12FB7}">
      <dsp:nvSpPr>
        <dsp:cNvPr id="0" name=""/>
        <dsp:cNvSpPr/>
      </dsp:nvSpPr>
      <dsp:spPr>
        <a:xfrm>
          <a:off x="1831313" y="2062084"/>
          <a:ext cx="1318932" cy="82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Care Giver Proxy</a:t>
          </a:r>
        </a:p>
      </dsp:txBody>
      <dsp:txXfrm>
        <a:off x="1855457" y="2086228"/>
        <a:ext cx="1270644" cy="776045"/>
      </dsp:txXfrm>
    </dsp:sp>
    <dsp:sp modelId="{455FBA13-14E2-4072-84E6-A85EE60DA665}">
      <dsp:nvSpPr>
        <dsp:cNvPr id="0" name=""/>
        <dsp:cNvSpPr/>
      </dsp:nvSpPr>
      <dsp:spPr>
        <a:xfrm>
          <a:off x="1666447" y="825584"/>
          <a:ext cx="164866" cy="267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082"/>
              </a:lnTo>
              <a:lnTo>
                <a:pt x="164866" y="2679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592D7-DFFD-425F-8FB3-B986BA8DF841}">
      <dsp:nvSpPr>
        <dsp:cNvPr id="0" name=""/>
        <dsp:cNvSpPr/>
      </dsp:nvSpPr>
      <dsp:spPr>
        <a:xfrm>
          <a:off x="1831313" y="3092500"/>
          <a:ext cx="1318932" cy="82433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Home Cultivation</a:t>
          </a:r>
        </a:p>
      </dsp:txBody>
      <dsp:txXfrm>
        <a:off x="1855457" y="3116644"/>
        <a:ext cx="1270644" cy="776045"/>
      </dsp:txXfrm>
    </dsp:sp>
    <dsp:sp modelId="{44ED06CA-8DA4-4C49-8B0A-0C0E3C9EC91E}">
      <dsp:nvSpPr>
        <dsp:cNvPr id="0" name=""/>
        <dsp:cNvSpPr/>
      </dsp:nvSpPr>
      <dsp:spPr>
        <a:xfrm>
          <a:off x="1666447" y="825584"/>
          <a:ext cx="164866" cy="370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498"/>
              </a:lnTo>
              <a:lnTo>
                <a:pt x="164866" y="3709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4370A-634F-4FFD-99E2-C38390E89337}">
      <dsp:nvSpPr>
        <dsp:cNvPr id="0" name=""/>
        <dsp:cNvSpPr/>
      </dsp:nvSpPr>
      <dsp:spPr>
        <a:xfrm>
          <a:off x="1831313" y="4122917"/>
          <a:ext cx="1318932" cy="82433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Availability of Delivery Services </a:t>
          </a:r>
        </a:p>
      </dsp:txBody>
      <dsp:txXfrm>
        <a:off x="1855457" y="4147061"/>
        <a:ext cx="1270644" cy="776045"/>
      </dsp:txXfrm>
    </dsp:sp>
    <dsp:sp modelId="{C93C93A7-D64A-4737-B3F5-2991A4DD0177}">
      <dsp:nvSpPr>
        <dsp:cNvPr id="0" name=""/>
        <dsp:cNvSpPr/>
      </dsp:nvSpPr>
      <dsp:spPr>
        <a:xfrm>
          <a:off x="3562413" y="1251"/>
          <a:ext cx="1648666" cy="82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Accommodation </a:t>
          </a:r>
        </a:p>
      </dsp:txBody>
      <dsp:txXfrm>
        <a:off x="3586557" y="25395"/>
        <a:ext cx="1600378" cy="776045"/>
      </dsp:txXfrm>
    </dsp:sp>
    <dsp:sp modelId="{5BFBBC27-C6AA-41AE-9A6E-34A3E2C3568F}">
      <dsp:nvSpPr>
        <dsp:cNvPr id="0" name=""/>
        <dsp:cNvSpPr/>
      </dsp:nvSpPr>
      <dsp:spPr>
        <a:xfrm>
          <a:off x="3727279" y="825584"/>
          <a:ext cx="164866" cy="618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249"/>
              </a:lnTo>
              <a:lnTo>
                <a:pt x="164866" y="618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C0736-C248-41A1-8E15-B4B924146D55}">
      <dsp:nvSpPr>
        <dsp:cNvPr id="0" name=""/>
        <dsp:cNvSpPr/>
      </dsp:nvSpPr>
      <dsp:spPr>
        <a:xfrm>
          <a:off x="3892146" y="1031668"/>
          <a:ext cx="1318932" cy="82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Qualifying conditions &amp; Symptoms </a:t>
          </a:r>
        </a:p>
      </dsp:txBody>
      <dsp:txXfrm>
        <a:off x="3916290" y="1055812"/>
        <a:ext cx="1270644" cy="776045"/>
      </dsp:txXfrm>
    </dsp:sp>
    <dsp:sp modelId="{5FF07505-FEEE-4EAA-BF59-A79BB037ACCC}">
      <dsp:nvSpPr>
        <dsp:cNvPr id="0" name=""/>
        <dsp:cNvSpPr/>
      </dsp:nvSpPr>
      <dsp:spPr>
        <a:xfrm>
          <a:off x="3727279" y="825584"/>
          <a:ext cx="164866" cy="164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666"/>
              </a:lnTo>
              <a:lnTo>
                <a:pt x="164866" y="1648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BFD87-F8DE-4786-A15C-E051DDD19E8A}">
      <dsp:nvSpPr>
        <dsp:cNvPr id="0" name=""/>
        <dsp:cNvSpPr/>
      </dsp:nvSpPr>
      <dsp:spPr>
        <a:xfrm>
          <a:off x="3892146" y="2062084"/>
          <a:ext cx="1318932" cy="82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Prescribing Provider </a:t>
          </a:r>
        </a:p>
      </dsp:txBody>
      <dsp:txXfrm>
        <a:off x="3916290" y="2086228"/>
        <a:ext cx="1270644" cy="776045"/>
      </dsp:txXfrm>
    </dsp:sp>
    <dsp:sp modelId="{AB89FC9D-5D11-4E27-BC7E-498A2F4D252C}">
      <dsp:nvSpPr>
        <dsp:cNvPr id="0" name=""/>
        <dsp:cNvSpPr/>
      </dsp:nvSpPr>
      <dsp:spPr>
        <a:xfrm>
          <a:off x="3727279" y="825584"/>
          <a:ext cx="164866" cy="267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082"/>
              </a:lnTo>
              <a:lnTo>
                <a:pt x="164866" y="2679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0836B-8F76-4B98-8E19-57911792C158}">
      <dsp:nvSpPr>
        <dsp:cNvPr id="0" name=""/>
        <dsp:cNvSpPr/>
      </dsp:nvSpPr>
      <dsp:spPr>
        <a:xfrm>
          <a:off x="3892146" y="3092500"/>
          <a:ext cx="1318932" cy="82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End of Life Care </a:t>
          </a:r>
        </a:p>
      </dsp:txBody>
      <dsp:txXfrm>
        <a:off x="3916290" y="3116644"/>
        <a:ext cx="1270644" cy="776045"/>
      </dsp:txXfrm>
    </dsp:sp>
    <dsp:sp modelId="{08A1A1B3-C743-4966-8B5A-033AF44542ED}">
      <dsp:nvSpPr>
        <dsp:cNvPr id="0" name=""/>
        <dsp:cNvSpPr/>
      </dsp:nvSpPr>
      <dsp:spPr>
        <a:xfrm>
          <a:off x="3727279" y="825584"/>
          <a:ext cx="164866" cy="370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498"/>
              </a:lnTo>
              <a:lnTo>
                <a:pt x="164866" y="3709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D3E0F-4665-4F37-A054-FB9538D63037}">
      <dsp:nvSpPr>
        <dsp:cNvPr id="0" name=""/>
        <dsp:cNvSpPr/>
      </dsp:nvSpPr>
      <dsp:spPr>
        <a:xfrm>
          <a:off x="3892146" y="4122917"/>
          <a:ext cx="1318932" cy="82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Institutional Care</a:t>
          </a:r>
        </a:p>
      </dsp:txBody>
      <dsp:txXfrm>
        <a:off x="3916290" y="4147061"/>
        <a:ext cx="1270644" cy="776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8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3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3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9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Assigned weights. 1/0. Weighted incase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7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6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Connecticut highest score.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4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931628" cy="184708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EBA0026-8676-FC4D-B8E3-23D67CC31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56D6AE6-8806-5841-BD04-7C1509FA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6" y="1774217"/>
            <a:ext cx="694875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F79387AB-96AB-3C45-A320-91F134DB3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89510"/>
            <a:ext cx="7715250" cy="1331865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578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50741"/>
            <a:ext cx="7715250" cy="3892859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ABEBFC15-B7A4-FB4F-B562-C691AE531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D5845-E94B-FC44-882C-248EE3B0A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289198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76838"/>
            <a:ext cx="360016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279146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66786"/>
            <a:ext cx="3600168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FB445FB3-9F03-6E45-A046-D32E1D8AA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A149722-E418-5049-AB8B-86D90151F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686758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1686756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2674396"/>
            <a:ext cx="2230029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168675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2674396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2A845926-60C8-4F49-ABF0-3DC9E8370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07D8975-2D7E-8541-B9BA-B4ACB2453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643188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0285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0285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958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958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0557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56311" y="167670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6311" y="2664346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B052AD83-662D-804A-9C50-78BD2D9F7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9F774AF-F9D8-314F-ADA4-4C6BF856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7716440" cy="329184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7716440" cy="754602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row text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38019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11376"/>
            <a:ext cx="7716440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44628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80501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93705"/>
            <a:ext cx="7716440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26956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34AAC5E4-D04D-AA43-9A77-008D2409B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5C6E8E-B090-754E-BB4D-53EC4364A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9830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21424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54675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20213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83657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16908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62772" y="1688512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62773" y="2121764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62773" y="3223178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62774" y="3656430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62775" y="4685411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62776" y="5118662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5AA78D2-879D-BC4F-9774-9CE61C81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5EBCFD2-248B-A44E-AEE6-8987ECBEC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7" y="2120011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2660476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5571" y="280360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5573" y="3236853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3691764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5574" y="387014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5576" y="4303394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714380" y="478519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5573" y="4988550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5574" y="5421802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50622" y="1688232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50623" y="2121485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51817" y="2805075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51819" y="3238327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851820" y="3871616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851822" y="4304868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851819" y="4990024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851820" y="5423276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The University of Iowa">
            <a:extLst>
              <a:ext uri="{FF2B5EF4-FFF2-40B4-BE49-F238E27FC236}">
                <a16:creationId xmlns:a16="http://schemas.microsoft.com/office/drawing/2014/main" id="{2DA8F900-4BB3-134B-A7DE-0A6F63695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B5B719EA-A20E-994C-8EEE-69E62E50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756430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37816"/>
            <a:ext cx="360016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711994" y="3790765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539" y="4109427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8540" y="4590814"/>
            <a:ext cx="3600164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9385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746378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27764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29457" y="4099375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29458" y="4580761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70498093-055A-1249-80EE-EB69C10A9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EEADFDD-6D39-8041-B44B-CC11D0FD5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141220" y="2469136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2385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04928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37472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9F9D999-694A-C64C-9BA8-FF37455DD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000685F-E841-A44D-AC9C-173BD5E3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4" name="Picture Placeholder 50">
            <a:extLst>
              <a:ext uri="{FF2B5EF4-FFF2-40B4-BE49-F238E27FC236}">
                <a16:creationId xmlns:a16="http://schemas.microsoft.com/office/drawing/2014/main" id="{F52BFEB6-775B-5540-A1D7-F6E3DDCDB8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73763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50">
            <a:extLst>
              <a:ext uri="{FF2B5EF4-FFF2-40B4-BE49-F238E27FC236}">
                <a16:creationId xmlns:a16="http://schemas.microsoft.com/office/drawing/2014/main" id="{3B2767A3-945C-8A48-8F63-467E5E2A4DD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6307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6102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7272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4078664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4078664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4078663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A13C9DCC-5284-6A4A-A857-E196C97A3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E85593F-9DA3-E843-83EA-BB61BA6E5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1D17A9-33ED-0C42-9E29-A5641F8C0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59924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569A0A84-E625-844B-BFE2-C1C6287E29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0329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736D78-B363-E54C-9445-910A8845B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3747" y="2265939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AE5BD224-C6F0-A44B-8415-008E871A70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60374" y="2552669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858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5" y="1774217"/>
            <a:ext cx="6874669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2BFB147F-9BD6-AA42-8D58-18E266C69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6484" y="150"/>
            <a:ext cx="2020330" cy="9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4073057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4" name="Picture 33" descr="The University of Iowa">
            <a:extLst>
              <a:ext uri="{FF2B5EF4-FFF2-40B4-BE49-F238E27FC236}">
                <a16:creationId xmlns:a16="http://schemas.microsoft.com/office/drawing/2014/main" id="{E6A101F6-A986-EA4C-85FF-846F802DF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BA4A05F-7745-F24C-BB9F-0EF0456B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94BC38-28A2-BC4E-9A38-652E9790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278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EB5B93C-855D-1841-B46E-5C7DC4474C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69656" y="2531257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8EAE07-826D-E648-AD1B-C375586F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5813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6B4B3321-3FE0-F24B-B46D-CBEB820F0D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05973" y="2546988"/>
            <a:ext cx="806295" cy="79844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422DB-51E9-564F-9FE0-BE73E0376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7656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E216002-26D5-D44D-B1E3-F7FFA5933B3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67368" y="2546987"/>
            <a:ext cx="825546" cy="81750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48D4D-6BD9-F24C-955D-9701360F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961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E602C083-BC5F-514B-8FA9-A814C3E27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6775" y="2525203"/>
            <a:ext cx="825548" cy="81750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94" y="1684461"/>
            <a:ext cx="237767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54891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4264538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1836" y="1677611"/>
            <a:ext cx="2240483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537679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4253301"/>
            <a:ext cx="2230029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81" y="1684461"/>
            <a:ext cx="237514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537679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4253301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366D8D2D-32DD-794A-9976-853EF6500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6934CAC-A1D4-6545-B8FE-B5DAC1E7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994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58088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2695022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2722790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2722791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1805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4678050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4682218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4682219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6272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6661077" y="1680693"/>
            <a:ext cx="176202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6656311" y="354891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656311" y="4230000"/>
            <a:ext cx="176915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5841833A-DC48-1341-8CED-2C33FF13E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532311-74A6-524D-8B7C-520D61A0A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94" y="498296"/>
            <a:ext cx="3945731" cy="896116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686758"/>
            <a:ext cx="3943351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8651" y="1"/>
            <a:ext cx="37719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The University of Iowa">
            <a:extLst>
              <a:ext uri="{FF2B5EF4-FFF2-40B4-BE49-F238E27FC236}">
                <a16:creationId xmlns:a16="http://schemas.microsoft.com/office/drawing/2014/main" id="{AEE57422-8581-D940-B95A-28BB5FA8E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890DD7-288C-3F48-AC5A-4CC0C37D9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34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65126"/>
            <a:ext cx="3940879" cy="1331865"/>
          </a:xfrm>
        </p:spPr>
        <p:txBody>
          <a:bodyPr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426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962386"/>
            <a:ext cx="3949838" cy="3981214"/>
          </a:xfrm>
        </p:spPr>
        <p:txBody>
          <a:bodyPr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9627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5223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9627" y="3234551"/>
            <a:ext cx="3774374" cy="31638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BF0FB327-46C7-CA4D-9F47-B21B9F7D7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0A57B74-2163-4C4B-BFF2-0F1E68BF3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45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94" y="494273"/>
            <a:ext cx="7717631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1994" y="13100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1994" y="1570038"/>
            <a:ext cx="7717631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34AAA98D-AE4C-3B41-A01C-8A57BF73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1FD608-F8D8-AF42-97E8-83F5C7F92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14770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B9834-3ABC-DD48-8F8B-7C2FACEC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1287" y="3087124"/>
            <a:ext cx="2015280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994" y="4789293"/>
            <a:ext cx="292608" cy="30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435" y="4789292"/>
            <a:ext cx="1719072" cy="300082"/>
          </a:xfr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803454" y="4864147"/>
            <a:ext cx="146304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1287" y="-1189"/>
            <a:ext cx="2015279" cy="96327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F85C9B-9D4B-D642-BBFB-CDE025D69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03884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763" y="3105910"/>
            <a:ext cx="2020329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711993" y="4770260"/>
            <a:ext cx="292608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825" y="4770260"/>
            <a:ext cx="1719072" cy="30008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3454" y="4845115"/>
            <a:ext cx="146304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68762" y="-581"/>
            <a:ext cx="2020330" cy="96206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229810"/>
            <a:ext cx="7886700" cy="1311454"/>
          </a:xfrm>
        </p:spPr>
        <p:txBody>
          <a:bodyPr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1793124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2595562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7720" cy="2431224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4"/>
            <a:ext cx="4616795" cy="404721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81555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9BBB92-B5AB-3E46-A519-2A2BBFF13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622"/>
            <a:ext cx="2015279" cy="959656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6794" cy="2561760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5"/>
            <a:ext cx="4616795" cy="39314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69980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993354-AA52-D24C-AE6B-C02456C6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-1189"/>
            <a:ext cx="2015279" cy="9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1"/>
            <a:ext cx="771524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2271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2"/>
            <a:ext cx="771524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9891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46" y="1763547"/>
            <a:ext cx="4186265" cy="6186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>
            <a:lvl1pPr>
              <a:defRPr sz="380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7" name="Picture 6" descr="The University of Iowa">
            <a:extLst>
              <a:ext uri="{FF2B5EF4-FFF2-40B4-BE49-F238E27FC236}">
                <a16:creationId xmlns:a16="http://schemas.microsoft.com/office/drawing/2014/main" id="{22558F6C-63A6-764A-A42A-B9198FB98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87A145-9C93-2C47-9BAC-3865EAA3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74" y="1686758"/>
            <a:ext cx="7688645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The University of Iowa">
            <a:extLst>
              <a:ext uri="{FF2B5EF4-FFF2-40B4-BE49-F238E27FC236}">
                <a16:creationId xmlns:a16="http://schemas.microsoft.com/office/drawing/2014/main" id="{CD97EF86-E180-1E4F-8C76-63FC6B251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BD3EF9-AA04-A444-8D91-715DA8AE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5" r:id="rId14"/>
    <p:sldLayoutId id="2147483677" r:id="rId15"/>
    <p:sldLayoutId id="2147483676" r:id="rId16"/>
    <p:sldLayoutId id="2147483672" r:id="rId17"/>
    <p:sldLayoutId id="2147483692" r:id="rId18"/>
    <p:sldLayoutId id="2147483669" r:id="rId19"/>
    <p:sldLayoutId id="2147483671" r:id="rId20"/>
    <p:sldLayoutId id="2147483679" r:id="rId21"/>
    <p:sldLayoutId id="2147483680" r:id="rId22"/>
    <p:sldLayoutId id="2147483654" r:id="rId23"/>
    <p:sldLayoutId id="2147483655" r:id="rId24"/>
    <p:sldLayoutId id="2147483665" r:id="rId25"/>
    <p:sldLayoutId id="2147483664" r:id="rId26"/>
    <p:sldLayoutId id="2147483689" r:id="rId27"/>
    <p:sldLayoutId id="2147483693" r:id="rId28"/>
    <p:sldLayoutId id="2147483691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Roboto" panose="02000000000000000000" pitchFamily="2" charset="0"/>
        <a:buChar char="–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-kaskie@uiowa.edu" TargetMode="External"/><Relationship Id="rId2" Type="http://schemas.openxmlformats.org/officeDocument/2006/relationships/hyperlink" Target="mailto:fadi-martinos@uiowa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298" y="1602274"/>
            <a:ext cx="6931628" cy="1847088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Variation in Cannabis Regulations Concerning Older Americans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044" y="4709626"/>
            <a:ext cx="7765770" cy="365125"/>
          </a:xfrm>
        </p:spPr>
        <p:txBody>
          <a:bodyPr>
            <a:normAutofit/>
          </a:bodyPr>
          <a:lstStyle/>
          <a:p>
            <a:r>
              <a:rPr lang="en-US" dirty="0"/>
              <a:t>Brian </a:t>
            </a:r>
            <a:r>
              <a:rPr lang="en-US" dirty="0" err="1"/>
              <a:t>Kaskie</a:t>
            </a:r>
            <a:r>
              <a:rPr lang="en-US" dirty="0"/>
              <a:t> PHD, Fadi Martinos MPH, Kameron Adams MHA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044" y="5098725"/>
            <a:ext cx="7765770" cy="414991"/>
          </a:xfrm>
        </p:spPr>
        <p:txBody>
          <a:bodyPr/>
          <a:lstStyle/>
          <a:p>
            <a:r>
              <a:rPr lang="en-US" dirty="0"/>
              <a:t>November 8 2023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8C4-A6E3-56B7-38CF-1CC514DBA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 </a:t>
            </a:r>
          </a:p>
        </p:txBody>
      </p:sp>
    </p:spTree>
    <p:extLst>
      <p:ext uri="{BB962C8B-B14F-4D97-AF65-F5344CB8AC3E}">
        <p14:creationId xmlns:p14="http://schemas.microsoft.com/office/powerpoint/2010/main" val="64772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017982-1988-4EDD-87B3-366DEAC9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227219"/>
            <a:ext cx="7322996" cy="412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Accessibility &amp; Accommodation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BA9BBE5-41EA-7A95-EFB5-E37383C09A2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93731210"/>
                  </p:ext>
                </p:extLst>
              </p:nvPr>
            </p:nvGraphicFramePr>
            <p:xfrm>
              <a:off x="469487" y="1110444"/>
              <a:ext cx="6904139" cy="52179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BA9BBE5-41EA-7A95-EFB5-E37383C09A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487" y="1110444"/>
                <a:ext cx="6904139" cy="52179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32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17982-1988-4EDD-87B3-366DEAC9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80" y="254928"/>
            <a:ext cx="7562565" cy="3851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Accessibility &amp; Accommodation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6EEE3626-6BF6-BE6D-6C46-0CBB9A7FA4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92857842"/>
                  </p:ext>
                </p:extLst>
              </p:nvPr>
            </p:nvGraphicFramePr>
            <p:xfrm>
              <a:off x="517236" y="1145309"/>
              <a:ext cx="8007927" cy="5181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6EEE3626-6BF6-BE6D-6C46-0CBB9A7FA4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236" y="1145309"/>
                <a:ext cx="8007927" cy="51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29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17982-1988-4EDD-87B3-366DEAC9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26" y="224445"/>
            <a:ext cx="7285474" cy="4498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Accessibility &amp; Accommodation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97F93648-206C-889C-32ED-902C517CEA2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40815205"/>
                  </p:ext>
                </p:extLst>
              </p:nvPr>
            </p:nvGraphicFramePr>
            <p:xfrm>
              <a:off x="345914" y="1072114"/>
              <a:ext cx="8179249" cy="57166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97F93648-206C-889C-32ED-902C517CEA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14" y="1072114"/>
                <a:ext cx="8179249" cy="57166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21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E48745-B4EA-6312-005E-0CAE71E17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71161"/>
              </p:ext>
            </p:extLst>
          </p:nvPr>
        </p:nvGraphicFramePr>
        <p:xfrm>
          <a:off x="1025236" y="1800798"/>
          <a:ext cx="7093528" cy="386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764">
                  <a:extLst>
                    <a:ext uri="{9D8B030D-6E8A-4147-A177-3AD203B41FA5}">
                      <a16:colId xmlns:a16="http://schemas.microsoft.com/office/drawing/2014/main" val="3229411599"/>
                    </a:ext>
                  </a:extLst>
                </a:gridCol>
                <a:gridCol w="3546764">
                  <a:extLst>
                    <a:ext uri="{9D8B030D-6E8A-4147-A177-3AD203B41FA5}">
                      <a16:colId xmlns:a16="http://schemas.microsoft.com/office/drawing/2014/main" val="128901733"/>
                    </a:ext>
                  </a:extLst>
                </a:gridCol>
              </a:tblGrid>
              <a:tr h="1681756">
                <a:tc>
                  <a:txBody>
                    <a:bodyPr/>
                    <a:lstStyle/>
                    <a:p>
                      <a:r>
                        <a:rPr lang="en-US" dirty="0"/>
                        <a:t>Alaska</a:t>
                      </a:r>
                    </a:p>
                    <a:p>
                      <a:r>
                        <a:rPr lang="en-US" dirty="0"/>
                        <a:t>Old Program </a:t>
                      </a:r>
                    </a:p>
                    <a:p>
                      <a:r>
                        <a:rPr lang="en-US" dirty="0"/>
                        <a:t>Stable over time and moderately Permissive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 </a:t>
                      </a:r>
                    </a:p>
                    <a:p>
                      <a:r>
                        <a:rPr lang="en-US" dirty="0"/>
                        <a:t>Old Program</a:t>
                      </a:r>
                    </a:p>
                    <a:p>
                      <a:r>
                        <a:rPr lang="en-US" dirty="0"/>
                        <a:t>Continuously increasing over time &amp; Highly Permissive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99676"/>
                  </a:ext>
                </a:extLst>
              </a:tr>
              <a:tr h="2179337">
                <a:tc>
                  <a:txBody>
                    <a:bodyPr/>
                    <a:lstStyle/>
                    <a:p>
                      <a:r>
                        <a:rPr lang="en-US" dirty="0"/>
                        <a:t>Iowa </a:t>
                      </a:r>
                    </a:p>
                    <a:p>
                      <a:r>
                        <a:rPr lang="en-US" dirty="0"/>
                        <a:t>New Program</a:t>
                      </a:r>
                    </a:p>
                    <a:p>
                      <a:r>
                        <a:rPr lang="en-US" dirty="0"/>
                        <a:t>Stable over time and less permissive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 </a:t>
                      </a:r>
                    </a:p>
                    <a:p>
                      <a:r>
                        <a:rPr lang="en-US" dirty="0"/>
                        <a:t>New Program</a:t>
                      </a:r>
                    </a:p>
                    <a:p>
                      <a:r>
                        <a:rPr lang="en-US" dirty="0"/>
                        <a:t>Continuously increasing over time &amp; Highly Permissive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27691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C16295D2-64FD-63A1-AD7A-2A459572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552335"/>
            <a:ext cx="5844601" cy="643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Permissiveness  &amp; Time </a:t>
            </a:r>
          </a:p>
        </p:txBody>
      </p:sp>
    </p:spTree>
    <p:extLst>
      <p:ext uri="{BB962C8B-B14F-4D97-AF65-F5344CB8AC3E}">
        <p14:creationId xmlns:p14="http://schemas.microsoft.com/office/powerpoint/2010/main" val="426030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580E-EA14-E1F9-9E0F-5484E6FC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study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62008-B8C2-B167-6A7C-E12C592206F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Measures: policies pertaining to older adults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Results: Connecticut as most permissive state and Nebraska as least permissive.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EC287-4BDE-FB1F-8F5B-BC8F9CBD709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Existing studies (e.g. Blanchette et al., 2022)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16F76-6217-1C22-EF9C-8E09C5BD281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Measures: policies pertaining to over consumption, impaired driving, and youth consumption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Results: Nevada as least restive state and Indiana as most restrictive.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081473-6A80-DDA0-BCCB-2C52C5351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1220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09C4-3FD3-BD02-CA90-6364B8FAE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</p:spTree>
    <p:extLst>
      <p:ext uri="{BB962C8B-B14F-4D97-AF65-F5344CB8AC3E}">
        <p14:creationId xmlns:p14="http://schemas.microsoft.com/office/powerpoint/2010/main" val="222933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D9E1-C193-BA43-E47C-B0D13258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B92F-8601-4850-3DE8-C95E2AC8C7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State Policies pertaining to older adults vary considerably.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state policies have changed considerably over time.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are identifying unique aspects of policies specific to older adults.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540C-F4D9-DF7F-778F-1391B09F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5705-32BA-5D2B-342D-0E44C6DE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Efficacy Rating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DB172-48B6-C8AD-78FD-A282F3137F2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with Market conditions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9949F-4D95-7CD6-7318-1570FCEF4EA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Examine how market related factors such as supply of dispensaries and sales influence our results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E8B75-6369-AAEB-F913-DB3796FC124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Relationship between policy and individual cannabis use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B2CEFA-EBEF-993C-0302-48566D64D01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Revisit the Health Retirement Survey and move from looking at regional effects to state specific effects.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D44E87-78E1-0F2D-9146-149AE41BF3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Inviting a group of panelists, specialized on aging to rate the policies considered. </a:t>
            </a:r>
          </a:p>
        </p:txBody>
      </p:sp>
    </p:spTree>
    <p:extLst>
      <p:ext uri="{BB962C8B-B14F-4D97-AF65-F5344CB8AC3E}">
        <p14:creationId xmlns:p14="http://schemas.microsoft.com/office/powerpoint/2010/main" val="408987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0462-0079-E4CF-4CCD-C267C1FA7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9B85D-0D6A-C7C9-48E2-459088F6C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3694740"/>
            <a:ext cx="7715249" cy="1446220"/>
          </a:xfrm>
        </p:spPr>
        <p:txBody>
          <a:bodyPr>
            <a:normAutofit/>
          </a:bodyPr>
          <a:lstStyle/>
          <a:p>
            <a:r>
              <a:rPr lang="en-US" dirty="0"/>
              <a:t>For further inquiries: </a:t>
            </a:r>
            <a:r>
              <a:rPr lang="en-US" dirty="0">
                <a:hlinkClick r:id="rId2"/>
              </a:rPr>
              <a:t>fadi-martinos@uiowa.edu</a:t>
            </a:r>
            <a:endParaRPr lang="en-US" dirty="0"/>
          </a:p>
          <a:p>
            <a:r>
              <a:rPr lang="en-US" dirty="0">
                <a:hlinkClick r:id="rId3"/>
              </a:rPr>
              <a:t>brian-kaskie@uiowa.edu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D6CEB-D6EB-1935-287E-5818702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5170679" cy="1783080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3600" dirty="0">
                <a:latin typeface="+mj-lt"/>
                <a:ea typeface="+mj-ea"/>
                <a:cs typeface="+mj-cs"/>
              </a:rPr>
              <a:t>Lifetime &amp; current use among Older Americans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7498357-FE74-0B6B-5834-DC07D7F7CB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4994" r="14995"/>
          <a:stretch/>
        </p:blipFill>
        <p:spPr>
          <a:xfrm>
            <a:off x="144534" y="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0C0757-89E4-3C32-5215-B4ED89401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567388"/>
              </p:ext>
            </p:extLst>
          </p:nvPr>
        </p:nvGraphicFramePr>
        <p:xfrm>
          <a:off x="3973321" y="2667857"/>
          <a:ext cx="5068729" cy="36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38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80E4-2F41-84EA-FAAE-5AA8EFE1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5" y="526778"/>
            <a:ext cx="8235662" cy="869089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Policy Scales: Blanchette et al.,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3289-9A56-FBB8-4984-210A5432F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69" y="1621806"/>
            <a:ext cx="3600168" cy="754602"/>
          </a:xfrm>
        </p:spPr>
        <p:txBody>
          <a:bodyPr/>
          <a:lstStyle/>
          <a:p>
            <a:r>
              <a:rPr lang="en-US" dirty="0"/>
              <a:t>Policy Score Objectives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F09A-AAFF-FDF7-347E-D8C2501314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67470" y="2602347"/>
            <a:ext cx="3600167" cy="32792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Excessive cannabis use in the general population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Cannabis use among youth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Cannabis use &amp; impaired driving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16643B-C287-D7C6-7611-26B5FADEE2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3079" y="1395867"/>
            <a:ext cx="3600168" cy="754602"/>
          </a:xfrm>
        </p:spPr>
        <p:txBody>
          <a:bodyPr/>
          <a:lstStyle/>
          <a:p>
            <a:r>
              <a:rPr lang="en-US" dirty="0"/>
              <a:t>Examples of policies used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F652E-0A6F-A478-D14C-0E5DD39673A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3079" y="2298411"/>
            <a:ext cx="4035242" cy="38871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Advertising restrictions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Cannabis Possession Limits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Clean air and smoke-free laws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Impaired-driving laws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Penalties for adults who possess cannabis for personal 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Physical retail availability restrictions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Product design restrictions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4218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3D94-269E-A4A0-6ECC-FF5C8AE65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6" y="1391737"/>
            <a:ext cx="3600168" cy="75460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dirty="0"/>
              <a:t>Evidence from the  Health Retirement Survey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2BA29-2EC8-45B3-AFB9-62F6615BF0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76" y="2389265"/>
            <a:ext cx="3600164" cy="327925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Regional effect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Utilization for specific Medical Conditions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Add a bit more. People who used and people who did not use. People who lived in certain regions in the country used more cannabis.  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967103-7193-57FB-89FB-CF7EC884FC4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25293" y="1371633"/>
            <a:ext cx="3600168" cy="754602"/>
          </a:xfrm>
        </p:spPr>
        <p:txBody>
          <a:bodyPr/>
          <a:lstStyle/>
          <a:p>
            <a:r>
              <a:rPr lang="en-US" dirty="0"/>
              <a:t>Existing Studies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5A772-DECF-A99F-A905-650740BC46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25293" y="1850750"/>
            <a:ext cx="3600168" cy="32792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Hospice &amp; End of Life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Chronic pain relief &amp; Cannabis culture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Medical Cannabis &amp; Palliative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Cannabis use &amp; Arthritis, cancer, and MS type of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Cannabis use , Persons with Dementia &amp; their Caregivers </a:t>
            </a:r>
          </a:p>
          <a:p>
            <a:r>
              <a:rPr lang="en-US" dirty="0"/>
              <a:t>Our team has did studies on the above.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8EC5EDD-FE74-8DE8-E964-4AFB894D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533547"/>
            <a:ext cx="8874427" cy="618631"/>
          </a:xfrm>
        </p:spPr>
        <p:txBody>
          <a:bodyPr>
            <a:normAutofit/>
          </a:bodyPr>
          <a:lstStyle/>
          <a:p>
            <a:r>
              <a:rPr lang="en-US" sz="2400" dirty="0"/>
              <a:t>Older Persons &amp; State Policies: What matters most</a:t>
            </a:r>
          </a:p>
        </p:txBody>
      </p:sp>
    </p:spTree>
    <p:extLst>
      <p:ext uri="{BB962C8B-B14F-4D97-AF65-F5344CB8AC3E}">
        <p14:creationId xmlns:p14="http://schemas.microsoft.com/office/powerpoint/2010/main" val="126277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549B-E584-3283-A0EB-B66B935C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73" y="2677803"/>
            <a:ext cx="8874427" cy="1114467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Examine State Permissiveness in cannabis policies that pertain to older adults.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F0E8F-F8D8-7E1C-8406-4366B2EAD16D}"/>
              </a:ext>
            </a:extLst>
          </p:cNvPr>
          <p:cNvSpPr txBox="1">
            <a:spLocks/>
          </p:cNvSpPr>
          <p:nvPr/>
        </p:nvSpPr>
        <p:spPr>
          <a:xfrm>
            <a:off x="269573" y="376529"/>
            <a:ext cx="8874427" cy="6186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Research Objective:</a:t>
            </a:r>
          </a:p>
        </p:txBody>
      </p:sp>
    </p:spTree>
    <p:extLst>
      <p:ext uri="{BB962C8B-B14F-4D97-AF65-F5344CB8AC3E}">
        <p14:creationId xmlns:p14="http://schemas.microsoft.com/office/powerpoint/2010/main" val="275457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DA1C-B080-4183-47D3-869C83D4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17" y="380333"/>
            <a:ext cx="2220848" cy="668995"/>
          </a:xfrm>
        </p:spPr>
        <p:txBody>
          <a:bodyPr>
            <a:normAutofit/>
          </a:bodyPr>
          <a:lstStyle/>
          <a:p>
            <a:r>
              <a:rPr lang="en-US" dirty="0"/>
              <a:t>Permissiveness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70670F5-5F70-788F-CF3C-42D23D62F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430977"/>
              </p:ext>
            </p:extLst>
          </p:nvPr>
        </p:nvGraphicFramePr>
        <p:xfrm>
          <a:off x="1215670" y="1188720"/>
          <a:ext cx="6712660" cy="494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807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09D-DB7A-BE6A-787C-C07D02B7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1BB3-AB46-77EF-D9CF-97EBC481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8F77A-0B0A-9480-A5B2-D6886B6ECF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/>
              <a:t>All 50 states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4A444B-54A7-695D-1954-A7E22AD3D1B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Data Sources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15DD1-077C-9336-23BD-BBA2346126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z="2400" dirty="0"/>
              <a:t>State Websites</a:t>
            </a:r>
          </a:p>
          <a:p>
            <a:endParaRPr lang="en-US" sz="2400" dirty="0"/>
          </a:p>
          <a:p>
            <a:r>
              <a:rPr lang="en-US" sz="2400" dirty="0"/>
              <a:t>Lexis+</a:t>
            </a:r>
          </a:p>
          <a:p>
            <a:endParaRPr lang="en-US" sz="2400" dirty="0"/>
          </a:p>
          <a:p>
            <a:r>
              <a:rPr lang="en-US" sz="2400" dirty="0"/>
              <a:t>Westlaw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C02958-57C3-A96D-BF18-C5067AB3399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Years of Analysis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3316F3-5B44-D978-D6BA-2DB3B1A52F8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400" dirty="0"/>
              <a:t>1999-2023 (current effective codes)</a:t>
            </a:r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C0C2EE-877B-ECB9-3D3B-9CDD7ED94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3230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8226-FDBB-C038-ADFE-D9C9DD4E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77E9-8607-EE2B-9375-58621E21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57" y="2895576"/>
            <a:ext cx="3600168" cy="365125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/>
              <a:t>Accessibility</a:t>
            </a:r>
            <a:r>
              <a:rPr lang="en-US" dirty="0"/>
              <a:t> 	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747C86-0000-2D6D-9EB6-69D02B1162C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77317481"/>
              </p:ext>
            </p:extLst>
          </p:nvPr>
        </p:nvGraphicFramePr>
        <p:xfrm>
          <a:off x="3001818" y="1209964"/>
          <a:ext cx="5829362" cy="499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81">
                  <a:extLst>
                    <a:ext uri="{9D8B030D-6E8A-4147-A177-3AD203B41FA5}">
                      <a16:colId xmlns:a16="http://schemas.microsoft.com/office/drawing/2014/main" val="3496258296"/>
                    </a:ext>
                  </a:extLst>
                </a:gridCol>
                <a:gridCol w="2914681">
                  <a:extLst>
                    <a:ext uri="{9D8B030D-6E8A-4147-A177-3AD203B41FA5}">
                      <a16:colId xmlns:a16="http://schemas.microsoft.com/office/drawing/2014/main" val="2840262185"/>
                    </a:ext>
                  </a:extLst>
                </a:gridCol>
              </a:tblGrid>
              <a:tr h="518978">
                <a:tc>
                  <a:txBody>
                    <a:bodyPr/>
                    <a:lstStyle/>
                    <a:p>
                      <a:r>
                        <a:rPr lang="en-US" dirty="0"/>
                        <a:t>Policy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68414"/>
                  </a:ext>
                </a:extLst>
              </a:tr>
              <a:tr h="683329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Legal Status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63590"/>
                  </a:ext>
                </a:extLst>
              </a:tr>
              <a:tr h="530280">
                <a:tc>
                  <a:txBody>
                    <a:bodyPr/>
                    <a:lstStyle/>
                    <a:p>
                      <a:r>
                        <a:rPr lang="en-US" sz="1400" i="1" dirty="0"/>
                        <a:t>Low THC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66496"/>
                  </a:ext>
                </a:extLst>
              </a:tr>
              <a:tr h="579832">
                <a:tc>
                  <a:txBody>
                    <a:bodyPr/>
                    <a:lstStyle/>
                    <a:p>
                      <a:r>
                        <a:rPr lang="en-US" sz="1400" i="1" dirty="0"/>
                        <a:t>Medical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58820"/>
                  </a:ext>
                </a:extLst>
              </a:tr>
              <a:tr h="485443">
                <a:tc>
                  <a:txBody>
                    <a:bodyPr/>
                    <a:lstStyle/>
                    <a:p>
                      <a:r>
                        <a:rPr lang="en-US" sz="1400" i="1" dirty="0"/>
                        <a:t>Fully Legal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51352"/>
                  </a:ext>
                </a:extLst>
              </a:tr>
              <a:tr h="719097">
                <a:tc>
                  <a:txBody>
                    <a:bodyPr/>
                    <a:lstStyle/>
                    <a:p>
                      <a:r>
                        <a:rPr lang="en-US" sz="2400" b="1" dirty="0"/>
                        <a:t>Care Giver Proxy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88531"/>
                  </a:ext>
                </a:extLst>
              </a:tr>
              <a:tr h="593317">
                <a:tc>
                  <a:txBody>
                    <a:bodyPr/>
                    <a:lstStyle/>
                    <a:p>
                      <a:r>
                        <a:rPr lang="en-US" sz="2400" b="1" dirty="0"/>
                        <a:t>Home Cultivation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62275"/>
                  </a:ext>
                </a:extLst>
              </a:tr>
              <a:tr h="888055">
                <a:tc>
                  <a:txBody>
                    <a:bodyPr/>
                    <a:lstStyle/>
                    <a:p>
                      <a:r>
                        <a:rPr lang="en-US" sz="2400" b="1" dirty="0"/>
                        <a:t>Delivery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91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1A11E8-1A03-319B-64EA-9141F40ABB7A}"/>
              </a:ext>
            </a:extLst>
          </p:cNvPr>
          <p:cNvSpPr txBox="1">
            <a:spLocks/>
          </p:cNvSpPr>
          <p:nvPr/>
        </p:nvSpPr>
        <p:spPr>
          <a:xfrm>
            <a:off x="0" y="2610971"/>
            <a:ext cx="2783305" cy="10867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Roboto" panose="02000000000000000000" pitchFamily="2" charset="0"/>
              <a:buChar char="–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‒"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Accommodation </a:t>
            </a:r>
            <a:r>
              <a:rPr lang="en-US" dirty="0"/>
              <a:t> 	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85C5EB12-BB38-E056-9E05-3C7196D22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084465"/>
              </p:ext>
            </p:extLst>
          </p:nvPr>
        </p:nvGraphicFramePr>
        <p:xfrm>
          <a:off x="2462464" y="0"/>
          <a:ext cx="6681536" cy="637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976">
                  <a:extLst>
                    <a:ext uri="{9D8B030D-6E8A-4147-A177-3AD203B41FA5}">
                      <a16:colId xmlns:a16="http://schemas.microsoft.com/office/drawing/2014/main" val="3496258296"/>
                    </a:ext>
                  </a:extLst>
                </a:gridCol>
                <a:gridCol w="2029560">
                  <a:extLst>
                    <a:ext uri="{9D8B030D-6E8A-4147-A177-3AD203B41FA5}">
                      <a16:colId xmlns:a16="http://schemas.microsoft.com/office/drawing/2014/main" val="2840262185"/>
                    </a:ext>
                  </a:extLst>
                </a:gridCol>
              </a:tblGrid>
              <a:tr h="163071">
                <a:tc>
                  <a:txBody>
                    <a:bodyPr/>
                    <a:lstStyle/>
                    <a:p>
                      <a:r>
                        <a:rPr lang="en-US" dirty="0"/>
                        <a:t>Policy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68414"/>
                  </a:ext>
                </a:extLst>
              </a:tr>
              <a:tr h="183977">
                <a:tc>
                  <a:txBody>
                    <a:bodyPr/>
                    <a:lstStyle/>
                    <a:p>
                      <a:r>
                        <a:rPr lang="en-US" sz="1600" dirty="0"/>
                        <a:t>Qualifying 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63590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Cancer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66496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Alzheimer's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58820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Osteoarthritis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51352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r>
                        <a:rPr lang="en-US" sz="900" i="1" dirty="0"/>
                        <a:t>Rheumatoid Arthritis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0.125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65123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dirty="0"/>
                        <a:t>Spinal-related illnesses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88531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dirty="0"/>
                        <a:t>Fibromyalgia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62275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dirty="0"/>
                        <a:t>Multiple Sclerosis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916817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r>
                        <a:rPr lang="en-US" sz="900" dirty="0"/>
                        <a:t>Post Traumatic Stress Disorder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0.125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30100"/>
                  </a:ext>
                </a:extLst>
              </a:tr>
              <a:tr h="1839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Qualifying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28053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Anxiety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7512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Cachexia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514760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72247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7622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Insomnia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844"/>
                  </a:ext>
                </a:extLst>
              </a:tr>
              <a:tr h="154956">
                <a:tc>
                  <a:txBody>
                    <a:bodyPr/>
                    <a:lstStyle/>
                    <a:p>
                      <a:r>
                        <a:rPr lang="en-US" sz="900" i="1" dirty="0"/>
                        <a:t>Spasticity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4238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r>
                        <a:rPr lang="en-US" sz="900" i="1" dirty="0"/>
                        <a:t>Nausea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26714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r>
                        <a:rPr lang="en-US" sz="900" i="1" dirty="0"/>
                        <a:t>Chronic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0.125</a:t>
                      </a:r>
                    </a:p>
                    <a:p>
                      <a:endParaRPr lang="en-US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43091"/>
                  </a:ext>
                </a:extLst>
              </a:tr>
              <a:tr h="183977">
                <a:tc>
                  <a:txBody>
                    <a:bodyPr/>
                    <a:lstStyle/>
                    <a:p>
                      <a:r>
                        <a:rPr lang="en-US" sz="1600" dirty="0"/>
                        <a:t>Provider Discretion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59226"/>
                  </a:ext>
                </a:extLst>
              </a:tr>
              <a:tr h="183977">
                <a:tc>
                  <a:txBody>
                    <a:bodyPr/>
                    <a:lstStyle/>
                    <a:p>
                      <a:r>
                        <a:rPr lang="en-US" sz="1600" dirty="0"/>
                        <a:t>End of Life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96343"/>
                  </a:ext>
                </a:extLst>
              </a:tr>
              <a:tr h="183977">
                <a:tc>
                  <a:txBody>
                    <a:bodyPr/>
                    <a:lstStyle/>
                    <a:p>
                      <a:r>
                        <a:rPr lang="en-US" sz="1600" dirty="0"/>
                        <a:t>Provider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0.25-1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19668"/>
                  </a:ext>
                </a:extLst>
              </a:tr>
              <a:tr h="183977">
                <a:tc>
                  <a:txBody>
                    <a:bodyPr/>
                    <a:lstStyle/>
                    <a:p>
                      <a:r>
                        <a:rPr lang="en-US" sz="1600" dirty="0"/>
                        <a:t>Long Term Facilities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99576"/>
                  </a:ext>
                </a:extLst>
              </a:tr>
            </a:tbl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A09F0B24-AD6B-024A-BCBB-1F9F5997DD2B}"/>
              </a:ext>
            </a:extLst>
          </p:cNvPr>
          <p:cNvSpPr/>
          <p:nvPr/>
        </p:nvSpPr>
        <p:spPr>
          <a:xfrm rot="10800000">
            <a:off x="2155969" y="5748153"/>
            <a:ext cx="306493" cy="3942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2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FFD54-27B0-415C-8654-D843242BD071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21B56A-5C82-479A-80D0-662CC28B9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8585</TotalTime>
  <Words>616</Words>
  <Application>Microsoft Office PowerPoint</Application>
  <PresentationFormat>On-screen Show (4:3)</PresentationFormat>
  <Paragraphs>178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Roboto Black</vt:lpstr>
      <vt:lpstr>Wingdings</vt:lpstr>
      <vt:lpstr>Office Theme</vt:lpstr>
      <vt:lpstr>State Variation in Cannabis Regulations Concerning Older Americans</vt:lpstr>
      <vt:lpstr>Lifetime &amp; current use among Older Americans</vt:lpstr>
      <vt:lpstr>Existing Policy Scales: Blanchette et al., (2022)</vt:lpstr>
      <vt:lpstr>Older Persons &amp; State Policies: What matters most</vt:lpstr>
      <vt:lpstr>Examine State Permissiveness in cannabis policies that pertain to older adults.   </vt:lpstr>
      <vt:lpstr>PowerPoint Presentation</vt:lpstr>
      <vt:lpstr>Methodology</vt:lpstr>
      <vt:lpstr>Measures</vt:lpstr>
      <vt:lpstr>PowerPoint Presentation</vt:lpstr>
      <vt:lpstr>Results  </vt:lpstr>
      <vt:lpstr>Accessibility &amp; Accommodation</vt:lpstr>
      <vt:lpstr>Accessibility &amp; Accommodation</vt:lpstr>
      <vt:lpstr>Accessibility &amp; Accommodation</vt:lpstr>
      <vt:lpstr>Permissiveness  &amp; Time </vt:lpstr>
      <vt:lpstr>PowerPoint Presentation</vt:lpstr>
      <vt:lpstr>Discussion </vt:lpstr>
      <vt:lpstr>Summary of Findings </vt:lpstr>
      <vt:lpstr>Next Steps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Adams, Kameron T</cp:lastModifiedBy>
  <cp:revision>675</cp:revision>
  <dcterms:created xsi:type="dcterms:W3CDTF">2020-01-21T18:13:39Z</dcterms:created>
  <dcterms:modified xsi:type="dcterms:W3CDTF">2024-02-27T18:49:58Z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0x010100579CCDD9754E9B40B13882595ECD5F7A</vt:lpwstr>
  </property>
</Properties>
</file>